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43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  <p:sldId id="377" r:id="rId123"/>
    <p:sldId id="378" r:id="rId124"/>
    <p:sldId id="379" r:id="rId125"/>
    <p:sldId id="380" r:id="rId126"/>
    <p:sldId id="381" r:id="rId127"/>
    <p:sldId id="382" r:id="rId128"/>
    <p:sldId id="383" r:id="rId129"/>
    <p:sldId id="384" r:id="rId130"/>
    <p:sldId id="385" r:id="rId131"/>
    <p:sldId id="386" r:id="rId132"/>
    <p:sldId id="387" r:id="rId133"/>
    <p:sldId id="388" r:id="rId134"/>
    <p:sldId id="389" r:id="rId135"/>
    <p:sldId id="390" r:id="rId136"/>
    <p:sldId id="391" r:id="rId137"/>
    <p:sldId id="392" r:id="rId138"/>
    <p:sldId id="393" r:id="rId139"/>
    <p:sldId id="394" r:id="rId140"/>
    <p:sldId id="395" r:id="rId141"/>
    <p:sldId id="396" r:id="rId142"/>
  </p:sldIdLst>
  <p:sldSz cx="10058400" cy="7772400"/>
  <p:notesSz cx="10058400" cy="7772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34" Type="http://schemas.openxmlformats.org/officeDocument/2006/relationships/slide" Target="slides/slide133.xml"/><Relationship Id="rId139" Type="http://schemas.openxmlformats.org/officeDocument/2006/relationships/slide" Target="slides/slide13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4359275" cy="3889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5697538" y="0"/>
            <a:ext cx="4359275" cy="3889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CC58CB3-B316-4759-A8D3-72F5A59A7CDC}" type="datetimeFigureOut">
              <a:t>12/14/2022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332163" y="971550"/>
            <a:ext cx="3394075" cy="26225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1006475" y="3740150"/>
            <a:ext cx="8045450" cy="30607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7383463"/>
            <a:ext cx="4359275" cy="38893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5697538" y="7383463"/>
            <a:ext cx="4359275" cy="38893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B52571C-5B98-4DFC-B1AE-9F62D84DF1DD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6178354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754380" y="2409444"/>
            <a:ext cx="8549640" cy="163220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508760" y="4352544"/>
            <a:ext cx="7040879" cy="19431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502920" y="1787652"/>
            <a:ext cx="4375404" cy="51297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5180075" y="1787652"/>
            <a:ext cx="4375404" cy="51297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02920" y="310895"/>
            <a:ext cx="9052559" cy="1243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502920" y="1787652"/>
            <a:ext cx="9052559" cy="51297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554857" y="6080630"/>
            <a:ext cx="1303020" cy="1397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502920" y="7228332"/>
            <a:ext cx="2313432" cy="3886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7242048" y="7228332"/>
            <a:ext cx="2313432" cy="3886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.png"/><Relationship Id="rId4" Type="http://schemas.openxmlformats.org/officeDocument/2006/relationships/image" Target="../media/image10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30.png"/><Relationship Id="rId4" Type="http://schemas.openxmlformats.org/officeDocument/2006/relationships/image" Target="../media/image229.png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1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5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35.png"/><Relationship Id="rId5" Type="http://schemas.openxmlformats.org/officeDocument/2006/relationships/image" Target="../media/image234.png"/><Relationship Id="rId4" Type="http://schemas.openxmlformats.org/officeDocument/2006/relationships/image" Target="../media/image233.pn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38.png"/><Relationship Id="rId4" Type="http://schemas.openxmlformats.org/officeDocument/2006/relationships/image" Target="../media/image237.png"/></Relationships>
</file>

<file path=ppt/slides/_rels/slide1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4.png"/><Relationship Id="rId3" Type="http://schemas.openxmlformats.org/officeDocument/2006/relationships/image" Target="../media/image239.png"/><Relationship Id="rId7" Type="http://schemas.openxmlformats.org/officeDocument/2006/relationships/image" Target="../media/image243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42.png"/><Relationship Id="rId5" Type="http://schemas.openxmlformats.org/officeDocument/2006/relationships/image" Target="../media/image241.png"/><Relationship Id="rId4" Type="http://schemas.openxmlformats.org/officeDocument/2006/relationships/image" Target="../media/image240.png"/><Relationship Id="rId9" Type="http://schemas.openxmlformats.org/officeDocument/2006/relationships/image" Target="../media/image245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26.png"/><Relationship Id="rId4" Type="http://schemas.openxmlformats.org/officeDocument/2006/relationships/image" Target="../media/image246.pn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7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48.png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52.png"/><Relationship Id="rId5" Type="http://schemas.openxmlformats.org/officeDocument/2006/relationships/image" Target="../media/image251.png"/><Relationship Id="rId4" Type="http://schemas.openxmlformats.org/officeDocument/2006/relationships/image" Target="../media/image250.png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5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11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10" Type="http://schemas.openxmlformats.org/officeDocument/2006/relationships/image" Target="../media/image18.png"/><Relationship Id="rId4" Type="http://schemas.openxmlformats.org/officeDocument/2006/relationships/image" Target="../media/image12.png"/><Relationship Id="rId9" Type="http://schemas.openxmlformats.org/officeDocument/2006/relationships/image" Target="../media/image17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57.png"/><Relationship Id="rId5" Type="http://schemas.openxmlformats.org/officeDocument/2006/relationships/image" Target="../media/image256.png"/><Relationship Id="rId4" Type="http://schemas.openxmlformats.org/officeDocument/2006/relationships/image" Target="../media/image255.png"/></Relationships>
</file>

<file path=ppt/slides/_rels/slide1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3.png"/><Relationship Id="rId3" Type="http://schemas.openxmlformats.org/officeDocument/2006/relationships/image" Target="../media/image258.png"/><Relationship Id="rId7" Type="http://schemas.openxmlformats.org/officeDocument/2006/relationships/image" Target="../media/image262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61.png"/><Relationship Id="rId5" Type="http://schemas.openxmlformats.org/officeDocument/2006/relationships/image" Target="../media/image260.png"/><Relationship Id="rId10" Type="http://schemas.openxmlformats.org/officeDocument/2006/relationships/image" Target="../media/image265.png"/><Relationship Id="rId4" Type="http://schemas.openxmlformats.org/officeDocument/2006/relationships/image" Target="../media/image259.png"/><Relationship Id="rId9" Type="http://schemas.openxmlformats.org/officeDocument/2006/relationships/image" Target="../media/image264.png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5.xml"/></Relationships>
</file>

<file path=ppt/slides/_rels/slide1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png"/><Relationship Id="rId3" Type="http://schemas.openxmlformats.org/officeDocument/2006/relationships/image" Target="../media/image266.png"/><Relationship Id="rId7" Type="http://schemas.openxmlformats.org/officeDocument/2006/relationships/image" Target="../media/image270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69.png"/><Relationship Id="rId5" Type="http://schemas.openxmlformats.org/officeDocument/2006/relationships/image" Target="../media/image268.png"/><Relationship Id="rId10" Type="http://schemas.openxmlformats.org/officeDocument/2006/relationships/image" Target="../media/image273.png"/><Relationship Id="rId4" Type="http://schemas.openxmlformats.org/officeDocument/2006/relationships/image" Target="../media/image267.png"/><Relationship Id="rId9" Type="http://schemas.openxmlformats.org/officeDocument/2006/relationships/image" Target="../media/image272.png"/></Relationships>
</file>

<file path=ppt/slides/_rels/slide1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9.png"/><Relationship Id="rId3" Type="http://schemas.openxmlformats.org/officeDocument/2006/relationships/image" Target="../media/image274.png"/><Relationship Id="rId7" Type="http://schemas.openxmlformats.org/officeDocument/2006/relationships/image" Target="../media/image278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7.png"/><Relationship Id="rId5" Type="http://schemas.openxmlformats.org/officeDocument/2006/relationships/image" Target="../media/image276.png"/><Relationship Id="rId4" Type="http://schemas.openxmlformats.org/officeDocument/2006/relationships/image" Target="../media/image275.png"/></Relationships>
</file>

<file path=ppt/slides/_rels/slide1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1.png"/><Relationship Id="rId3" Type="http://schemas.openxmlformats.org/officeDocument/2006/relationships/image" Target="../media/image266.png"/><Relationship Id="rId7" Type="http://schemas.openxmlformats.org/officeDocument/2006/relationships/image" Target="../media/image281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0.png"/><Relationship Id="rId5" Type="http://schemas.openxmlformats.org/officeDocument/2006/relationships/image" Target="../media/image268.png"/><Relationship Id="rId10" Type="http://schemas.openxmlformats.org/officeDocument/2006/relationships/image" Target="../media/image273.png"/><Relationship Id="rId4" Type="http://schemas.openxmlformats.org/officeDocument/2006/relationships/image" Target="../media/image267.png"/><Relationship Id="rId9" Type="http://schemas.openxmlformats.org/officeDocument/2006/relationships/image" Target="../media/image272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7" Type="http://schemas.openxmlformats.org/officeDocument/2006/relationships/image" Target="../media/image286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5.png"/><Relationship Id="rId5" Type="http://schemas.openxmlformats.org/officeDocument/2006/relationships/image" Target="../media/image284.png"/><Relationship Id="rId4" Type="http://schemas.openxmlformats.org/officeDocument/2006/relationships/image" Target="../media/image283.png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7.png"/><Relationship Id="rId7" Type="http://schemas.openxmlformats.org/officeDocument/2006/relationships/image" Target="../media/image291.pn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0.png"/><Relationship Id="rId5" Type="http://schemas.openxmlformats.org/officeDocument/2006/relationships/image" Target="../media/image289.png"/><Relationship Id="rId4" Type="http://schemas.openxmlformats.org/officeDocument/2006/relationships/image" Target="../media/image288.png"/></Relationships>
</file>

<file path=ppt/slides/_rels/slide1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7.png"/><Relationship Id="rId13" Type="http://schemas.openxmlformats.org/officeDocument/2006/relationships/image" Target="../media/image302.pn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1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5.png"/><Relationship Id="rId11" Type="http://schemas.openxmlformats.org/officeDocument/2006/relationships/image" Target="../media/image300.png"/><Relationship Id="rId5" Type="http://schemas.openxmlformats.org/officeDocument/2006/relationships/image" Target="../media/image294.png"/><Relationship Id="rId10" Type="http://schemas.openxmlformats.org/officeDocument/2006/relationships/image" Target="../media/image299.png"/><Relationship Id="rId4" Type="http://schemas.openxmlformats.org/officeDocument/2006/relationships/image" Target="../media/image293.png"/><Relationship Id="rId9" Type="http://schemas.openxmlformats.org/officeDocument/2006/relationships/image" Target="../media/image298.png"/></Relationships>
</file>

<file path=ppt/slides/_rels/slide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8.png"/><Relationship Id="rId3" Type="http://schemas.openxmlformats.org/officeDocument/2006/relationships/image" Target="../media/image303.png"/><Relationship Id="rId7" Type="http://schemas.openxmlformats.org/officeDocument/2006/relationships/image" Target="../media/image307.png"/><Relationship Id="rId12" Type="http://schemas.openxmlformats.org/officeDocument/2006/relationships/image" Target="../media/image312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06.png"/><Relationship Id="rId11" Type="http://schemas.openxmlformats.org/officeDocument/2006/relationships/image" Target="../media/image311.png"/><Relationship Id="rId5" Type="http://schemas.openxmlformats.org/officeDocument/2006/relationships/image" Target="../media/image305.png"/><Relationship Id="rId10" Type="http://schemas.openxmlformats.org/officeDocument/2006/relationships/image" Target="../media/image310.png"/><Relationship Id="rId4" Type="http://schemas.openxmlformats.org/officeDocument/2006/relationships/image" Target="../media/image304.png"/><Relationship Id="rId9" Type="http://schemas.openxmlformats.org/officeDocument/2006/relationships/image" Target="../media/image309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11.pn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.png"/><Relationship Id="rId5" Type="http://schemas.openxmlformats.org/officeDocument/2006/relationships/image" Target="../media/image13.png"/><Relationship Id="rId10" Type="http://schemas.openxmlformats.org/officeDocument/2006/relationships/image" Target="../media/image18.png"/><Relationship Id="rId4" Type="http://schemas.openxmlformats.org/officeDocument/2006/relationships/image" Target="../media/image12.png"/><Relationship Id="rId9" Type="http://schemas.openxmlformats.org/officeDocument/2006/relationships/image" Target="../media/image17.png"/></Relationships>
</file>

<file path=ppt/slides/_rels/slide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5.png"/><Relationship Id="rId3" Type="http://schemas.openxmlformats.org/officeDocument/2006/relationships/image" Target="../media/image287.png"/><Relationship Id="rId7" Type="http://schemas.openxmlformats.org/officeDocument/2006/relationships/image" Target="../media/image314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3.png"/><Relationship Id="rId5" Type="http://schemas.openxmlformats.org/officeDocument/2006/relationships/image" Target="../media/image289.png"/><Relationship Id="rId4" Type="http://schemas.openxmlformats.org/officeDocument/2006/relationships/image" Target="../media/image288.png"/><Relationship Id="rId9" Type="http://schemas.openxmlformats.org/officeDocument/2006/relationships/image" Target="../media/image316.png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5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7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18.png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5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26.png"/><Relationship Id="rId4" Type="http://schemas.openxmlformats.org/officeDocument/2006/relationships/image" Target="../media/image246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9.png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20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1.png"/><Relationship Id="rId7" Type="http://schemas.openxmlformats.org/officeDocument/2006/relationships/image" Target="../media/image325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24.png"/><Relationship Id="rId5" Type="http://schemas.openxmlformats.org/officeDocument/2006/relationships/image" Target="../media/image323.png"/><Relationship Id="rId4" Type="http://schemas.openxmlformats.org/officeDocument/2006/relationships/image" Target="../media/image322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6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28.png"/><Relationship Id="rId4" Type="http://schemas.openxmlformats.org/officeDocument/2006/relationships/image" Target="../media/image327.png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9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5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5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5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pn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32.png"/><Relationship Id="rId4" Type="http://schemas.openxmlformats.org/officeDocument/2006/relationships/image" Target="../media/image331.pn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3.pn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5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5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5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5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4.pn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36.png"/><Relationship Id="rId4" Type="http://schemas.openxmlformats.org/officeDocument/2006/relationships/image" Target="../media/image335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52.png"/><Relationship Id="rId5" Type="http://schemas.openxmlformats.org/officeDocument/2006/relationships/image" Target="../media/image251.png"/><Relationship Id="rId4" Type="http://schemas.openxmlformats.org/officeDocument/2006/relationships/image" Target="../media/image337.png"/></Relationships>
</file>

<file path=ppt/slides/_rels/slide1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8.png"/><Relationship Id="rId13" Type="http://schemas.openxmlformats.org/officeDocument/2006/relationships/image" Target="../media/image302.png"/><Relationship Id="rId3" Type="http://schemas.openxmlformats.org/officeDocument/2006/relationships/image" Target="../media/image292.png"/><Relationship Id="rId7" Type="http://schemas.openxmlformats.org/officeDocument/2006/relationships/image" Target="../media/image296.png"/><Relationship Id="rId12" Type="http://schemas.openxmlformats.org/officeDocument/2006/relationships/image" Target="../media/image301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95.png"/><Relationship Id="rId11" Type="http://schemas.openxmlformats.org/officeDocument/2006/relationships/image" Target="../media/image300.png"/><Relationship Id="rId5" Type="http://schemas.openxmlformats.org/officeDocument/2006/relationships/image" Target="../media/image294.png"/><Relationship Id="rId10" Type="http://schemas.openxmlformats.org/officeDocument/2006/relationships/image" Target="../media/image299.png"/><Relationship Id="rId4" Type="http://schemas.openxmlformats.org/officeDocument/2006/relationships/image" Target="../media/image293.png"/><Relationship Id="rId9" Type="http://schemas.openxmlformats.org/officeDocument/2006/relationships/image" Target="../media/image298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5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7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12.xml"/><Relationship Id="rId13" Type="http://schemas.openxmlformats.org/officeDocument/2006/relationships/slide" Target="slide17.xml"/><Relationship Id="rId18" Type="http://schemas.openxmlformats.org/officeDocument/2006/relationships/slide" Target="slide22.xml"/><Relationship Id="rId26" Type="http://schemas.openxmlformats.org/officeDocument/2006/relationships/slide" Target="slide30.xml"/><Relationship Id="rId3" Type="http://schemas.openxmlformats.org/officeDocument/2006/relationships/slide" Target="slide7.xml"/><Relationship Id="rId21" Type="http://schemas.openxmlformats.org/officeDocument/2006/relationships/slide" Target="slide25.xml"/><Relationship Id="rId7" Type="http://schemas.openxmlformats.org/officeDocument/2006/relationships/slide" Target="slide11.xml"/><Relationship Id="rId12" Type="http://schemas.openxmlformats.org/officeDocument/2006/relationships/slide" Target="slide16.xml"/><Relationship Id="rId17" Type="http://schemas.openxmlformats.org/officeDocument/2006/relationships/slide" Target="slide21.xml"/><Relationship Id="rId25" Type="http://schemas.openxmlformats.org/officeDocument/2006/relationships/slide" Target="slide29.xml"/><Relationship Id="rId2" Type="http://schemas.openxmlformats.org/officeDocument/2006/relationships/notesSlide" Target="../notesSlides/notesSlide2.xml"/><Relationship Id="rId16" Type="http://schemas.openxmlformats.org/officeDocument/2006/relationships/slide" Target="slide20.xml"/><Relationship Id="rId20" Type="http://schemas.openxmlformats.org/officeDocument/2006/relationships/slide" Target="slide24.xml"/><Relationship Id="rId29" Type="http://schemas.openxmlformats.org/officeDocument/2006/relationships/slide" Target="slide33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0.xml"/><Relationship Id="rId11" Type="http://schemas.openxmlformats.org/officeDocument/2006/relationships/slide" Target="slide15.xml"/><Relationship Id="rId24" Type="http://schemas.openxmlformats.org/officeDocument/2006/relationships/slide" Target="slide28.xml"/><Relationship Id="rId32" Type="http://schemas.openxmlformats.org/officeDocument/2006/relationships/slide" Target="slide36.xml"/><Relationship Id="rId5" Type="http://schemas.openxmlformats.org/officeDocument/2006/relationships/slide" Target="slide9.xml"/><Relationship Id="rId15" Type="http://schemas.openxmlformats.org/officeDocument/2006/relationships/slide" Target="slide19.xml"/><Relationship Id="rId23" Type="http://schemas.openxmlformats.org/officeDocument/2006/relationships/slide" Target="slide27.xml"/><Relationship Id="rId28" Type="http://schemas.openxmlformats.org/officeDocument/2006/relationships/slide" Target="slide32.xml"/><Relationship Id="rId10" Type="http://schemas.openxmlformats.org/officeDocument/2006/relationships/slide" Target="slide14.xml"/><Relationship Id="rId19" Type="http://schemas.openxmlformats.org/officeDocument/2006/relationships/slide" Target="slide23.xml"/><Relationship Id="rId31" Type="http://schemas.openxmlformats.org/officeDocument/2006/relationships/slide" Target="slide35.xml"/><Relationship Id="rId4" Type="http://schemas.openxmlformats.org/officeDocument/2006/relationships/slide" Target="slide8.xml"/><Relationship Id="rId9" Type="http://schemas.openxmlformats.org/officeDocument/2006/relationships/slide" Target="slide13.xml"/><Relationship Id="rId14" Type="http://schemas.openxmlformats.org/officeDocument/2006/relationships/slide" Target="slide18.xml"/><Relationship Id="rId22" Type="http://schemas.openxmlformats.org/officeDocument/2006/relationships/slide" Target="slide26.xml"/><Relationship Id="rId27" Type="http://schemas.openxmlformats.org/officeDocument/2006/relationships/slide" Target="slide31.xml"/><Relationship Id="rId30" Type="http://schemas.openxmlformats.org/officeDocument/2006/relationships/slide" Target="slide3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9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5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8.png"/><Relationship Id="rId4" Type="http://schemas.openxmlformats.org/officeDocument/2006/relationships/image" Target="../media/image37.png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41.xml"/><Relationship Id="rId13" Type="http://schemas.openxmlformats.org/officeDocument/2006/relationships/slide" Target="slide46.xml"/><Relationship Id="rId18" Type="http://schemas.openxmlformats.org/officeDocument/2006/relationships/slide" Target="slide51.xml"/><Relationship Id="rId26" Type="http://schemas.openxmlformats.org/officeDocument/2006/relationships/slide" Target="slide59.xml"/><Relationship Id="rId3" Type="http://schemas.openxmlformats.org/officeDocument/2006/relationships/slide" Target="slide66.xml"/><Relationship Id="rId21" Type="http://schemas.openxmlformats.org/officeDocument/2006/relationships/slide" Target="slide54.xml"/><Relationship Id="rId7" Type="http://schemas.openxmlformats.org/officeDocument/2006/relationships/slide" Target="slide40.xml"/><Relationship Id="rId12" Type="http://schemas.openxmlformats.org/officeDocument/2006/relationships/slide" Target="slide45.xml"/><Relationship Id="rId17" Type="http://schemas.openxmlformats.org/officeDocument/2006/relationships/slide" Target="slide50.xml"/><Relationship Id="rId25" Type="http://schemas.openxmlformats.org/officeDocument/2006/relationships/slide" Target="slide58.xml"/><Relationship Id="rId2" Type="http://schemas.openxmlformats.org/officeDocument/2006/relationships/notesSlide" Target="../notesSlides/notesSlide3.xml"/><Relationship Id="rId16" Type="http://schemas.openxmlformats.org/officeDocument/2006/relationships/slide" Target="slide49.xml"/><Relationship Id="rId20" Type="http://schemas.openxmlformats.org/officeDocument/2006/relationships/slide" Target="slide53.xml"/><Relationship Id="rId29" Type="http://schemas.openxmlformats.org/officeDocument/2006/relationships/slide" Target="slide62.xml"/><Relationship Id="rId1" Type="http://schemas.openxmlformats.org/officeDocument/2006/relationships/slideLayout" Target="../slideLayouts/slideLayout5.xml"/><Relationship Id="rId6" Type="http://schemas.openxmlformats.org/officeDocument/2006/relationships/slide" Target="slide39.xml"/><Relationship Id="rId11" Type="http://schemas.openxmlformats.org/officeDocument/2006/relationships/slide" Target="slide44.xml"/><Relationship Id="rId24" Type="http://schemas.openxmlformats.org/officeDocument/2006/relationships/slide" Target="slide57.xml"/><Relationship Id="rId32" Type="http://schemas.openxmlformats.org/officeDocument/2006/relationships/slide" Target="slide65.xml"/><Relationship Id="rId5" Type="http://schemas.openxmlformats.org/officeDocument/2006/relationships/slide" Target="slide38.xml"/><Relationship Id="rId15" Type="http://schemas.openxmlformats.org/officeDocument/2006/relationships/slide" Target="slide48.xml"/><Relationship Id="rId23" Type="http://schemas.openxmlformats.org/officeDocument/2006/relationships/slide" Target="slide56.xml"/><Relationship Id="rId28" Type="http://schemas.openxmlformats.org/officeDocument/2006/relationships/slide" Target="slide61.xml"/><Relationship Id="rId10" Type="http://schemas.openxmlformats.org/officeDocument/2006/relationships/slide" Target="slide43.xml"/><Relationship Id="rId19" Type="http://schemas.openxmlformats.org/officeDocument/2006/relationships/slide" Target="slide52.xml"/><Relationship Id="rId31" Type="http://schemas.openxmlformats.org/officeDocument/2006/relationships/slide" Target="slide64.xml"/><Relationship Id="rId4" Type="http://schemas.openxmlformats.org/officeDocument/2006/relationships/slide" Target="slide37.xml"/><Relationship Id="rId9" Type="http://schemas.openxmlformats.org/officeDocument/2006/relationships/slide" Target="slide42.xml"/><Relationship Id="rId14" Type="http://schemas.openxmlformats.org/officeDocument/2006/relationships/slide" Target="slide47.xml"/><Relationship Id="rId22" Type="http://schemas.openxmlformats.org/officeDocument/2006/relationships/slide" Target="slide55.xml"/><Relationship Id="rId27" Type="http://schemas.openxmlformats.org/officeDocument/2006/relationships/slide" Target="slide60.xml"/><Relationship Id="rId30" Type="http://schemas.openxmlformats.org/officeDocument/2006/relationships/slide" Target="slide6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47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5.png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1.png"/><Relationship Id="rId3" Type="http://schemas.openxmlformats.org/officeDocument/2006/relationships/image" Target="../media/image56.png"/><Relationship Id="rId7" Type="http://schemas.openxmlformats.org/officeDocument/2006/relationships/image" Target="../media/image60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9.png"/><Relationship Id="rId11" Type="http://schemas.openxmlformats.org/officeDocument/2006/relationships/image" Target="../media/image64.png"/><Relationship Id="rId5" Type="http://schemas.openxmlformats.org/officeDocument/2006/relationships/image" Target="../media/image58.png"/><Relationship Id="rId10" Type="http://schemas.openxmlformats.org/officeDocument/2006/relationships/image" Target="../media/image63.png"/><Relationship Id="rId4" Type="http://schemas.openxmlformats.org/officeDocument/2006/relationships/image" Target="../media/image57.png"/><Relationship Id="rId9" Type="http://schemas.openxmlformats.org/officeDocument/2006/relationships/image" Target="../media/image62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3" Type="http://schemas.openxmlformats.org/officeDocument/2006/relationships/image" Target="../media/image56.png"/><Relationship Id="rId7" Type="http://schemas.openxmlformats.org/officeDocument/2006/relationships/image" Target="../media/image62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5.png"/><Relationship Id="rId5" Type="http://schemas.openxmlformats.org/officeDocument/2006/relationships/image" Target="../media/image58.png"/><Relationship Id="rId4" Type="http://schemas.openxmlformats.org/officeDocument/2006/relationships/image" Target="../media/image57.png"/><Relationship Id="rId9" Type="http://schemas.openxmlformats.org/officeDocument/2006/relationships/image" Target="../media/image64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3" Type="http://schemas.openxmlformats.org/officeDocument/2006/relationships/image" Target="../media/image56.png"/><Relationship Id="rId7" Type="http://schemas.openxmlformats.org/officeDocument/2006/relationships/image" Target="../media/image62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6.png"/><Relationship Id="rId5" Type="http://schemas.openxmlformats.org/officeDocument/2006/relationships/image" Target="../media/image58.png"/><Relationship Id="rId4" Type="http://schemas.openxmlformats.org/officeDocument/2006/relationships/image" Target="../media/image57.png"/><Relationship Id="rId9" Type="http://schemas.openxmlformats.org/officeDocument/2006/relationships/image" Target="../media/image64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8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71.png"/><Relationship Id="rId4" Type="http://schemas.openxmlformats.org/officeDocument/2006/relationships/image" Target="../media/image70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71.xml"/><Relationship Id="rId13" Type="http://schemas.openxmlformats.org/officeDocument/2006/relationships/slide" Target="slide76.xml"/><Relationship Id="rId18" Type="http://schemas.openxmlformats.org/officeDocument/2006/relationships/slide" Target="slide81.xml"/><Relationship Id="rId26" Type="http://schemas.openxmlformats.org/officeDocument/2006/relationships/slide" Target="slide89.xml"/><Relationship Id="rId3" Type="http://schemas.openxmlformats.org/officeDocument/2006/relationships/slide" Target="slide96.xml"/><Relationship Id="rId21" Type="http://schemas.openxmlformats.org/officeDocument/2006/relationships/slide" Target="slide84.xml"/><Relationship Id="rId7" Type="http://schemas.openxmlformats.org/officeDocument/2006/relationships/slide" Target="slide70.xml"/><Relationship Id="rId12" Type="http://schemas.openxmlformats.org/officeDocument/2006/relationships/slide" Target="slide75.xml"/><Relationship Id="rId17" Type="http://schemas.openxmlformats.org/officeDocument/2006/relationships/slide" Target="slide80.xml"/><Relationship Id="rId25" Type="http://schemas.openxmlformats.org/officeDocument/2006/relationships/slide" Target="slide88.xml"/><Relationship Id="rId2" Type="http://schemas.openxmlformats.org/officeDocument/2006/relationships/notesSlide" Target="../notesSlides/notesSlide4.xml"/><Relationship Id="rId16" Type="http://schemas.openxmlformats.org/officeDocument/2006/relationships/slide" Target="slide79.xml"/><Relationship Id="rId20" Type="http://schemas.openxmlformats.org/officeDocument/2006/relationships/slide" Target="slide83.xml"/><Relationship Id="rId29" Type="http://schemas.openxmlformats.org/officeDocument/2006/relationships/slide" Target="slide92.xml"/><Relationship Id="rId1" Type="http://schemas.openxmlformats.org/officeDocument/2006/relationships/slideLayout" Target="../slideLayouts/slideLayout5.xml"/><Relationship Id="rId6" Type="http://schemas.openxmlformats.org/officeDocument/2006/relationships/slide" Target="slide69.xml"/><Relationship Id="rId11" Type="http://schemas.openxmlformats.org/officeDocument/2006/relationships/slide" Target="slide74.xml"/><Relationship Id="rId24" Type="http://schemas.openxmlformats.org/officeDocument/2006/relationships/slide" Target="slide87.xml"/><Relationship Id="rId32" Type="http://schemas.openxmlformats.org/officeDocument/2006/relationships/slide" Target="slide95.xml"/><Relationship Id="rId5" Type="http://schemas.openxmlformats.org/officeDocument/2006/relationships/slide" Target="slide68.xml"/><Relationship Id="rId15" Type="http://schemas.openxmlformats.org/officeDocument/2006/relationships/slide" Target="slide78.xml"/><Relationship Id="rId23" Type="http://schemas.openxmlformats.org/officeDocument/2006/relationships/slide" Target="slide86.xml"/><Relationship Id="rId28" Type="http://schemas.openxmlformats.org/officeDocument/2006/relationships/slide" Target="slide91.xml"/><Relationship Id="rId10" Type="http://schemas.openxmlformats.org/officeDocument/2006/relationships/slide" Target="slide73.xml"/><Relationship Id="rId19" Type="http://schemas.openxmlformats.org/officeDocument/2006/relationships/slide" Target="slide82.xml"/><Relationship Id="rId31" Type="http://schemas.openxmlformats.org/officeDocument/2006/relationships/slide" Target="slide94.xml"/><Relationship Id="rId4" Type="http://schemas.openxmlformats.org/officeDocument/2006/relationships/slide" Target="slide67.xml"/><Relationship Id="rId9" Type="http://schemas.openxmlformats.org/officeDocument/2006/relationships/slide" Target="slide72.xml"/><Relationship Id="rId14" Type="http://schemas.openxmlformats.org/officeDocument/2006/relationships/slide" Target="slide77.xml"/><Relationship Id="rId22" Type="http://schemas.openxmlformats.org/officeDocument/2006/relationships/slide" Target="slide85.xml"/><Relationship Id="rId27" Type="http://schemas.openxmlformats.org/officeDocument/2006/relationships/slide" Target="slide90.xml"/><Relationship Id="rId30" Type="http://schemas.openxmlformats.org/officeDocument/2006/relationships/slide" Target="slide9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5.png"/><Relationship Id="rId5" Type="http://schemas.openxmlformats.org/officeDocument/2006/relationships/image" Target="../media/image74.png"/><Relationship Id="rId4" Type="http://schemas.openxmlformats.org/officeDocument/2006/relationships/image" Target="../media/image73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77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7" Type="http://schemas.openxmlformats.org/officeDocument/2006/relationships/image" Target="../media/image82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1.png"/><Relationship Id="rId5" Type="http://schemas.openxmlformats.org/officeDocument/2006/relationships/image" Target="../media/image80.png"/><Relationship Id="rId4" Type="http://schemas.openxmlformats.org/officeDocument/2006/relationships/image" Target="../media/image79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84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5.png"/><Relationship Id="rId5" Type="http://schemas.openxmlformats.org/officeDocument/2006/relationships/image" Target="../media/image74.png"/><Relationship Id="rId4" Type="http://schemas.openxmlformats.org/officeDocument/2006/relationships/image" Target="../media/image73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7" Type="http://schemas.openxmlformats.org/officeDocument/2006/relationships/image" Target="../media/image90.pn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9.png"/><Relationship Id="rId5" Type="http://schemas.openxmlformats.org/officeDocument/2006/relationships/image" Target="../media/image88.png"/><Relationship Id="rId4" Type="http://schemas.openxmlformats.org/officeDocument/2006/relationships/image" Target="../media/image87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6.png"/><Relationship Id="rId3" Type="http://schemas.openxmlformats.org/officeDocument/2006/relationships/image" Target="../media/image91.png"/><Relationship Id="rId7" Type="http://schemas.openxmlformats.org/officeDocument/2006/relationships/image" Target="../media/image95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94.png"/><Relationship Id="rId11" Type="http://schemas.openxmlformats.org/officeDocument/2006/relationships/image" Target="../media/image99.png"/><Relationship Id="rId5" Type="http://schemas.openxmlformats.org/officeDocument/2006/relationships/image" Target="../media/image93.png"/><Relationship Id="rId10" Type="http://schemas.openxmlformats.org/officeDocument/2006/relationships/image" Target="../media/image98.png"/><Relationship Id="rId4" Type="http://schemas.openxmlformats.org/officeDocument/2006/relationships/image" Target="../media/image92.png"/><Relationship Id="rId9" Type="http://schemas.openxmlformats.org/officeDocument/2006/relationships/image" Target="../media/image97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5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01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101.xml"/><Relationship Id="rId13" Type="http://schemas.openxmlformats.org/officeDocument/2006/relationships/slide" Target="slide106.xml"/><Relationship Id="rId18" Type="http://schemas.openxmlformats.org/officeDocument/2006/relationships/slide" Target="slide111.xml"/><Relationship Id="rId26" Type="http://schemas.openxmlformats.org/officeDocument/2006/relationships/slide" Target="slide119.xml"/><Relationship Id="rId3" Type="http://schemas.openxmlformats.org/officeDocument/2006/relationships/slide" Target="slide126.xml"/><Relationship Id="rId21" Type="http://schemas.openxmlformats.org/officeDocument/2006/relationships/slide" Target="slide114.xml"/><Relationship Id="rId7" Type="http://schemas.openxmlformats.org/officeDocument/2006/relationships/slide" Target="slide100.xml"/><Relationship Id="rId12" Type="http://schemas.openxmlformats.org/officeDocument/2006/relationships/slide" Target="slide105.xml"/><Relationship Id="rId17" Type="http://schemas.openxmlformats.org/officeDocument/2006/relationships/slide" Target="slide110.xml"/><Relationship Id="rId25" Type="http://schemas.openxmlformats.org/officeDocument/2006/relationships/slide" Target="slide118.xml"/><Relationship Id="rId2" Type="http://schemas.openxmlformats.org/officeDocument/2006/relationships/notesSlide" Target="../notesSlides/notesSlide5.xml"/><Relationship Id="rId16" Type="http://schemas.openxmlformats.org/officeDocument/2006/relationships/slide" Target="slide109.xml"/><Relationship Id="rId20" Type="http://schemas.openxmlformats.org/officeDocument/2006/relationships/slide" Target="slide113.xml"/><Relationship Id="rId29" Type="http://schemas.openxmlformats.org/officeDocument/2006/relationships/slide" Target="slide122.xml"/><Relationship Id="rId1" Type="http://schemas.openxmlformats.org/officeDocument/2006/relationships/slideLayout" Target="../slideLayouts/slideLayout5.xml"/><Relationship Id="rId6" Type="http://schemas.openxmlformats.org/officeDocument/2006/relationships/slide" Target="slide99.xml"/><Relationship Id="rId11" Type="http://schemas.openxmlformats.org/officeDocument/2006/relationships/slide" Target="slide104.xml"/><Relationship Id="rId24" Type="http://schemas.openxmlformats.org/officeDocument/2006/relationships/slide" Target="slide117.xml"/><Relationship Id="rId32" Type="http://schemas.openxmlformats.org/officeDocument/2006/relationships/slide" Target="slide125.xml"/><Relationship Id="rId5" Type="http://schemas.openxmlformats.org/officeDocument/2006/relationships/slide" Target="slide98.xml"/><Relationship Id="rId15" Type="http://schemas.openxmlformats.org/officeDocument/2006/relationships/slide" Target="slide108.xml"/><Relationship Id="rId23" Type="http://schemas.openxmlformats.org/officeDocument/2006/relationships/slide" Target="slide116.xml"/><Relationship Id="rId28" Type="http://schemas.openxmlformats.org/officeDocument/2006/relationships/slide" Target="slide121.xml"/><Relationship Id="rId10" Type="http://schemas.openxmlformats.org/officeDocument/2006/relationships/slide" Target="slide103.xml"/><Relationship Id="rId19" Type="http://schemas.openxmlformats.org/officeDocument/2006/relationships/slide" Target="slide112.xml"/><Relationship Id="rId31" Type="http://schemas.openxmlformats.org/officeDocument/2006/relationships/slide" Target="slide124.xml"/><Relationship Id="rId4" Type="http://schemas.openxmlformats.org/officeDocument/2006/relationships/slide" Target="slide97.xml"/><Relationship Id="rId9" Type="http://schemas.openxmlformats.org/officeDocument/2006/relationships/slide" Target="slide102.xml"/><Relationship Id="rId14" Type="http://schemas.openxmlformats.org/officeDocument/2006/relationships/slide" Target="slide107.xml"/><Relationship Id="rId22" Type="http://schemas.openxmlformats.org/officeDocument/2006/relationships/slide" Target="slide115.xml"/><Relationship Id="rId27" Type="http://schemas.openxmlformats.org/officeDocument/2006/relationships/slide" Target="slide120.xml"/><Relationship Id="rId30" Type="http://schemas.openxmlformats.org/officeDocument/2006/relationships/slide" Target="slide12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7" Type="http://schemas.openxmlformats.org/officeDocument/2006/relationships/image" Target="../media/image107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6.png"/><Relationship Id="rId5" Type="http://schemas.openxmlformats.org/officeDocument/2006/relationships/image" Target="../media/image105.png"/><Relationship Id="rId4" Type="http://schemas.openxmlformats.org/officeDocument/2006/relationships/image" Target="../media/image104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7" Type="http://schemas.openxmlformats.org/officeDocument/2006/relationships/image" Target="../media/image108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6.png"/><Relationship Id="rId5" Type="http://schemas.openxmlformats.org/officeDocument/2006/relationships/image" Target="../media/image105.png"/><Relationship Id="rId4" Type="http://schemas.openxmlformats.org/officeDocument/2006/relationships/image" Target="../media/image104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2.png"/><Relationship Id="rId5" Type="http://schemas.openxmlformats.org/officeDocument/2006/relationships/image" Target="../media/image111.png"/><Relationship Id="rId4" Type="http://schemas.openxmlformats.org/officeDocument/2006/relationships/image" Target="../media/image110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6.png"/><Relationship Id="rId5" Type="http://schemas.openxmlformats.org/officeDocument/2006/relationships/image" Target="../media/image115.png"/><Relationship Id="rId4" Type="http://schemas.openxmlformats.org/officeDocument/2006/relationships/image" Target="../media/image114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18.png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2.png"/><Relationship Id="rId5" Type="http://schemas.openxmlformats.org/officeDocument/2006/relationships/image" Target="../media/image121.png"/><Relationship Id="rId4" Type="http://schemas.openxmlformats.org/officeDocument/2006/relationships/image" Target="../media/image120.pn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8.png"/><Relationship Id="rId3" Type="http://schemas.openxmlformats.org/officeDocument/2006/relationships/image" Target="../media/image123.png"/><Relationship Id="rId7" Type="http://schemas.openxmlformats.org/officeDocument/2006/relationships/image" Target="../media/image127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6.png"/><Relationship Id="rId11" Type="http://schemas.openxmlformats.org/officeDocument/2006/relationships/image" Target="../media/image131.png"/><Relationship Id="rId5" Type="http://schemas.openxmlformats.org/officeDocument/2006/relationships/image" Target="../media/image125.png"/><Relationship Id="rId10" Type="http://schemas.openxmlformats.org/officeDocument/2006/relationships/image" Target="../media/image130.png"/><Relationship Id="rId4" Type="http://schemas.openxmlformats.org/officeDocument/2006/relationships/image" Target="../media/image124.png"/><Relationship Id="rId9" Type="http://schemas.openxmlformats.org/officeDocument/2006/relationships/image" Target="../media/image129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132.xml"/><Relationship Id="rId13" Type="http://schemas.openxmlformats.org/officeDocument/2006/relationships/slide" Target="slide137.xml"/><Relationship Id="rId3" Type="http://schemas.openxmlformats.org/officeDocument/2006/relationships/slide" Target="slide127.xml"/><Relationship Id="rId7" Type="http://schemas.openxmlformats.org/officeDocument/2006/relationships/slide" Target="slide131.xml"/><Relationship Id="rId12" Type="http://schemas.openxmlformats.org/officeDocument/2006/relationships/slide" Target="slide136.xml"/><Relationship Id="rId17" Type="http://schemas.openxmlformats.org/officeDocument/2006/relationships/slide" Target="slide141.xml"/><Relationship Id="rId2" Type="http://schemas.openxmlformats.org/officeDocument/2006/relationships/notesSlide" Target="../notesSlides/notesSlide6.xml"/><Relationship Id="rId16" Type="http://schemas.openxmlformats.org/officeDocument/2006/relationships/slide" Target="slide140.xml"/><Relationship Id="rId1" Type="http://schemas.openxmlformats.org/officeDocument/2006/relationships/slideLayout" Target="../slideLayouts/slideLayout5.xml"/><Relationship Id="rId6" Type="http://schemas.openxmlformats.org/officeDocument/2006/relationships/slide" Target="slide130.xml"/><Relationship Id="rId11" Type="http://schemas.openxmlformats.org/officeDocument/2006/relationships/slide" Target="slide135.xml"/><Relationship Id="rId5" Type="http://schemas.openxmlformats.org/officeDocument/2006/relationships/slide" Target="slide129.xml"/><Relationship Id="rId15" Type="http://schemas.openxmlformats.org/officeDocument/2006/relationships/slide" Target="slide139.xml"/><Relationship Id="rId10" Type="http://schemas.openxmlformats.org/officeDocument/2006/relationships/slide" Target="slide134.xml"/><Relationship Id="rId4" Type="http://schemas.openxmlformats.org/officeDocument/2006/relationships/slide" Target="slide128.xml"/><Relationship Id="rId9" Type="http://schemas.openxmlformats.org/officeDocument/2006/relationships/slide" Target="slide133.xml"/><Relationship Id="rId14" Type="http://schemas.openxmlformats.org/officeDocument/2006/relationships/slide" Target="slide138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5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png"/><Relationship Id="rId7" Type="http://schemas.openxmlformats.org/officeDocument/2006/relationships/image" Target="../media/image139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38.png"/><Relationship Id="rId5" Type="http://schemas.openxmlformats.org/officeDocument/2006/relationships/image" Target="../media/image137.png"/><Relationship Id="rId4" Type="http://schemas.openxmlformats.org/officeDocument/2006/relationships/image" Target="../media/image136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7" Type="http://schemas.openxmlformats.org/officeDocument/2006/relationships/image" Target="../media/image144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3.png"/><Relationship Id="rId5" Type="http://schemas.openxmlformats.org/officeDocument/2006/relationships/image" Target="../media/image142.png"/><Relationship Id="rId4" Type="http://schemas.openxmlformats.org/officeDocument/2006/relationships/image" Target="../media/image141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46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49.png"/><Relationship Id="rId4" Type="http://schemas.openxmlformats.org/officeDocument/2006/relationships/image" Target="../media/image148.png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5.png"/><Relationship Id="rId3" Type="http://schemas.openxmlformats.org/officeDocument/2006/relationships/image" Target="../media/image150.png"/><Relationship Id="rId7" Type="http://schemas.openxmlformats.org/officeDocument/2006/relationships/image" Target="../media/image154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3.png"/><Relationship Id="rId5" Type="http://schemas.openxmlformats.org/officeDocument/2006/relationships/image" Target="../media/image152.png"/><Relationship Id="rId4" Type="http://schemas.openxmlformats.org/officeDocument/2006/relationships/image" Target="../media/image151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57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46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7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49.png"/><Relationship Id="rId4" Type="http://schemas.openxmlformats.org/officeDocument/2006/relationships/image" Target="../media/image14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5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5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5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5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1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63.png"/><Relationship Id="rId4" Type="http://schemas.openxmlformats.org/officeDocument/2006/relationships/image" Target="../media/image162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66.png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7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0.png"/><Relationship Id="rId5" Type="http://schemas.openxmlformats.org/officeDocument/2006/relationships/image" Target="../media/image169.png"/><Relationship Id="rId4" Type="http://schemas.openxmlformats.org/officeDocument/2006/relationships/image" Target="../media/image168.pn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7" Type="http://schemas.openxmlformats.org/officeDocument/2006/relationships/image" Target="../media/image175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4.png"/><Relationship Id="rId5" Type="http://schemas.openxmlformats.org/officeDocument/2006/relationships/image" Target="../media/image173.png"/><Relationship Id="rId4" Type="http://schemas.openxmlformats.org/officeDocument/2006/relationships/image" Target="../media/image172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7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5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7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79.png"/><Relationship Id="rId4" Type="http://schemas.openxmlformats.org/officeDocument/2006/relationships/image" Target="../media/image178.png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82.png"/><Relationship Id="rId4" Type="http://schemas.openxmlformats.org/officeDocument/2006/relationships/image" Target="../media/image181.png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7" Type="http://schemas.openxmlformats.org/officeDocument/2006/relationships/image" Target="../media/image187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6.png"/><Relationship Id="rId5" Type="http://schemas.openxmlformats.org/officeDocument/2006/relationships/image" Target="../media/image185.png"/><Relationship Id="rId4" Type="http://schemas.openxmlformats.org/officeDocument/2006/relationships/image" Target="../media/image184.png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4.png"/><Relationship Id="rId3" Type="http://schemas.openxmlformats.org/officeDocument/2006/relationships/image" Target="../media/image189.png"/><Relationship Id="rId7" Type="http://schemas.openxmlformats.org/officeDocument/2006/relationships/image" Target="../media/image193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2.png"/><Relationship Id="rId5" Type="http://schemas.openxmlformats.org/officeDocument/2006/relationships/image" Target="../media/image191.png"/><Relationship Id="rId10" Type="http://schemas.openxmlformats.org/officeDocument/2006/relationships/image" Target="../media/image196.png"/><Relationship Id="rId4" Type="http://schemas.openxmlformats.org/officeDocument/2006/relationships/image" Target="../media/image190.png"/><Relationship Id="rId9" Type="http://schemas.openxmlformats.org/officeDocument/2006/relationships/image" Target="../media/image195.png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2.png"/><Relationship Id="rId3" Type="http://schemas.openxmlformats.org/officeDocument/2006/relationships/image" Target="../media/image197.png"/><Relationship Id="rId7" Type="http://schemas.openxmlformats.org/officeDocument/2006/relationships/image" Target="../media/image201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0.png"/><Relationship Id="rId5" Type="http://schemas.openxmlformats.org/officeDocument/2006/relationships/image" Target="../media/image199.png"/><Relationship Id="rId4" Type="http://schemas.openxmlformats.org/officeDocument/2006/relationships/image" Target="../media/image198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3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5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7.png"/><Relationship Id="rId7" Type="http://schemas.openxmlformats.org/officeDocument/2006/relationships/image" Target="../media/image202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1.png"/><Relationship Id="rId5" Type="http://schemas.openxmlformats.org/officeDocument/2006/relationships/image" Target="../media/image204.png"/><Relationship Id="rId4" Type="http://schemas.openxmlformats.org/officeDocument/2006/relationships/image" Target="../media/image198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3.png"/><Relationship Id="rId7" Type="http://schemas.openxmlformats.org/officeDocument/2006/relationships/image" Target="../media/image205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6.png"/><Relationship Id="rId5" Type="http://schemas.openxmlformats.org/officeDocument/2006/relationships/image" Target="../media/image185.png"/><Relationship Id="rId4" Type="http://schemas.openxmlformats.org/officeDocument/2006/relationships/image" Target="../media/image184.png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7" Type="http://schemas.openxmlformats.org/officeDocument/2006/relationships/image" Target="../media/image208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07.png"/><Relationship Id="rId5" Type="http://schemas.openxmlformats.org/officeDocument/2006/relationships/image" Target="../media/image206.png"/><Relationship Id="rId4" Type="http://schemas.openxmlformats.org/officeDocument/2006/relationships/image" Target="../media/image181.png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5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9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10.png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6.png"/><Relationship Id="rId3" Type="http://schemas.openxmlformats.org/officeDocument/2006/relationships/image" Target="../media/image211.png"/><Relationship Id="rId7" Type="http://schemas.openxmlformats.org/officeDocument/2006/relationships/image" Target="../media/image215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4.png"/><Relationship Id="rId5" Type="http://schemas.openxmlformats.org/officeDocument/2006/relationships/image" Target="../media/image213.png"/><Relationship Id="rId10" Type="http://schemas.openxmlformats.org/officeDocument/2006/relationships/image" Target="../media/image218.png"/><Relationship Id="rId4" Type="http://schemas.openxmlformats.org/officeDocument/2006/relationships/image" Target="../media/image212.png"/><Relationship Id="rId9" Type="http://schemas.openxmlformats.org/officeDocument/2006/relationships/image" Target="../media/image217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7" Type="http://schemas.openxmlformats.org/officeDocument/2006/relationships/image" Target="../media/image223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22.png"/><Relationship Id="rId5" Type="http://schemas.openxmlformats.org/officeDocument/2006/relationships/image" Target="../media/image221.png"/><Relationship Id="rId4" Type="http://schemas.openxmlformats.org/officeDocument/2006/relationships/image" Target="../media/image220.png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5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26.png"/><Relationship Id="rId4" Type="http://schemas.openxmlformats.org/officeDocument/2006/relationships/image" Target="../media/image225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700" y="932532"/>
            <a:ext cx="8239759" cy="1537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ddi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File</a:t>
            </a:r>
            <a:r>
              <a:rPr sz="1100" spc="-5" dirty="0">
                <a:latin typeface="Calibri"/>
                <a:cs typeface="Calibri"/>
              </a:rPr>
              <a:t> 1</a:t>
            </a:r>
            <a:r>
              <a:rPr sz="1100" dirty="0">
                <a:latin typeface="Calibri"/>
                <a:cs typeface="Calibri"/>
              </a:rPr>
              <a:t>:</a:t>
            </a:r>
            <a:r>
              <a:rPr sz="1100" spc="-5" dirty="0">
                <a:latin typeface="Calibri"/>
                <a:cs typeface="Calibri"/>
              </a:rPr>
              <a:t> N</a:t>
            </a:r>
            <a:r>
              <a:rPr sz="1100" dirty="0">
                <a:latin typeface="Calibri"/>
                <a:cs typeface="Calibri"/>
              </a:rPr>
              <a:t>u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-l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5" dirty="0">
                <a:latin typeface="Calibri"/>
                <a:cs typeface="Calibri"/>
              </a:rPr>
              <a:t>sm</a:t>
            </a:r>
            <a:r>
              <a:rPr sz="1100" dirty="0">
                <a:latin typeface="Calibri"/>
                <a:cs typeface="Calibri"/>
              </a:rPr>
              <a:t>oo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di</a:t>
            </a:r>
            <a:r>
              <a:rPr sz="1100" spc="-5" dirty="0">
                <a:latin typeface="Calibri"/>
                <a:cs typeface="Calibri"/>
              </a:rPr>
              <a:t>seas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5" dirty="0">
                <a:latin typeface="Calibri"/>
                <a:cs typeface="Calibri"/>
              </a:rPr>
              <a:t>ef</a:t>
            </a:r>
            <a:r>
              <a:rPr sz="1100" spc="-30" dirty="0">
                <a:latin typeface="Calibri"/>
                <a:cs typeface="Calibri"/>
              </a:rPr>
              <a:t>f</a:t>
            </a:r>
            <a:r>
              <a:rPr sz="1100" spc="-5" dirty="0">
                <a:latin typeface="Calibri"/>
                <a:cs typeface="Calibri"/>
              </a:rPr>
              <a:t>ec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5" dirty="0">
                <a:latin typeface="Calibri"/>
                <a:cs typeface="Calibri"/>
              </a:rPr>
              <a:t>ef</a:t>
            </a:r>
            <a:r>
              <a:rPr sz="1100" dirty="0">
                <a:latin typeface="Calibri"/>
                <a:cs typeface="Calibri"/>
              </a:rPr>
              <a:t>fi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5" dirty="0">
                <a:latin typeface="Calibri"/>
                <a:cs typeface="Calibri"/>
              </a:rPr>
              <a:t>f</a:t>
            </a:r>
            <a:r>
              <a:rPr sz="1100" dirty="0">
                <a:latin typeface="Calibri"/>
                <a:cs typeface="Calibri"/>
              </a:rPr>
              <a:t>or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ll </a:t>
            </a:r>
            <a:r>
              <a:rPr sz="1100" spc="-5" dirty="0">
                <a:latin typeface="Calibri"/>
                <a:cs typeface="Calibri"/>
              </a:rPr>
              <a:t>DMG</a:t>
            </a:r>
            <a:r>
              <a:rPr sz="1100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ifi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0" dirty="0">
                <a:latin typeface="Calibri"/>
                <a:cs typeface="Calibri"/>
              </a:rPr>
              <a:t>b</a:t>
            </a:r>
            <a:r>
              <a:rPr sz="1100" dirty="0">
                <a:latin typeface="Calibri"/>
                <a:cs typeface="Calibri"/>
              </a:rPr>
              <a:t>y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SOMN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5" dirty="0">
                <a:latin typeface="Calibri"/>
                <a:cs typeface="Calibri"/>
              </a:rPr>
              <a:t>BU</a:t>
            </a:r>
            <a:r>
              <a:rPr sz="1100" i="1" dirty="0">
                <a:latin typeface="Calibri"/>
                <a:cs typeface="Calibri"/>
              </a:rPr>
              <a:t>S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9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5080">
              <a:lnSpc>
                <a:spcPct val="117000"/>
              </a:lnSpc>
            </a:pPr>
            <a:r>
              <a:rPr sz="1100" spc="-5" dirty="0">
                <a:latin typeface="Calibri"/>
                <a:cs typeface="Calibri"/>
              </a:rPr>
              <a:t>Descr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pt</a:t>
            </a:r>
            <a:r>
              <a:rPr sz="1100" dirty="0">
                <a:latin typeface="Calibri"/>
                <a:cs typeface="Calibri"/>
              </a:rPr>
              <a:t>ion: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Sin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-nu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ide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l plo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of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di</a:t>
            </a:r>
            <a:r>
              <a:rPr sz="1100" spc="-15" dirty="0">
                <a:latin typeface="Calibri"/>
                <a:cs typeface="Calibri"/>
              </a:rPr>
              <a:t>f</a:t>
            </a:r>
            <a:r>
              <a:rPr sz="1100" spc="-30" dirty="0">
                <a:latin typeface="Calibri"/>
                <a:cs typeface="Calibri"/>
              </a:rPr>
              <a:t>f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lly</a:t>
            </a:r>
            <a:r>
              <a:rPr sz="1100" spc="-5" dirty="0">
                <a:latin typeface="Calibri"/>
                <a:cs typeface="Calibri"/>
              </a:rPr>
              <a:t> m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25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y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15" dirty="0">
                <a:latin typeface="Calibri"/>
                <a:cs typeface="Calibri"/>
              </a:rPr>
              <a:t>at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pG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(</a:t>
            </a:r>
            <a:r>
              <a:rPr sz="1100" spc="-5" dirty="0">
                <a:latin typeface="Calibri"/>
                <a:cs typeface="Calibri"/>
              </a:rPr>
              <a:t>DMRs</a:t>
            </a:r>
            <a:r>
              <a:rPr sz="1100" dirty="0">
                <a:latin typeface="Calibri"/>
                <a:cs typeface="Calibri"/>
              </a:rPr>
              <a:t>) 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ifi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0" dirty="0">
                <a:latin typeface="Calibri"/>
                <a:cs typeface="Calibri"/>
              </a:rPr>
              <a:t>b</a:t>
            </a:r>
            <a:r>
              <a:rPr sz="1100" dirty="0">
                <a:latin typeface="Calibri"/>
                <a:cs typeface="Calibri"/>
              </a:rPr>
              <a:t>y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SOMN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5" dirty="0">
                <a:latin typeface="Calibri"/>
                <a:cs typeface="Calibri"/>
              </a:rPr>
              <a:t>BU</a:t>
            </a:r>
            <a:r>
              <a:rPr sz="1100" i="1" dirty="0">
                <a:latin typeface="Calibri"/>
                <a:cs typeface="Calibri"/>
              </a:rPr>
              <a:t>S</a:t>
            </a:r>
            <a:r>
              <a:rPr sz="1100" i="1" spc="-5" dirty="0">
                <a:latin typeface="Calibri"/>
                <a:cs typeface="Calibri"/>
              </a:rPr>
              <a:t> </a:t>
            </a:r>
            <a:r>
              <a:rPr sz="1100" spc="-5" dirty="0">
                <a:latin typeface="Calibri"/>
                <a:cs typeface="Calibri"/>
              </a:rPr>
              <a:t>w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 p</a:t>
            </a:r>
            <a:r>
              <a:rPr sz="1100" spc="-10" dirty="0">
                <a:latin typeface="Calibri"/>
                <a:cs typeface="Calibri"/>
              </a:rPr>
              <a:t>-</a:t>
            </a:r>
            <a:r>
              <a:rPr sz="1100" spc="-20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lu</a:t>
            </a:r>
            <a:r>
              <a:rPr sz="1100" spc="-5" dirty="0">
                <a:latin typeface="Calibri"/>
                <a:cs typeface="Calibri"/>
              </a:rPr>
              <a:t>e&lt;6</a:t>
            </a:r>
            <a:r>
              <a:rPr sz="1100" dirty="0">
                <a:latin typeface="Calibri"/>
                <a:cs typeface="Calibri"/>
              </a:rPr>
              <a:t>.</a:t>
            </a:r>
            <a:r>
              <a:rPr sz="1100" spc="-5" dirty="0">
                <a:latin typeface="Calibri"/>
                <a:cs typeface="Calibri"/>
              </a:rPr>
              <a:t>05e</a:t>
            </a:r>
            <a:r>
              <a:rPr sz="1100" dirty="0">
                <a:latin typeface="Calibri"/>
                <a:cs typeface="Calibri"/>
              </a:rPr>
              <a:t>-</a:t>
            </a:r>
            <a:r>
              <a:rPr sz="1100" spc="-5" dirty="0">
                <a:latin typeface="Calibri"/>
                <a:cs typeface="Calibri"/>
              </a:rPr>
              <a:t>06</a:t>
            </a:r>
            <a:r>
              <a:rPr sz="1100" dirty="0">
                <a:latin typeface="Calibri"/>
                <a:cs typeface="Calibri"/>
              </a:rPr>
              <a:t>. The 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m</a:t>
            </a:r>
            <a:r>
              <a:rPr sz="1100" spc="-15" dirty="0">
                <a:latin typeface="Calibri"/>
                <a:cs typeface="Calibri"/>
              </a:rPr>
              <a:t>at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5" dirty="0">
                <a:latin typeface="Calibri"/>
                <a:cs typeface="Calibri"/>
              </a:rPr>
              <a:t>sm</a:t>
            </a:r>
            <a:r>
              <a:rPr sz="1100" dirty="0">
                <a:latin typeface="Calibri"/>
                <a:cs typeface="Calibri"/>
              </a:rPr>
              <a:t>oo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5" dirty="0">
                <a:latin typeface="Calibri"/>
                <a:cs typeface="Calibri"/>
              </a:rPr>
              <a:t>ef</a:t>
            </a:r>
            <a:r>
              <a:rPr sz="1100" dirty="0">
                <a:latin typeface="Calibri"/>
                <a:cs typeface="Calibri"/>
              </a:rPr>
              <a:t>fi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ts</a:t>
            </a:r>
            <a:r>
              <a:rPr sz="1100" dirty="0">
                <a:latin typeface="Calibri"/>
                <a:cs typeface="Calibri"/>
              </a:rPr>
              <a:t>,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5" dirty="0">
                <a:latin typeface="Arial"/>
                <a:cs typeface="Arial"/>
              </a:rPr>
              <a:t>β</a:t>
            </a:r>
            <a:r>
              <a:rPr sz="1100" dirty="0">
                <a:latin typeface="Calibri"/>
                <a:cs typeface="Calibri"/>
              </a:rPr>
              <a:t>(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),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5" dirty="0">
                <a:latin typeface="Calibri"/>
                <a:cs typeface="Calibri"/>
              </a:rPr>
              <a:t>f</a:t>
            </a:r>
            <a:r>
              <a:rPr sz="1100" dirty="0">
                <a:latin typeface="Calibri"/>
                <a:cs typeface="Calibri"/>
              </a:rPr>
              <a:t>or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ass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 b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15" dirty="0">
                <a:latin typeface="Calibri"/>
                <a:cs typeface="Calibri"/>
              </a:rPr>
              <a:t>w</a:t>
            </a:r>
            <a:r>
              <a:rPr sz="1100" spc="-5" dirty="0">
                <a:latin typeface="Calibri"/>
                <a:cs typeface="Calibri"/>
              </a:rPr>
              <a:t>ee</a:t>
            </a:r>
            <a:r>
              <a:rPr sz="1100" dirty="0">
                <a:latin typeface="Calibri"/>
                <a:cs typeface="Calibri"/>
              </a:rPr>
              <a:t>n SSc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nd </a:t>
            </a:r>
            <a:r>
              <a:rPr sz="1100" spc="-5" dirty="0">
                <a:latin typeface="Calibri"/>
                <a:cs typeface="Calibri"/>
              </a:rPr>
              <a:t>m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25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y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 (p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ov</a:t>
            </a:r>
            <a:r>
              <a:rPr sz="1100" dirty="0">
                <a:latin typeface="Calibri"/>
                <a:cs typeface="Calibri"/>
              </a:rPr>
              <a:t>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on 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lo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it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)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ow</a:t>
            </a:r>
            <a:r>
              <a:rPr sz="1100" dirty="0">
                <a:latin typeface="Calibri"/>
                <a:cs typeface="Calibri"/>
              </a:rPr>
              <a:t>n </a:t>
            </a:r>
            <a:r>
              <a:rPr sz="1100" spc="-25" dirty="0">
                <a:latin typeface="Calibri"/>
                <a:cs typeface="Calibri"/>
              </a:rPr>
              <a:t>f</a:t>
            </a:r>
            <a:r>
              <a:rPr sz="1100" dirty="0">
                <a:latin typeface="Calibri"/>
                <a:cs typeface="Calibri"/>
              </a:rPr>
              <a:t>or</a:t>
            </a:r>
            <a:r>
              <a:rPr sz="1100" spc="-5" dirty="0">
                <a:latin typeface="Calibri"/>
                <a:cs typeface="Calibri"/>
              </a:rPr>
              <a:t> eac</a:t>
            </a:r>
            <a:r>
              <a:rPr sz="1100" dirty="0">
                <a:latin typeface="Calibri"/>
                <a:cs typeface="Calibri"/>
              </a:rPr>
              <a:t>h of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DMGs</a:t>
            </a:r>
            <a:r>
              <a:rPr sz="1100" dirty="0">
                <a:latin typeface="Calibri"/>
                <a:cs typeface="Calibri"/>
              </a:rPr>
              <a:t>;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ow</a:t>
            </a:r>
            <a:r>
              <a:rPr sz="1100" dirty="0">
                <a:latin typeface="Calibri"/>
                <a:cs typeface="Calibri"/>
              </a:rPr>
              <a:t>n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r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es</a:t>
            </a:r>
            <a:r>
              <a:rPr sz="1100" dirty="0">
                <a:latin typeface="Calibri"/>
                <a:cs typeface="Calibri"/>
              </a:rPr>
              <a:t>ponding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g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ne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nno</a:t>
            </a:r>
            <a:r>
              <a:rPr sz="1100" spc="-15" dirty="0">
                <a:latin typeface="Calibri"/>
                <a:cs typeface="Calibri"/>
              </a:rPr>
              <a:t>ta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. Th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one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ma</a:t>
            </a:r>
            <a:r>
              <a:rPr sz="1100" spc="-10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p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 DMR</a:t>
            </a:r>
            <a:r>
              <a:rPr sz="1100" dirty="0">
                <a:latin typeface="Calibri"/>
                <a:cs typeface="Calibri"/>
              </a:rPr>
              <a:t>/</a:t>
            </a:r>
            <a:r>
              <a:rPr sz="1100" spc="-5" dirty="0">
                <a:latin typeface="Calibri"/>
                <a:cs typeface="Calibri"/>
              </a:rPr>
              <a:t>DM</a:t>
            </a:r>
            <a:r>
              <a:rPr sz="1100" dirty="0">
                <a:latin typeface="Calibri"/>
                <a:cs typeface="Calibri"/>
              </a:rPr>
              <a:t>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p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114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. </a:t>
            </a:r>
            <a:r>
              <a:rPr sz="1100" spc="-25" dirty="0">
                <a:latin typeface="Calibri"/>
                <a:cs typeface="Calibri"/>
              </a:rPr>
              <a:t>P</a:t>
            </a:r>
            <a:r>
              <a:rPr sz="1100" dirty="0">
                <a:latin typeface="Calibri"/>
                <a:cs typeface="Calibri"/>
              </a:rPr>
              <a:t>oi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indi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spc="-15" dirty="0">
                <a:latin typeface="Calibri"/>
                <a:cs typeface="Calibri"/>
              </a:rPr>
              <a:t>at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e</a:t>
            </a:r>
            <a:r>
              <a:rPr sz="1100" spc="-15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m</a:t>
            </a:r>
            <a:r>
              <a:rPr sz="1100" spc="-15" dirty="0">
                <a:latin typeface="Calibri"/>
                <a:cs typeface="Calibri"/>
              </a:rPr>
              <a:t>at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5" dirty="0">
                <a:latin typeface="Calibri"/>
                <a:cs typeface="Calibri"/>
              </a:rPr>
              <a:t>sm</a:t>
            </a:r>
            <a:r>
              <a:rPr sz="1100" dirty="0">
                <a:latin typeface="Calibri"/>
                <a:cs typeface="Calibri"/>
              </a:rPr>
              <a:t>oo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5" dirty="0">
                <a:latin typeface="Calibri"/>
                <a:cs typeface="Calibri"/>
              </a:rPr>
              <a:t>ef</a:t>
            </a:r>
            <a:r>
              <a:rPr sz="1100" dirty="0">
                <a:latin typeface="Calibri"/>
                <a:cs typeface="Calibri"/>
              </a:rPr>
              <a:t>fi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lue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(</a:t>
            </a:r>
            <a:r>
              <a:rPr sz="1100" spc="-15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ert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spc="-5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) 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eac</a:t>
            </a:r>
            <a:r>
              <a:rPr sz="1100" dirty="0">
                <a:latin typeface="Calibri"/>
                <a:cs typeface="Calibri"/>
              </a:rPr>
              <a:t>h indi</a:t>
            </a:r>
            <a:r>
              <a:rPr sz="1100" spc="-5" dirty="0">
                <a:latin typeface="Calibri"/>
                <a:cs typeface="Calibri"/>
              </a:rPr>
              <a:t>v</a:t>
            </a:r>
            <a:r>
              <a:rPr sz="1100" dirty="0">
                <a:latin typeface="Calibri"/>
                <a:cs typeface="Calibri"/>
              </a:rPr>
              <a:t>idu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pG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in 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 (</a:t>
            </a:r>
            <a:r>
              <a:rPr sz="1100" spc="-35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-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spc="-5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),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nd poi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tw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0" dirty="0">
                <a:latin typeface="Calibri"/>
                <a:cs typeface="Calibri"/>
              </a:rPr>
              <a:t>n</a:t>
            </a:r>
            <a:r>
              <a:rPr sz="1100" dirty="0">
                <a:latin typeface="Calibri"/>
                <a:cs typeface="Calibri"/>
              </a:rPr>
              <a:t>fid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15" dirty="0">
                <a:latin typeface="Calibri"/>
                <a:cs typeface="Calibri"/>
              </a:rPr>
              <a:t>nt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5" dirty="0">
                <a:latin typeface="Calibri"/>
                <a:cs typeface="Calibri"/>
              </a:rPr>
              <a:t>r</a:t>
            </a:r>
            <a:r>
              <a:rPr sz="1100" spc="-20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ls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ow</a:t>
            </a:r>
            <a:r>
              <a:rPr sz="1100" dirty="0">
                <a:latin typeface="Calibri"/>
                <a:cs typeface="Calibri"/>
              </a:rPr>
              <a:t>n in li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spc="-15" dirty="0">
                <a:latin typeface="Calibri"/>
                <a:cs typeface="Calibri"/>
              </a:rPr>
              <a:t>h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g</a:t>
            </a:r>
            <a:r>
              <a:rPr sz="1100" spc="-25" dirty="0">
                <a:latin typeface="Calibri"/>
                <a:cs typeface="Calibri"/>
              </a:rPr>
              <a:t>ra</a:t>
            </a:r>
            <a:r>
              <a:rPr sz="1100" spc="-75" dirty="0">
                <a:latin typeface="Calibri"/>
                <a:cs typeface="Calibri"/>
              </a:rPr>
              <a:t>y</a:t>
            </a:r>
            <a:r>
              <a:rPr sz="1100" dirty="0">
                <a:latin typeface="Calibri"/>
                <a:cs typeface="Calibri"/>
              </a:rPr>
              <a:t>. S</a:t>
            </a:r>
            <a:r>
              <a:rPr sz="1100" spc="-5" dirty="0">
                <a:latin typeface="Calibri"/>
                <a:cs typeface="Calibri"/>
              </a:rPr>
              <a:t>tr</a:t>
            </a:r>
            <a:r>
              <a:rPr sz="1100" dirty="0">
                <a:latin typeface="Calibri"/>
                <a:cs typeface="Calibri"/>
              </a:rPr>
              <a:t>u</a:t>
            </a:r>
            <a:r>
              <a:rPr sz="1100" spc="-5" dirty="0">
                <a:latin typeface="Calibri"/>
                <a:cs typeface="Calibri"/>
              </a:rPr>
              <a:t>ct</a:t>
            </a:r>
            <a:r>
              <a:rPr sz="1100" dirty="0">
                <a:latin typeface="Calibri"/>
                <a:cs typeface="Calibri"/>
              </a:rPr>
              <a:t>u</a:t>
            </a:r>
            <a:r>
              <a:rPr sz="1100" spc="-25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10" dirty="0">
                <a:latin typeface="Calibri"/>
                <a:cs typeface="Calibri"/>
              </a:rPr>
              <a:t>g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ne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nno</a:t>
            </a:r>
            <a:r>
              <a:rPr sz="1100" spc="-15" dirty="0">
                <a:latin typeface="Calibri"/>
                <a:cs typeface="Calibri"/>
              </a:rPr>
              <a:t>ta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ions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ow</a:t>
            </a:r>
            <a:r>
              <a:rPr sz="1100" dirty="0">
                <a:latin typeface="Calibri"/>
                <a:cs typeface="Calibri"/>
              </a:rPr>
              <a:t>n </a:t>
            </a:r>
            <a:r>
              <a:rPr sz="1100" spc="-5" dirty="0">
                <a:latin typeface="Calibri"/>
                <a:cs typeface="Calibri"/>
              </a:rPr>
              <a:t>w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 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din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: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li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spc="-15" dirty="0">
                <a:latin typeface="Calibri"/>
                <a:cs typeface="Calibri"/>
              </a:rPr>
              <a:t>h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blue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(i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),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lil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c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(</a:t>
            </a:r>
            <a:r>
              <a:rPr sz="1100" spc="-20" dirty="0">
                <a:latin typeface="Calibri"/>
                <a:cs typeface="Calibri"/>
              </a:rPr>
              <a:t>e</a:t>
            </a:r>
            <a:r>
              <a:rPr sz="1100" spc="-30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,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oding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,</a:t>
            </a:r>
            <a:r>
              <a:rPr sz="1100" spc="-5" dirty="0">
                <a:latin typeface="Calibri"/>
                <a:cs typeface="Calibri"/>
              </a:rPr>
              <a:t> 5</a:t>
            </a:r>
            <a:r>
              <a:rPr sz="1100" spc="30" dirty="0">
                <a:latin typeface="Calibri"/>
                <a:cs typeface="Calibri"/>
              </a:rPr>
              <a:t>'</a:t>
            </a:r>
            <a:r>
              <a:rPr sz="1100" spc="-5" dirty="0">
                <a:latin typeface="Calibri"/>
                <a:cs typeface="Calibri"/>
              </a:rPr>
              <a:t> U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Rs</a:t>
            </a:r>
            <a:r>
              <a:rPr sz="1100" dirty="0">
                <a:latin typeface="Calibri"/>
                <a:cs typeface="Calibri"/>
              </a:rPr>
              <a:t>,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nd </a:t>
            </a:r>
            <a:r>
              <a:rPr sz="1100" spc="-5" dirty="0">
                <a:latin typeface="Calibri"/>
                <a:cs typeface="Calibri"/>
              </a:rPr>
              <a:t>3</a:t>
            </a:r>
            <a:r>
              <a:rPr sz="1100" spc="30" dirty="0">
                <a:latin typeface="Calibri"/>
                <a:cs typeface="Calibri"/>
              </a:rPr>
              <a:t>'</a:t>
            </a:r>
            <a:r>
              <a:rPr sz="1100" spc="-5" dirty="0">
                <a:latin typeface="Calibri"/>
                <a:cs typeface="Calibri"/>
              </a:rPr>
              <a:t> U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Rs</a:t>
            </a:r>
            <a:r>
              <a:rPr sz="1100" dirty="0">
                <a:latin typeface="Calibri"/>
                <a:cs typeface="Calibri"/>
              </a:rPr>
              <a:t>),</a:t>
            </a:r>
            <a:r>
              <a:rPr sz="1100" spc="-5" dirty="0">
                <a:latin typeface="Calibri"/>
                <a:cs typeface="Calibri"/>
              </a:rPr>
              <a:t> g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ee</a:t>
            </a:r>
            <a:r>
              <a:rPr sz="1100" dirty="0">
                <a:latin typeface="Calibri"/>
                <a:cs typeface="Calibri"/>
              </a:rPr>
              <a:t>n (p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m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5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nd fi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1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e</a:t>
            </a:r>
            <a:r>
              <a:rPr sz="1100" spc="-30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;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bo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 of</a:t>
            </a:r>
            <a:r>
              <a:rPr sz="1100" spc="-5" dirty="0">
                <a:latin typeface="Calibri"/>
                <a:cs typeface="Calibri"/>
              </a:rPr>
              <a:t> w</a:t>
            </a:r>
            <a:r>
              <a:rPr sz="1100" dirty="0">
                <a:latin typeface="Calibri"/>
                <a:cs typeface="Calibri"/>
              </a:rPr>
              <a:t>hi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h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lin</a:t>
            </a:r>
            <a:r>
              <a:rPr sz="1100" spc="-40" dirty="0">
                <a:latin typeface="Calibri"/>
                <a:cs typeface="Calibri"/>
              </a:rPr>
              <a:t>k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spc="-25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scr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pt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il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in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)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nd </a:t>
            </a:r>
            <a:r>
              <a:rPr sz="1100" spc="-15" dirty="0">
                <a:latin typeface="Calibri"/>
                <a:cs typeface="Calibri"/>
              </a:rPr>
              <a:t>y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ll</a:t>
            </a:r>
            <a:r>
              <a:rPr sz="1100" spc="-5" dirty="0">
                <a:latin typeface="Calibri"/>
                <a:cs typeface="Calibri"/>
              </a:rPr>
              <a:t>o</a:t>
            </a:r>
            <a:r>
              <a:rPr sz="1100" dirty="0">
                <a:latin typeface="Calibri"/>
                <a:cs typeface="Calibri"/>
              </a:rPr>
              <a:t>w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(</a:t>
            </a:r>
            <a:r>
              <a:rPr sz="1100" spc="-5" dirty="0">
                <a:latin typeface="Calibri"/>
                <a:cs typeface="Calibri"/>
              </a:rPr>
              <a:t>1</a:t>
            </a:r>
            <a:r>
              <a:rPr sz="1100" spc="-5" dirty="0">
                <a:latin typeface="Arial"/>
                <a:cs typeface="Arial"/>
              </a:rPr>
              <a:t>−</a:t>
            </a:r>
            <a:r>
              <a:rPr sz="1100" spc="-5" dirty="0">
                <a:latin typeface="Calibri"/>
                <a:cs typeface="Calibri"/>
              </a:rPr>
              <a:t>5k</a:t>
            </a:r>
            <a:r>
              <a:rPr sz="1100" dirty="0">
                <a:latin typeface="Calibri"/>
                <a:cs typeface="Calibri"/>
              </a:rPr>
              <a:t>b u</a:t>
            </a:r>
            <a:r>
              <a:rPr sz="1100" spc="-10" dirty="0">
                <a:latin typeface="Calibri"/>
                <a:cs typeface="Calibri"/>
              </a:rPr>
              <a:t>p</a:t>
            </a:r>
            <a:r>
              <a:rPr sz="1100" spc="-15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ea</a:t>
            </a:r>
            <a:r>
              <a:rPr sz="1100" dirty="0">
                <a:latin typeface="Calibri"/>
                <a:cs typeface="Calibri"/>
              </a:rPr>
              <a:t>m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SS).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952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952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3672" y="3942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3672" y="3942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3997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3997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587117" y="36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587117" y="36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680842" y="3628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680842" y="3628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694304" y="3625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694304" y="3625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707639" y="3622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707639" y="3622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747898" y="361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747898" y="361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801492" y="3602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801492" y="3602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821558" y="3598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821558" y="3598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95219" y="3583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95219" y="3583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75610" y="3566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75610" y="3566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09138" y="3559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09138" y="3559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29204" y="3554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29204" y="3554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42539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42539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76067" y="3544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76067" y="3544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29660" y="353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29660" y="353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63646" y="35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63646" y="35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90442" y="3499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90442" y="3499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23971" y="3492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23971" y="3492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44036" y="3488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44036" y="3488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64103" y="348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64103" y="348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37890" y="3468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37890" y="3468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91484" y="345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91484" y="345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04819" y="345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04819" y="345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31615" y="3448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31615" y="3448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45078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45078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85209" y="3437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85209" y="3437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18738" y="3430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18738" y="3430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85666" y="34161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85666" y="34161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88092" y="3191954"/>
            <a:ext cx="963549" cy="22923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46040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46040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9502" y="3104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9502" y="3104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73294" y="30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73294" y="30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347080" y="3065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347080" y="3065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400675" y="3053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400675" y="3053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467603" y="303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467603" y="303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494401" y="303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94401" y="303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527928" y="3026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527928" y="3026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48452" y="3001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48452" y="3001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88710" y="299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688710" y="299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722111" y="2985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722111" y="2985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735573" y="2982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735573" y="2982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782436" y="297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782436" y="297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836030" y="2961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836030" y="2961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869559" y="2954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869559" y="2954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929884" y="29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929884" y="29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976746" y="293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76746" y="293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023609" y="2922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023609" y="2922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164326" y="2892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164326" y="2892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191122" y="288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91122" y="288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204458" y="2883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204458" y="2883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271514" y="2869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271514" y="2869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311646" y="286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311646" y="286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31711" y="2856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331711" y="2856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358509" y="2851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358509" y="2851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92036" y="284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392036" y="284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32296" y="28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32296" y="28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12686" y="2818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12686" y="2818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32753" y="2814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532753" y="2814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613143" y="2797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613143" y="2797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733667" y="2772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33667" y="2772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87260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787260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27977" y="2731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27977" y="2731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941311" y="2728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941311" y="2728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001636" y="271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001636" y="271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021703" y="2711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021703" y="2711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035165" y="2708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035165" y="2708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122286" y="2690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122286" y="2690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242809" y="2664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242809" y="2664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917066" y="5486400"/>
            <a:ext cx="5359400" cy="0"/>
          </a:xfrm>
          <a:custGeom>
            <a:avLst/>
            <a:gdLst/>
            <a:ahLst/>
            <a:cxnLst/>
            <a:rect l="l" t="t" r="r" b="b"/>
            <a:pathLst>
              <a:path w="5359400">
                <a:moveTo>
                  <a:pt x="0" y="0"/>
                </a:moveTo>
                <a:lnTo>
                  <a:pt x="535914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1706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2569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59664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9363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762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14400" y="2690876"/>
            <a:ext cx="0" cy="2611120"/>
          </a:xfrm>
          <a:custGeom>
            <a:avLst/>
            <a:gdLst/>
            <a:ahLst/>
            <a:cxnLst/>
            <a:rect l="l" t="t" r="r" b="b"/>
            <a:pathLst>
              <a:path h="2611120">
                <a:moveTo>
                  <a:pt x="0" y="0"/>
                </a:moveTo>
                <a:lnTo>
                  <a:pt x="0" y="261099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53018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44315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2960" y="35612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2690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49730" y="3955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153477" y="3963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96594" y="3945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200340" y="3953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256791" y="393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60665" y="3941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502344" y="2702623"/>
            <a:ext cx="2329624" cy="97891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750692" y="36257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266566" y="35167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293364" y="35110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326765" y="35039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346958" y="3499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367023" y="3495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061267" y="2047557"/>
            <a:ext cx="2289175" cy="138341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74308" y="28811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314566" y="28726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334633" y="2868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361429" y="2862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394958" y="28557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435090" y="28472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125081" y="27015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158239" y="2573273"/>
            <a:ext cx="0" cy="424815"/>
          </a:xfrm>
          <a:custGeom>
            <a:avLst/>
            <a:gdLst/>
            <a:ahLst/>
            <a:cxnLst/>
            <a:rect l="l" t="t" r="r" b="b"/>
            <a:pathLst>
              <a:path h="424814">
                <a:moveTo>
                  <a:pt x="0" y="0"/>
                </a:moveTo>
                <a:lnTo>
                  <a:pt x="0" y="424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158239" y="3802760"/>
            <a:ext cx="0" cy="1551940"/>
          </a:xfrm>
          <a:custGeom>
            <a:avLst/>
            <a:gdLst/>
            <a:ahLst/>
            <a:cxnLst/>
            <a:rect l="l" t="t" r="r" b="b"/>
            <a:pathLst>
              <a:path h="1551939">
                <a:moveTo>
                  <a:pt x="0" y="0"/>
                </a:moveTo>
                <a:lnTo>
                  <a:pt x="0" y="1551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066800" y="2573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205102" y="2577719"/>
            <a:ext cx="0" cy="420370"/>
          </a:xfrm>
          <a:custGeom>
            <a:avLst/>
            <a:gdLst/>
            <a:ahLst/>
            <a:cxnLst/>
            <a:rect l="l" t="t" r="r" b="b"/>
            <a:pathLst>
              <a:path h="420369">
                <a:moveTo>
                  <a:pt x="0" y="0"/>
                </a:moveTo>
                <a:lnTo>
                  <a:pt x="0" y="420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05102" y="3802760"/>
            <a:ext cx="0" cy="1527175"/>
          </a:xfrm>
          <a:custGeom>
            <a:avLst/>
            <a:gdLst/>
            <a:ahLst/>
            <a:cxnLst/>
            <a:rect l="l" t="t" r="r" b="b"/>
            <a:pathLst>
              <a:path h="1527175">
                <a:moveTo>
                  <a:pt x="0" y="0"/>
                </a:moveTo>
                <a:lnTo>
                  <a:pt x="0" y="1527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113663" y="5329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113663" y="2577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265427" y="2583560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5">
                <a:moveTo>
                  <a:pt x="0" y="0"/>
                </a:moveTo>
                <a:lnTo>
                  <a:pt x="0" y="4145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265427" y="3802760"/>
            <a:ext cx="0" cy="1496060"/>
          </a:xfrm>
          <a:custGeom>
            <a:avLst/>
            <a:gdLst/>
            <a:ahLst/>
            <a:cxnLst/>
            <a:rect l="l" t="t" r="r" b="b"/>
            <a:pathLst>
              <a:path h="1496060">
                <a:moveTo>
                  <a:pt x="0" y="0"/>
                </a:moveTo>
                <a:lnTo>
                  <a:pt x="0" y="1495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173988" y="5298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73988" y="25835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223389" y="3239516"/>
            <a:ext cx="370840" cy="0"/>
          </a:xfrm>
          <a:custGeom>
            <a:avLst/>
            <a:gdLst/>
            <a:ahLst/>
            <a:cxnLst/>
            <a:rect l="l" t="t" r="r" b="b"/>
            <a:pathLst>
              <a:path w="370839">
                <a:moveTo>
                  <a:pt x="0" y="0"/>
                </a:moveTo>
                <a:lnTo>
                  <a:pt x="3703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598547" y="3802760"/>
            <a:ext cx="0" cy="809625"/>
          </a:xfrm>
          <a:custGeom>
            <a:avLst/>
            <a:gdLst/>
            <a:ahLst/>
            <a:cxnLst/>
            <a:rect l="l" t="t" r="r" b="b"/>
            <a:pathLst>
              <a:path h="809625">
                <a:moveTo>
                  <a:pt x="0" y="0"/>
                </a:moveTo>
                <a:lnTo>
                  <a:pt x="0" y="809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507107" y="4611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223389" y="3239516"/>
            <a:ext cx="464184" cy="0"/>
          </a:xfrm>
          <a:custGeom>
            <a:avLst/>
            <a:gdLst/>
            <a:ahLst/>
            <a:cxnLst/>
            <a:rect l="l" t="t" r="r" b="b"/>
            <a:pathLst>
              <a:path w="464185">
                <a:moveTo>
                  <a:pt x="0" y="0"/>
                </a:moveTo>
                <a:lnTo>
                  <a:pt x="4641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692273" y="3802760"/>
            <a:ext cx="0" cy="761365"/>
          </a:xfrm>
          <a:custGeom>
            <a:avLst/>
            <a:gdLst/>
            <a:ahLst/>
            <a:cxnLst/>
            <a:rect l="l" t="t" r="r" b="b"/>
            <a:pathLst>
              <a:path h="761364">
                <a:moveTo>
                  <a:pt x="0" y="0"/>
                </a:moveTo>
                <a:lnTo>
                  <a:pt x="0" y="761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600832" y="4563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223389" y="3239516"/>
            <a:ext cx="478155" cy="0"/>
          </a:xfrm>
          <a:custGeom>
            <a:avLst/>
            <a:gdLst/>
            <a:ahLst/>
            <a:cxnLst/>
            <a:rect l="l" t="t" r="r" b="b"/>
            <a:pathLst>
              <a:path w="478155">
                <a:moveTo>
                  <a:pt x="0" y="0"/>
                </a:moveTo>
                <a:lnTo>
                  <a:pt x="47758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705735" y="3802760"/>
            <a:ext cx="0" cy="754380"/>
          </a:xfrm>
          <a:custGeom>
            <a:avLst/>
            <a:gdLst/>
            <a:ahLst/>
            <a:cxnLst/>
            <a:rect l="l" t="t" r="r" b="b"/>
            <a:pathLst>
              <a:path h="754379">
                <a:moveTo>
                  <a:pt x="0" y="0"/>
                </a:moveTo>
                <a:lnTo>
                  <a:pt x="0" y="754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614295" y="4557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223389" y="3239516"/>
            <a:ext cx="491490" cy="0"/>
          </a:xfrm>
          <a:custGeom>
            <a:avLst/>
            <a:gdLst/>
            <a:ahLst/>
            <a:cxnLst/>
            <a:rect l="l" t="t" r="r" b="b"/>
            <a:pathLst>
              <a:path w="491489">
                <a:moveTo>
                  <a:pt x="0" y="0"/>
                </a:moveTo>
                <a:lnTo>
                  <a:pt x="49091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719070" y="3802760"/>
            <a:ext cx="0" cy="748030"/>
          </a:xfrm>
          <a:custGeom>
            <a:avLst/>
            <a:gdLst/>
            <a:ahLst/>
            <a:cxnLst/>
            <a:rect l="l" t="t" r="r" b="b"/>
            <a:pathLst>
              <a:path h="748029">
                <a:moveTo>
                  <a:pt x="0" y="0"/>
                </a:moveTo>
                <a:lnTo>
                  <a:pt x="0" y="747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627629" y="4550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223389" y="3239516"/>
            <a:ext cx="531495" cy="0"/>
          </a:xfrm>
          <a:custGeom>
            <a:avLst/>
            <a:gdLst/>
            <a:ahLst/>
            <a:cxnLst/>
            <a:rect l="l" t="t" r="r" b="b"/>
            <a:pathLst>
              <a:path w="531494">
                <a:moveTo>
                  <a:pt x="0" y="0"/>
                </a:moveTo>
                <a:lnTo>
                  <a:pt x="53117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759329" y="3802760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0"/>
                </a:moveTo>
                <a:lnTo>
                  <a:pt x="0" y="727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667889" y="45298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812923" y="3802760"/>
            <a:ext cx="0" cy="700405"/>
          </a:xfrm>
          <a:custGeom>
            <a:avLst/>
            <a:gdLst/>
            <a:ahLst/>
            <a:cxnLst/>
            <a:rect l="l" t="t" r="r" b="b"/>
            <a:pathLst>
              <a:path h="700404">
                <a:moveTo>
                  <a:pt x="0" y="0"/>
                </a:moveTo>
                <a:lnTo>
                  <a:pt x="0" y="699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721482" y="45026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832989" y="3802760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0"/>
                </a:moveTo>
                <a:lnTo>
                  <a:pt x="0" y="6896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741548" y="4492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906648" y="3802760"/>
            <a:ext cx="0" cy="652780"/>
          </a:xfrm>
          <a:custGeom>
            <a:avLst/>
            <a:gdLst/>
            <a:ahLst/>
            <a:cxnLst/>
            <a:rect l="l" t="t" r="r" b="b"/>
            <a:pathLst>
              <a:path h="652779">
                <a:moveTo>
                  <a:pt x="0" y="0"/>
                </a:moveTo>
                <a:lnTo>
                  <a:pt x="0" y="652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815208" y="4455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987039" y="3802760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0"/>
                </a:moveTo>
                <a:lnTo>
                  <a:pt x="0" y="611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895600" y="4414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020567" y="3802760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5">
                <a:moveTo>
                  <a:pt x="0" y="0"/>
                </a:moveTo>
                <a:lnTo>
                  <a:pt x="0" y="594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929127" y="4397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040633" y="3802760"/>
            <a:ext cx="0" cy="584835"/>
          </a:xfrm>
          <a:custGeom>
            <a:avLst/>
            <a:gdLst/>
            <a:ahLst/>
            <a:cxnLst/>
            <a:rect l="l" t="t" r="r" b="b"/>
            <a:pathLst>
              <a:path h="584835">
                <a:moveTo>
                  <a:pt x="0" y="0"/>
                </a:moveTo>
                <a:lnTo>
                  <a:pt x="0" y="584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949194" y="4387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053969" y="3802760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962529" y="4380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087497" y="3802760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0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996057" y="4363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141091" y="3802760"/>
            <a:ext cx="0" cy="534035"/>
          </a:xfrm>
          <a:custGeom>
            <a:avLst/>
            <a:gdLst/>
            <a:ahLst/>
            <a:cxnLst/>
            <a:rect l="l" t="t" r="r" b="b"/>
            <a:pathLst>
              <a:path h="534035">
                <a:moveTo>
                  <a:pt x="0" y="0"/>
                </a:moveTo>
                <a:lnTo>
                  <a:pt x="0" y="533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049651" y="43365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275076" y="3802760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0"/>
                </a:moveTo>
                <a:lnTo>
                  <a:pt x="0" y="466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183635" y="4269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301872" y="3802760"/>
            <a:ext cx="0" cy="453390"/>
          </a:xfrm>
          <a:custGeom>
            <a:avLst/>
            <a:gdLst/>
            <a:ahLst/>
            <a:cxnLst/>
            <a:rect l="l" t="t" r="r" b="b"/>
            <a:pathLst>
              <a:path h="453389">
                <a:moveTo>
                  <a:pt x="0" y="0"/>
                </a:moveTo>
                <a:lnTo>
                  <a:pt x="0" y="453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210432" y="4255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335401" y="3802760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243960" y="42391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355466" y="3802760"/>
            <a:ext cx="0" cy="426720"/>
          </a:xfrm>
          <a:custGeom>
            <a:avLst/>
            <a:gdLst/>
            <a:ahLst/>
            <a:cxnLst/>
            <a:rect l="l" t="t" r="r" b="b"/>
            <a:pathLst>
              <a:path h="426720">
                <a:moveTo>
                  <a:pt x="0" y="0"/>
                </a:moveTo>
                <a:lnTo>
                  <a:pt x="0" y="426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264027" y="4228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375533" y="3802760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1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284092" y="4218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449320" y="3802760"/>
            <a:ext cx="0" cy="379730"/>
          </a:xfrm>
          <a:custGeom>
            <a:avLst/>
            <a:gdLst/>
            <a:ahLst/>
            <a:cxnLst/>
            <a:rect l="l" t="t" r="r" b="b"/>
            <a:pathLst>
              <a:path h="379729">
                <a:moveTo>
                  <a:pt x="0" y="0"/>
                </a:moveTo>
                <a:lnTo>
                  <a:pt x="0" y="3794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357879" y="4182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502914" y="3802760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9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411473" y="4155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516248" y="3802760"/>
            <a:ext cx="0" cy="346710"/>
          </a:xfrm>
          <a:custGeom>
            <a:avLst/>
            <a:gdLst/>
            <a:ahLst/>
            <a:cxnLst/>
            <a:rect l="l" t="t" r="r" b="b"/>
            <a:pathLst>
              <a:path h="346710">
                <a:moveTo>
                  <a:pt x="0" y="0"/>
                </a:moveTo>
                <a:lnTo>
                  <a:pt x="0" y="3463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424809" y="4149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543046" y="3802760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451605" y="4135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556508" y="3802760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3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465067" y="4129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596640" y="3802760"/>
            <a:ext cx="0" cy="306705"/>
          </a:xfrm>
          <a:custGeom>
            <a:avLst/>
            <a:gdLst/>
            <a:ahLst/>
            <a:cxnLst/>
            <a:rect l="l" t="t" r="r" b="b"/>
            <a:pathLst>
              <a:path h="306704">
                <a:moveTo>
                  <a:pt x="0" y="0"/>
                </a:moveTo>
                <a:lnTo>
                  <a:pt x="0" y="306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505200" y="41092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630167" y="3802760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538728" y="4092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697096" y="3802760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7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605657" y="40598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804284" y="3802760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47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712845" y="4007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851147" y="3802760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19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759708" y="39847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877945" y="3802760"/>
            <a:ext cx="0" cy="168910"/>
          </a:xfrm>
          <a:custGeom>
            <a:avLst/>
            <a:gdLst/>
            <a:ahLst/>
            <a:cxnLst/>
            <a:rect l="l" t="t" r="r" b="b"/>
            <a:pathLst>
              <a:path h="168910">
                <a:moveTo>
                  <a:pt x="0" y="0"/>
                </a:moveTo>
                <a:lnTo>
                  <a:pt x="0" y="168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786504" y="39716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898138" y="3802760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806697" y="39620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924934" y="3802760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833495" y="39490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965066" y="3802760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873627" y="3929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11929" y="3802760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5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920490" y="3907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25391" y="3802760"/>
            <a:ext cx="0" cy="98425"/>
          </a:xfrm>
          <a:custGeom>
            <a:avLst/>
            <a:gdLst/>
            <a:ahLst/>
            <a:cxnLst/>
            <a:rect l="l" t="t" r="r" b="b"/>
            <a:pathLst>
              <a:path h="98425">
                <a:moveTo>
                  <a:pt x="0" y="0"/>
                </a:moveTo>
                <a:lnTo>
                  <a:pt x="0" y="981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933952" y="3900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065523" y="3802760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974084" y="3881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85716" y="3802760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994277" y="3872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32579" y="3802760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041140" y="3850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66108" y="3802760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074667" y="3834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228274" y="38029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141596" y="38031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498080" y="2756535"/>
            <a:ext cx="0" cy="1127125"/>
          </a:xfrm>
          <a:custGeom>
            <a:avLst/>
            <a:gdLst/>
            <a:ahLst/>
            <a:cxnLst/>
            <a:rect l="l" t="t" r="r" b="b"/>
            <a:pathLst>
              <a:path h="1127125">
                <a:moveTo>
                  <a:pt x="0" y="112674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498080" y="38832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498080" y="3722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498080" y="35613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498080" y="34004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498080" y="3239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498080" y="3078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498080" y="2917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498080" y="2756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141094" y="3946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141094" y="3946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187958" y="3936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187958" y="3936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48283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248283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 txBox="1"/>
          <p:nvPr/>
        </p:nvSpPr>
        <p:spPr>
          <a:xfrm>
            <a:off x="713740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2053463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3393313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4733035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6072885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895200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594230" y="517648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594230" y="430602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594230" y="343569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594230" y="256536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914400" y="3641852"/>
            <a:ext cx="1878330" cy="161290"/>
          </a:xfrm>
          <a:custGeom>
            <a:avLst/>
            <a:gdLst/>
            <a:ahLst/>
            <a:cxnLst/>
            <a:rect l="l" t="t" r="r" b="b"/>
            <a:pathLst>
              <a:path w="1878330" h="161289">
                <a:moveTo>
                  <a:pt x="0" y="160908"/>
                </a:moveTo>
                <a:lnTo>
                  <a:pt x="1878330" y="160908"/>
                </a:lnTo>
                <a:lnTo>
                  <a:pt x="1878330" y="0"/>
                </a:lnTo>
                <a:lnTo>
                  <a:pt x="0" y="0"/>
                </a:lnTo>
                <a:lnTo>
                  <a:pt x="0" y="16090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 txBox="1"/>
          <p:nvPr/>
        </p:nvSpPr>
        <p:spPr>
          <a:xfrm>
            <a:off x="993139" y="366852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2792729" y="3641852"/>
            <a:ext cx="4705350" cy="161290"/>
          </a:xfrm>
          <a:custGeom>
            <a:avLst/>
            <a:gdLst/>
            <a:ahLst/>
            <a:cxnLst/>
            <a:rect l="l" t="t" r="r" b="b"/>
            <a:pathLst>
              <a:path w="4705350" h="161289">
                <a:moveTo>
                  <a:pt x="0" y="160909"/>
                </a:moveTo>
                <a:lnTo>
                  <a:pt x="4705350" y="160909"/>
                </a:lnTo>
                <a:lnTo>
                  <a:pt x="4705350" y="0"/>
                </a:lnTo>
                <a:lnTo>
                  <a:pt x="0" y="0"/>
                </a:lnTo>
                <a:lnTo>
                  <a:pt x="0" y="160909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 txBox="1"/>
          <p:nvPr/>
        </p:nvSpPr>
        <p:spPr>
          <a:xfrm>
            <a:off x="5973698" y="366852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4393819" y="3802888"/>
            <a:ext cx="3104515" cy="161290"/>
          </a:xfrm>
          <a:custGeom>
            <a:avLst/>
            <a:gdLst/>
            <a:ahLst/>
            <a:cxnLst/>
            <a:rect l="l" t="t" r="r" b="b"/>
            <a:pathLst>
              <a:path w="3104515" h="161289">
                <a:moveTo>
                  <a:pt x="0" y="160908"/>
                </a:moveTo>
                <a:lnTo>
                  <a:pt x="3104260" y="160908"/>
                </a:lnTo>
                <a:lnTo>
                  <a:pt x="3104261" y="0"/>
                </a:lnTo>
                <a:lnTo>
                  <a:pt x="0" y="0"/>
                </a:lnTo>
                <a:lnTo>
                  <a:pt x="0" y="16090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 txBox="1"/>
          <p:nvPr/>
        </p:nvSpPr>
        <p:spPr>
          <a:xfrm>
            <a:off x="6861429" y="3832096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2223389" y="3480942"/>
            <a:ext cx="167640" cy="161290"/>
          </a:xfrm>
          <a:custGeom>
            <a:avLst/>
            <a:gdLst/>
            <a:ahLst/>
            <a:cxnLst/>
            <a:rect l="l" t="t" r="r" b="b"/>
            <a:pathLst>
              <a:path w="167639" h="161289">
                <a:moveTo>
                  <a:pt x="0" y="160908"/>
                </a:moveTo>
                <a:lnTo>
                  <a:pt x="167512" y="160908"/>
                </a:lnTo>
                <a:lnTo>
                  <a:pt x="167512" y="0"/>
                </a:lnTo>
                <a:lnTo>
                  <a:pt x="0" y="0"/>
                </a:lnTo>
                <a:lnTo>
                  <a:pt x="0" y="1609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 txBox="1"/>
          <p:nvPr/>
        </p:nvSpPr>
        <p:spPr>
          <a:xfrm>
            <a:off x="2055114" y="350900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1300149" y="3509008"/>
            <a:ext cx="110489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o</a:t>
            </a:r>
            <a:r>
              <a:rPr sz="600" spc="-335" dirty="0">
                <a:latin typeface="Arial"/>
                <a:cs typeface="Arial"/>
              </a:rPr>
              <a:t>n</a:t>
            </a:r>
            <a:r>
              <a:rPr sz="600" dirty="0"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914400" y="3480942"/>
            <a:ext cx="441325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44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</a:t>
            </a:r>
            <a:endParaRPr sz="600">
              <a:latin typeface="Arial"/>
              <a:cs typeface="Arial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2397505" y="3320034"/>
            <a:ext cx="388620" cy="161290"/>
          </a:xfrm>
          <a:custGeom>
            <a:avLst/>
            <a:gdLst/>
            <a:ahLst/>
            <a:cxnLst/>
            <a:rect l="l" t="t" r="r" b="b"/>
            <a:pathLst>
              <a:path w="388619" h="161289">
                <a:moveTo>
                  <a:pt x="0" y="160908"/>
                </a:moveTo>
                <a:lnTo>
                  <a:pt x="388493" y="160908"/>
                </a:lnTo>
                <a:lnTo>
                  <a:pt x="388493" y="0"/>
                </a:lnTo>
                <a:lnTo>
                  <a:pt x="0" y="0"/>
                </a:lnTo>
                <a:lnTo>
                  <a:pt x="0" y="1609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 txBox="1"/>
          <p:nvPr/>
        </p:nvSpPr>
        <p:spPr>
          <a:xfrm>
            <a:off x="2471166" y="335571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2223389" y="2998089"/>
            <a:ext cx="563245" cy="161290"/>
          </a:xfrm>
          <a:custGeom>
            <a:avLst/>
            <a:gdLst/>
            <a:ahLst/>
            <a:cxnLst/>
            <a:rect l="l" t="t" r="r" b="b"/>
            <a:pathLst>
              <a:path w="563244" h="161289">
                <a:moveTo>
                  <a:pt x="0" y="160909"/>
                </a:moveTo>
                <a:lnTo>
                  <a:pt x="562737" y="160909"/>
                </a:lnTo>
                <a:lnTo>
                  <a:pt x="562737" y="0"/>
                </a:lnTo>
                <a:lnTo>
                  <a:pt x="0" y="0"/>
                </a:lnTo>
                <a:lnTo>
                  <a:pt x="0" y="16090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 txBox="1"/>
          <p:nvPr/>
        </p:nvSpPr>
        <p:spPr>
          <a:xfrm>
            <a:off x="7668259" y="2696969"/>
            <a:ext cx="1165860" cy="1266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173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174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NOC2L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636905" marR="62928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894436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95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2410586" y="302704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914400" y="2998089"/>
            <a:ext cx="411480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1925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2223389" y="3158998"/>
            <a:ext cx="563245" cy="161290"/>
          </a:xfrm>
          <a:custGeom>
            <a:avLst/>
            <a:gdLst/>
            <a:ahLst/>
            <a:cxnLst/>
            <a:rect l="l" t="t" r="r" b="b"/>
            <a:pathLst>
              <a:path w="563244" h="161289">
                <a:moveTo>
                  <a:pt x="0" y="160908"/>
                </a:moveTo>
                <a:lnTo>
                  <a:pt x="562737" y="160908"/>
                </a:lnTo>
                <a:lnTo>
                  <a:pt x="562737" y="0"/>
                </a:lnTo>
                <a:lnTo>
                  <a:pt x="0" y="0"/>
                </a:lnTo>
                <a:lnTo>
                  <a:pt x="0" y="16090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 txBox="1"/>
          <p:nvPr/>
        </p:nvSpPr>
        <p:spPr>
          <a:xfrm>
            <a:off x="2328036" y="3191000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1332357" y="2837179"/>
            <a:ext cx="884555" cy="161290"/>
          </a:xfrm>
          <a:custGeom>
            <a:avLst/>
            <a:gdLst/>
            <a:ahLst/>
            <a:cxnLst/>
            <a:rect l="l" t="t" r="r" b="b"/>
            <a:pathLst>
              <a:path w="884555" h="161289">
                <a:moveTo>
                  <a:pt x="0" y="160909"/>
                </a:moveTo>
                <a:lnTo>
                  <a:pt x="884301" y="160909"/>
                </a:lnTo>
                <a:lnTo>
                  <a:pt x="884301" y="0"/>
                </a:lnTo>
                <a:lnTo>
                  <a:pt x="0" y="0"/>
                </a:lnTo>
                <a:lnTo>
                  <a:pt x="0" y="16090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 txBox="1"/>
          <p:nvPr/>
        </p:nvSpPr>
        <p:spPr>
          <a:xfrm>
            <a:off x="1666494" y="287299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20" name="object 32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19" name="object 31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310" name="object 310"/>
          <p:cNvGraphicFramePr>
            <a:graphicFrameLocks noGrp="1"/>
          </p:cNvGraphicFramePr>
          <p:nvPr/>
        </p:nvGraphicFramePr>
        <p:xfrm>
          <a:off x="914400" y="2998089"/>
          <a:ext cx="411351" cy="64376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38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86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3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603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60909">
                <a:tc gridSpan="4"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600" spc="-2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xon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21945"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9525">
                      <a:solidFill>
                        <a:srgbClr val="DCDCDC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lnR w="9525">
                      <a:solidFill>
                        <a:srgbClr val="DCDCDC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lnR w="9525">
                      <a:solidFill>
                        <a:srgbClr val="DCDCDC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0908">
                <a:tc gridSpan="4">
                  <a:txBody>
                    <a:bodyPr/>
                    <a:lstStyle/>
                    <a:p>
                      <a:pPr marL="4445">
                        <a:lnSpc>
                          <a:spcPct val="100000"/>
                        </a:lnSpc>
                      </a:pPr>
                      <a:r>
                        <a:rPr sz="600" dirty="0">
                          <a:latin typeface="Arial"/>
                          <a:cs typeface="Arial"/>
                        </a:rPr>
                        <a:t>coding_regi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9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9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63166" y="4516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63166" y="4516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44574" y="4420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44574" y="4420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97278" y="4358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97278" y="4358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17167" y="4218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17167" y="4218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74570" y="4152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74570" y="4152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11400" y="3564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11400" y="3564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26335" y="3447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26335" y="3447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289046" y="27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289046" y="27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341751" y="2702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341751" y="2702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408807" y="2664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408807" y="2664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514344" y="260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514344" y="260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552571" y="2589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552571" y="2589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586226" y="2574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586226" y="2574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658108" y="254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658108" y="254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681984" y="2533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681984" y="2533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763517" y="2503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763517" y="2503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864102" y="2420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864102" y="2420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979164" y="2421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979164" y="2421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324222" y="2424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324222" y="2424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343400" y="2429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343400" y="2429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372102" y="2765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372102" y="2765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415282" y="2788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415282" y="2788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148453" y="3055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148453" y="3055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177282" y="306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177282" y="306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474398" y="2760662"/>
            <a:ext cx="1704974" cy="65595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7214107" y="2471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7214107" y="2471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242809" y="2444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7242809" y="2444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947419" y="5486400"/>
            <a:ext cx="5751195" cy="0"/>
          </a:xfrm>
          <a:custGeom>
            <a:avLst/>
            <a:gdLst/>
            <a:ahLst/>
            <a:cxnLst/>
            <a:rect l="l" t="t" r="r" b="b"/>
            <a:pathLst>
              <a:path w="5751195">
                <a:moveTo>
                  <a:pt x="0" y="0"/>
                </a:moveTo>
                <a:lnTo>
                  <a:pt x="57509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9474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90588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8643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2282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7812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7397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983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914400" y="2395220"/>
            <a:ext cx="0" cy="2610485"/>
          </a:xfrm>
          <a:custGeom>
            <a:avLst/>
            <a:gdLst/>
            <a:ahLst/>
            <a:cxnLst/>
            <a:rect l="l" t="t" r="r" b="b"/>
            <a:pathLst>
              <a:path h="2610485">
                <a:moveTo>
                  <a:pt x="0" y="0"/>
                </a:moveTo>
                <a:lnTo>
                  <a:pt x="0" y="261035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822960" y="5005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822960" y="41355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98364" y="3265423"/>
            <a:ext cx="2299970" cy="0"/>
          </a:xfrm>
          <a:custGeom>
            <a:avLst/>
            <a:gdLst/>
            <a:ahLst/>
            <a:cxnLst/>
            <a:rect l="l" t="t" r="r" b="b"/>
            <a:pathLst>
              <a:path w="2299970">
                <a:moveTo>
                  <a:pt x="0" y="0"/>
                </a:moveTo>
                <a:lnTo>
                  <a:pt x="229971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822960" y="3265423"/>
            <a:ext cx="3877310" cy="0"/>
          </a:xfrm>
          <a:custGeom>
            <a:avLst/>
            <a:gdLst/>
            <a:ahLst/>
            <a:cxnLst/>
            <a:rect l="l" t="t" r="r" b="b"/>
            <a:pathLst>
              <a:path w="3877310">
                <a:moveTo>
                  <a:pt x="0" y="0"/>
                </a:moveTo>
                <a:lnTo>
                  <a:pt x="387692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822960" y="2395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1149730" y="48977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149730" y="49062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153477" y="49063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1465961" y="45196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1465961" y="45283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69834" y="45282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547494" y="4423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547494" y="4431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1551241" y="4431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600200" y="4361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600200" y="4369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603946" y="4369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719960" y="4221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719960" y="4229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723834" y="4230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777492" y="4155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777492" y="4163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781238" y="4163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314194" y="3566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314194" y="35754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318067" y="3575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429255" y="3450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429255" y="3458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433002" y="3458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291840" y="2738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291840" y="27466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295713" y="27466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344671" y="2705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344671" y="2714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348418" y="2714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411728" y="2667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411728" y="2675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415474" y="2675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517138" y="26112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517138" y="26197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521011" y="26198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555491" y="25925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555491" y="26010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559238" y="26011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589020" y="2576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589020" y="25854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592893" y="2585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660902" y="2545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660902" y="2554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664775" y="2554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684904" y="2536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84904" y="25445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688651" y="2544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766311" y="25059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766311" y="2514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770185" y="25145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867022" y="2423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867022" y="24320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870769" y="2431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981958" y="2424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981958" y="2433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985831" y="2433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327016" y="2427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327016" y="24358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330890" y="2435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346194" y="24324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346194" y="2440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350067" y="2441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375022" y="2768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378769" y="27766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418076" y="2791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421949" y="2800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51373" y="30580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55120" y="3066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180076" y="3066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180076" y="3074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183949" y="3074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394388" y="2071433"/>
            <a:ext cx="1956053" cy="179641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58239" y="4458208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8961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066800" y="44582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474597" y="4105528"/>
            <a:ext cx="0" cy="845819"/>
          </a:xfrm>
          <a:custGeom>
            <a:avLst/>
            <a:gdLst/>
            <a:ahLst/>
            <a:cxnLst/>
            <a:rect l="l" t="t" r="r" b="b"/>
            <a:pathLst>
              <a:path h="845820">
                <a:moveTo>
                  <a:pt x="0" y="8455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383157" y="4951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383157" y="4105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556003" y="4014723"/>
            <a:ext cx="0" cy="834390"/>
          </a:xfrm>
          <a:custGeom>
            <a:avLst/>
            <a:gdLst/>
            <a:ahLst/>
            <a:cxnLst/>
            <a:rect l="l" t="t" r="r" b="b"/>
            <a:pathLst>
              <a:path h="834389">
                <a:moveTo>
                  <a:pt x="0" y="8342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464563" y="48489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464563" y="40147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608708" y="3956303"/>
            <a:ext cx="0" cy="827405"/>
          </a:xfrm>
          <a:custGeom>
            <a:avLst/>
            <a:gdLst/>
            <a:ahLst/>
            <a:cxnLst/>
            <a:rect l="l" t="t" r="r" b="b"/>
            <a:pathLst>
              <a:path h="827404">
                <a:moveTo>
                  <a:pt x="0" y="8271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17269" y="4783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17269" y="3956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728597" y="3823842"/>
            <a:ext cx="0" cy="812800"/>
          </a:xfrm>
          <a:custGeom>
            <a:avLst/>
            <a:gdLst/>
            <a:ahLst/>
            <a:cxnLst/>
            <a:rect l="l" t="t" r="r" b="b"/>
            <a:pathLst>
              <a:path h="812800">
                <a:moveTo>
                  <a:pt x="0" y="8124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637157" y="4636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637157" y="38238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786001" y="3760723"/>
            <a:ext cx="0" cy="805815"/>
          </a:xfrm>
          <a:custGeom>
            <a:avLst/>
            <a:gdLst/>
            <a:ahLst/>
            <a:cxnLst/>
            <a:rect l="l" t="t" r="r" b="b"/>
            <a:pathLst>
              <a:path h="805814">
                <a:moveTo>
                  <a:pt x="0" y="8058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694560" y="4566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694560" y="37607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322829" y="3193795"/>
            <a:ext cx="0" cy="763270"/>
          </a:xfrm>
          <a:custGeom>
            <a:avLst/>
            <a:gdLst/>
            <a:ahLst/>
            <a:cxnLst/>
            <a:rect l="l" t="t" r="r" b="b"/>
            <a:pathLst>
              <a:path h="763270">
                <a:moveTo>
                  <a:pt x="0" y="7632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231389" y="39570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231389" y="31937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437764" y="3079876"/>
            <a:ext cx="0" cy="758190"/>
          </a:xfrm>
          <a:custGeom>
            <a:avLst/>
            <a:gdLst/>
            <a:ahLst/>
            <a:cxnLst/>
            <a:rect l="l" t="t" r="r" b="b"/>
            <a:pathLst>
              <a:path h="758189">
                <a:moveTo>
                  <a:pt x="0" y="7581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346325" y="38380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346325" y="3079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300476" y="2370582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300476" y="3050539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2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209035" y="3122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209035" y="23705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353180" y="2338070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3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353180" y="3050539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261740" y="3090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261740" y="2338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420236" y="2298826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415474" y="3051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328796" y="3052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328796" y="2298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525773" y="2242311"/>
            <a:ext cx="0" cy="499109"/>
          </a:xfrm>
          <a:custGeom>
            <a:avLst/>
            <a:gdLst/>
            <a:ahLst/>
            <a:cxnLst/>
            <a:rect l="l" t="t" r="r" b="b"/>
            <a:pathLst>
              <a:path h="499110">
                <a:moveTo>
                  <a:pt x="0" y="0"/>
                </a:moveTo>
                <a:lnTo>
                  <a:pt x="0" y="498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434334" y="2242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564001" y="2223389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7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472560" y="2223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597655" y="2207514"/>
            <a:ext cx="0" cy="534035"/>
          </a:xfrm>
          <a:custGeom>
            <a:avLst/>
            <a:gdLst/>
            <a:ahLst/>
            <a:cxnLst/>
            <a:rect l="l" t="t" r="r" b="b"/>
            <a:pathLst>
              <a:path h="534035">
                <a:moveTo>
                  <a:pt x="0" y="0"/>
                </a:moveTo>
                <a:lnTo>
                  <a:pt x="0" y="533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506215" y="2207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669538" y="2175891"/>
            <a:ext cx="0" cy="565785"/>
          </a:xfrm>
          <a:custGeom>
            <a:avLst/>
            <a:gdLst/>
            <a:ahLst/>
            <a:cxnLst/>
            <a:rect l="l" t="t" r="r" b="b"/>
            <a:pathLst>
              <a:path h="565785">
                <a:moveTo>
                  <a:pt x="0" y="0"/>
                </a:moveTo>
                <a:lnTo>
                  <a:pt x="0" y="565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578097" y="21758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693414" y="2166111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601973" y="21661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74947" y="2135504"/>
            <a:ext cx="0" cy="605790"/>
          </a:xfrm>
          <a:custGeom>
            <a:avLst/>
            <a:gdLst/>
            <a:ahLst/>
            <a:cxnLst/>
            <a:rect l="l" t="t" r="r" b="b"/>
            <a:pathLst>
              <a:path h="605789">
                <a:moveTo>
                  <a:pt x="0" y="0"/>
                </a:moveTo>
                <a:lnTo>
                  <a:pt x="0" y="605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683508" y="2135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875532" y="2052320"/>
            <a:ext cx="0" cy="688975"/>
          </a:xfrm>
          <a:custGeom>
            <a:avLst/>
            <a:gdLst/>
            <a:ahLst/>
            <a:cxnLst/>
            <a:rect l="l" t="t" r="r" b="b"/>
            <a:pathLst>
              <a:path h="688975">
                <a:moveTo>
                  <a:pt x="0" y="0"/>
                </a:moveTo>
                <a:lnTo>
                  <a:pt x="0" y="688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784091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990594" y="2053717"/>
            <a:ext cx="0" cy="687705"/>
          </a:xfrm>
          <a:custGeom>
            <a:avLst/>
            <a:gdLst/>
            <a:ahLst/>
            <a:cxnLst/>
            <a:rect l="l" t="t" r="r" b="b"/>
            <a:pathLst>
              <a:path h="687705">
                <a:moveTo>
                  <a:pt x="0" y="0"/>
                </a:moveTo>
                <a:lnTo>
                  <a:pt x="0" y="687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899153" y="2053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335653" y="2056383"/>
            <a:ext cx="0" cy="685165"/>
          </a:xfrm>
          <a:custGeom>
            <a:avLst/>
            <a:gdLst/>
            <a:ahLst/>
            <a:cxnLst/>
            <a:rect l="l" t="t" r="r" b="b"/>
            <a:pathLst>
              <a:path h="685164">
                <a:moveTo>
                  <a:pt x="0" y="0"/>
                </a:moveTo>
                <a:lnTo>
                  <a:pt x="0" y="6849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244213" y="20563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354829" y="2061717"/>
            <a:ext cx="0" cy="680085"/>
          </a:xfrm>
          <a:custGeom>
            <a:avLst/>
            <a:gdLst/>
            <a:ahLst/>
            <a:cxnLst/>
            <a:rect l="l" t="t" r="r" b="b"/>
            <a:pathLst>
              <a:path h="680085">
                <a:moveTo>
                  <a:pt x="0" y="0"/>
                </a:moveTo>
                <a:lnTo>
                  <a:pt x="0" y="679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263390" y="2061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383532" y="2400173"/>
            <a:ext cx="0" cy="341630"/>
          </a:xfrm>
          <a:custGeom>
            <a:avLst/>
            <a:gdLst/>
            <a:ahLst/>
            <a:cxnLst/>
            <a:rect l="l" t="t" r="r" b="b"/>
            <a:pathLst>
              <a:path h="341630">
                <a:moveTo>
                  <a:pt x="0" y="0"/>
                </a:moveTo>
                <a:lnTo>
                  <a:pt x="0" y="3411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383532" y="3050539"/>
            <a:ext cx="0" cy="102870"/>
          </a:xfrm>
          <a:custGeom>
            <a:avLst/>
            <a:gdLst/>
            <a:ahLst/>
            <a:cxnLst/>
            <a:rect l="l" t="t" r="r" b="b"/>
            <a:pathLst>
              <a:path h="102869">
                <a:moveTo>
                  <a:pt x="0" y="0"/>
                </a:moveTo>
                <a:lnTo>
                  <a:pt x="0" y="102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292091" y="3153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292091" y="2400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426711" y="2423541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426711" y="3050539"/>
            <a:ext cx="0" cy="126364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6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335271" y="3176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335271" y="24235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159883" y="2686430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2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198364" y="3446779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5295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068442" y="26864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188711" y="2694304"/>
            <a:ext cx="0" cy="760730"/>
          </a:xfrm>
          <a:custGeom>
            <a:avLst/>
            <a:gdLst/>
            <a:ahLst/>
            <a:cxnLst/>
            <a:rect l="l" t="t" r="r" b="b"/>
            <a:pathLst>
              <a:path h="760729">
                <a:moveTo>
                  <a:pt x="0" y="7607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198364" y="3455034"/>
            <a:ext cx="81915" cy="0"/>
          </a:xfrm>
          <a:custGeom>
            <a:avLst/>
            <a:gdLst/>
            <a:ahLst/>
            <a:cxnLst/>
            <a:rect l="l" t="t" r="r" b="b"/>
            <a:pathLst>
              <a:path w="81914">
                <a:moveTo>
                  <a:pt x="0" y="0"/>
                </a:moveTo>
                <a:lnTo>
                  <a:pt x="8178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097271" y="2694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498080" y="2586608"/>
            <a:ext cx="0" cy="2165350"/>
          </a:xfrm>
          <a:custGeom>
            <a:avLst/>
            <a:gdLst/>
            <a:ahLst/>
            <a:cxnLst/>
            <a:rect l="l" t="t" r="r" b="b"/>
            <a:pathLst>
              <a:path h="2165350">
                <a:moveTo>
                  <a:pt x="0" y="216496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498080" y="4751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498080" y="44423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498080" y="41330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498080" y="38238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498080" y="3514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498080" y="32052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498080" y="2895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498080" y="2586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 txBox="1"/>
          <p:nvPr/>
        </p:nvSpPr>
        <p:spPr>
          <a:xfrm>
            <a:off x="7668259" y="469201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7668259" y="4382640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7668259" y="407339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7668259" y="376415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7668259" y="345477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7668259" y="3145533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7668259" y="283628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7668259" y="252691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1141094" y="4889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141094" y="4889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57452" y="45111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57452" y="45111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538858" y="4414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538858" y="4414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91563" y="4352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91563" y="4352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711451" y="4212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711451" y="4212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768855" y="4146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768855" y="4146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305685" y="3558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305685" y="3558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420620" y="344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420620" y="344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283330" y="2729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283330" y="2729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336035" y="2697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336035" y="2697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403091" y="26584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403091" y="26584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508628" y="2602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508628" y="2602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546855" y="2583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546855" y="2583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580510" y="2568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580510" y="2568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652392" y="2537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652392" y="2537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676269" y="2527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676269" y="2527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757803" y="2497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757803" y="2497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858386" y="2414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858386" y="2414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973448" y="2416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973448" y="2416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318508" y="2418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318508" y="2418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337684" y="2423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337684" y="2423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366386" y="27594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366386" y="27594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409566" y="2782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409566" y="2782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142738" y="3049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142738" y="3049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171566" y="3057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171566" y="3057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468683" y="2754947"/>
            <a:ext cx="1716404" cy="66738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208393" y="2466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208393" y="2466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237094" y="24389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237094" y="24389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 txBox="1"/>
          <p:nvPr/>
        </p:nvSpPr>
        <p:spPr>
          <a:xfrm>
            <a:off x="68046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41781400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163893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41781600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259740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41781800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355600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41782000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451446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41782200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547293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41782400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643140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41782600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594230" y="488018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594230" y="400998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594230" y="317325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594230" y="230318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CASK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41781444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95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5203063" y="4287773"/>
            <a:ext cx="2295525" cy="30924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R="8318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4699889" y="3978402"/>
            <a:ext cx="278130" cy="309245"/>
          </a:xfrm>
          <a:custGeom>
            <a:avLst/>
            <a:gdLst/>
            <a:ahLst/>
            <a:cxnLst/>
            <a:rect l="l" t="t" r="r" b="b"/>
            <a:pathLst>
              <a:path w="278129" h="309245">
                <a:moveTo>
                  <a:pt x="0" y="309245"/>
                </a:moveTo>
                <a:lnTo>
                  <a:pt x="278002" y="309245"/>
                </a:lnTo>
                <a:lnTo>
                  <a:pt x="278002" y="0"/>
                </a:lnTo>
                <a:lnTo>
                  <a:pt x="0" y="0"/>
                </a:lnTo>
                <a:lnTo>
                  <a:pt x="0" y="3092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 txBox="1"/>
          <p:nvPr/>
        </p:nvSpPr>
        <p:spPr>
          <a:xfrm>
            <a:off x="4586859" y="408063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4982590" y="3669157"/>
            <a:ext cx="215900" cy="309245"/>
          </a:xfrm>
          <a:custGeom>
            <a:avLst/>
            <a:gdLst/>
            <a:ahLst/>
            <a:cxnLst/>
            <a:rect l="l" t="t" r="r" b="b"/>
            <a:pathLst>
              <a:path w="215900" h="309245">
                <a:moveTo>
                  <a:pt x="0" y="309245"/>
                </a:moveTo>
                <a:lnTo>
                  <a:pt x="215646" y="309245"/>
                </a:lnTo>
                <a:lnTo>
                  <a:pt x="215646" y="0"/>
                </a:lnTo>
                <a:lnTo>
                  <a:pt x="0" y="0"/>
                </a:lnTo>
                <a:lnTo>
                  <a:pt x="0" y="3092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 txBox="1"/>
          <p:nvPr/>
        </p:nvSpPr>
        <p:spPr>
          <a:xfrm>
            <a:off x="4969764" y="377901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4699889" y="3050667"/>
            <a:ext cx="498475" cy="309245"/>
          </a:xfrm>
          <a:custGeom>
            <a:avLst/>
            <a:gdLst/>
            <a:ahLst/>
            <a:cxnLst/>
            <a:rect l="l" t="t" r="r" b="b"/>
            <a:pathLst>
              <a:path w="498475" h="309245">
                <a:moveTo>
                  <a:pt x="0" y="309245"/>
                </a:moveTo>
                <a:lnTo>
                  <a:pt x="498475" y="309245"/>
                </a:lnTo>
                <a:lnTo>
                  <a:pt x="498475" y="0"/>
                </a:lnTo>
                <a:lnTo>
                  <a:pt x="0" y="0"/>
                </a:lnTo>
                <a:lnTo>
                  <a:pt x="0" y="30924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 txBox="1"/>
          <p:nvPr/>
        </p:nvSpPr>
        <p:spPr>
          <a:xfrm>
            <a:off x="4854955" y="315378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4699889" y="3359911"/>
            <a:ext cx="498475" cy="309245"/>
          </a:xfrm>
          <a:custGeom>
            <a:avLst/>
            <a:gdLst/>
            <a:ahLst/>
            <a:cxnLst/>
            <a:rect l="l" t="t" r="r" b="b"/>
            <a:pathLst>
              <a:path w="498475" h="309245">
                <a:moveTo>
                  <a:pt x="0" y="309244"/>
                </a:moveTo>
                <a:lnTo>
                  <a:pt x="498475" y="309244"/>
                </a:lnTo>
                <a:lnTo>
                  <a:pt x="498475" y="0"/>
                </a:lnTo>
                <a:lnTo>
                  <a:pt x="0" y="0"/>
                </a:lnTo>
                <a:lnTo>
                  <a:pt x="0" y="30924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 txBox="1"/>
          <p:nvPr/>
        </p:nvSpPr>
        <p:spPr>
          <a:xfrm>
            <a:off x="4772405" y="346608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914400" y="2741295"/>
            <a:ext cx="3780790" cy="309245"/>
          </a:xfrm>
          <a:custGeom>
            <a:avLst/>
            <a:gdLst/>
            <a:ahLst/>
            <a:cxnLst/>
            <a:rect l="l" t="t" r="r" b="b"/>
            <a:pathLst>
              <a:path w="3780790" h="309244">
                <a:moveTo>
                  <a:pt x="0" y="309245"/>
                </a:moveTo>
                <a:lnTo>
                  <a:pt x="3780663" y="309245"/>
                </a:lnTo>
                <a:lnTo>
                  <a:pt x="3780663" y="0"/>
                </a:lnTo>
                <a:lnTo>
                  <a:pt x="0" y="0"/>
                </a:lnTo>
                <a:lnTo>
                  <a:pt x="0" y="30924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 txBox="1"/>
          <p:nvPr/>
        </p:nvSpPr>
        <p:spPr>
          <a:xfrm>
            <a:off x="1050289" y="285140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3" name="object 31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12" name="object 31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80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80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92352" y="4723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92352" y="4723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80692" y="4649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80692" y="4649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9272" y="462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9272" y="462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74927" y="4612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74927" y="4612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86179" y="4569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86179" y="4569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11832" y="4559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11832" y="4559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63267" y="4539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63267" y="4539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31720" y="4512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31720" y="4512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83155" y="4492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83155" y="4492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17319" y="4479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917319" y="4479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934464" y="4472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934464" y="4472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62860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62860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39950" y="4392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139950" y="4392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19782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19782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88235" y="4296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88235" y="4296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431033" y="4280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31033" y="4280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456814" y="4270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56814" y="4270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08123" y="4250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08123" y="4250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19501" y="4208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19501" y="4208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65044" y="4152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65044" y="4152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24860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824860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84804" y="4106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84804" y="4106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41726" y="4009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41726" y="4009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67379" y="4000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67379" y="4000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252978" y="3967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52978" y="3967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95777" y="3951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95777" y="3951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372865" y="3923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372865" y="3923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588636" y="348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588636" y="348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708525" y="3444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708525" y="3444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725670" y="3438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725670" y="3438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742815" y="3432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742815" y="3432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776978" y="342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776978" y="342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28413" y="3403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828413" y="3403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905502" y="3377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05502" y="3377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42408" y="3331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42408" y="3331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59553" y="3325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59553" y="3325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62296" y="3291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62296" y="3291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96585" y="328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96585" y="328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30748" y="3269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30748" y="3269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65039" y="3257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65039" y="3257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316346" y="3241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316346" y="3241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367782" y="3224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367782" y="3224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444871" y="3199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444871" y="3199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470525" y="3190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470525" y="3190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487670" y="3185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487670" y="3185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718809" y="3110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718809" y="3110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770117" y="3094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770117" y="3094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069838" y="2999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069838" y="2999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121272" y="2983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121272" y="2983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46927" y="2975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46927" y="2975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172580" y="2967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72580" y="2967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215379" y="2953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215379" y="2953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283833" y="2932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283833" y="2932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300978" y="2927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300978" y="2927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318122" y="2921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18122" y="2921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369558" y="2905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369558" y="2905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386576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386576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497954" y="2865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497954" y="2865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703441" y="280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703441" y="280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242809" y="263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242809" y="263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260983" y="5486400"/>
            <a:ext cx="5993765" cy="0"/>
          </a:xfrm>
          <a:custGeom>
            <a:avLst/>
            <a:gdLst/>
            <a:ahLst/>
            <a:cxnLst/>
            <a:rect l="l" t="t" r="r" b="b"/>
            <a:pathLst>
              <a:path w="5993765">
                <a:moveTo>
                  <a:pt x="0" y="0"/>
                </a:moveTo>
                <a:lnTo>
                  <a:pt x="599325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26098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1172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9733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8295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6856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5418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39800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25424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914400" y="2883789"/>
            <a:ext cx="0" cy="2131695"/>
          </a:xfrm>
          <a:custGeom>
            <a:avLst/>
            <a:gdLst/>
            <a:ahLst/>
            <a:cxnLst/>
            <a:rect l="l" t="t" r="r" b="b"/>
            <a:pathLst>
              <a:path h="2131695">
                <a:moveTo>
                  <a:pt x="0" y="0"/>
                </a:moveTo>
                <a:lnTo>
                  <a:pt x="0" y="213144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50152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93207" y="3949572"/>
            <a:ext cx="1905000" cy="0"/>
          </a:xfrm>
          <a:custGeom>
            <a:avLst/>
            <a:gdLst/>
            <a:ahLst/>
            <a:cxnLst/>
            <a:rect l="l" t="t" r="r" b="b"/>
            <a:pathLst>
              <a:path w="1905000">
                <a:moveTo>
                  <a:pt x="0" y="0"/>
                </a:moveTo>
                <a:lnTo>
                  <a:pt x="190487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22960" y="3949572"/>
            <a:ext cx="960755" cy="0"/>
          </a:xfrm>
          <a:custGeom>
            <a:avLst/>
            <a:gdLst/>
            <a:ahLst/>
            <a:cxnLst/>
            <a:rect l="l" t="t" r="r" b="b"/>
            <a:pathLst>
              <a:path w="960755">
                <a:moveTo>
                  <a:pt x="0" y="0"/>
                </a:moveTo>
                <a:lnTo>
                  <a:pt x="9602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22960" y="28837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062037" y="3974274"/>
            <a:ext cx="1930400" cy="138480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144520" y="4012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144520" y="40212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148393" y="4021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170301" y="4002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170301" y="40115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174047" y="4011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255898" y="3970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255898" y="3979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259645" y="3979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298697" y="3954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302444" y="396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375786" y="39260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379533" y="39346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591558" y="3488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595304" y="3497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711319" y="3447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711319" y="3449954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0" y="0"/>
                </a:moveTo>
                <a:lnTo>
                  <a:pt x="51434" y="0"/>
                </a:lnTo>
              </a:path>
            </a:pathLst>
          </a:custGeom>
          <a:ln w="21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715192" y="3455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728464" y="3441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732337" y="3450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745609" y="34356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749482" y="3444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779898" y="3423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783645" y="3432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831207" y="34063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835080" y="34149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908296" y="33803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912169" y="3388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045328" y="3334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049075" y="3342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062346" y="33286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066220" y="33372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165090" y="32946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168963" y="3303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199379" y="3283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203253" y="3291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233670" y="32720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237416" y="32806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267833" y="32607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271706" y="32692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319267" y="3243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323014" y="3252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370576" y="3227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374449" y="32356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447665" y="32020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451538" y="32106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473319" y="3193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477192" y="3202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490464" y="31880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494337" y="31966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721730" y="3113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725477" y="31222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773039" y="3097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776785" y="3105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072759" y="3002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076505" y="30109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124066" y="29862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127940" y="2994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149721" y="29781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153594" y="29867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175502" y="2970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179248" y="2978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218301" y="2956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222047" y="2965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286753" y="2935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290500" y="2943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03898" y="2930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07645" y="29385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21044" y="2924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24790" y="2933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72352" y="2908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372352" y="2914523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48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376225" y="2917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89496" y="2903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393243" y="2911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500748" y="28686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500748" y="28773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504622" y="28772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706234" y="2805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706234" y="2813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710108" y="2813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245731" y="26393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245731" y="2647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249477" y="26478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158239" y="4229353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066800" y="42293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303782" y="4176776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212341" y="4176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492122" y="4108196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400683" y="4108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560702" y="4083177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0"/>
                </a:moveTo>
                <a:lnTo>
                  <a:pt x="0" y="172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469263" y="4083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586357" y="4073778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2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94916" y="4073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428113" y="37263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153155" y="3987800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4">
                <a:moveTo>
                  <a:pt x="0" y="0"/>
                </a:moveTo>
                <a:lnTo>
                  <a:pt x="0" y="5666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61716" y="4554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78810" y="3987800"/>
            <a:ext cx="0" cy="557530"/>
          </a:xfrm>
          <a:custGeom>
            <a:avLst/>
            <a:gdLst/>
            <a:ahLst/>
            <a:cxnLst/>
            <a:rect l="l" t="t" r="r" b="b"/>
            <a:pathLst>
              <a:path h="557529">
                <a:moveTo>
                  <a:pt x="0" y="0"/>
                </a:moveTo>
                <a:lnTo>
                  <a:pt x="0" y="557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87370" y="4544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259645" y="3449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264408" y="3987800"/>
            <a:ext cx="0" cy="525145"/>
          </a:xfrm>
          <a:custGeom>
            <a:avLst/>
            <a:gdLst/>
            <a:ahLst/>
            <a:cxnLst/>
            <a:rect l="l" t="t" r="r" b="b"/>
            <a:pathLst>
              <a:path h="525145">
                <a:moveTo>
                  <a:pt x="0" y="0"/>
                </a:moveTo>
                <a:lnTo>
                  <a:pt x="0" y="524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72967" y="45126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72967" y="34461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307207" y="3987800"/>
            <a:ext cx="0" cy="509270"/>
          </a:xfrm>
          <a:custGeom>
            <a:avLst/>
            <a:gdLst/>
            <a:ahLst/>
            <a:cxnLst/>
            <a:rect l="l" t="t" r="r" b="b"/>
            <a:pathLst>
              <a:path h="509270">
                <a:moveTo>
                  <a:pt x="0" y="0"/>
                </a:moveTo>
                <a:lnTo>
                  <a:pt x="0" y="508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15767" y="44966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384296" y="3987800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5">
                <a:moveTo>
                  <a:pt x="0" y="0"/>
                </a:moveTo>
                <a:lnTo>
                  <a:pt x="0" y="480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292855" y="44679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600066" y="2959354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600066" y="3987800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9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508627" y="40347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508627" y="2959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719954" y="2917570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715192" y="39909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628515" y="39941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628515" y="2917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737100" y="2911601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732337" y="3988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645659" y="39884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645659" y="2911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754245" y="2905632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662804" y="3982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662804" y="29056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788408" y="2893822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4">
                <a:moveTo>
                  <a:pt x="0" y="0"/>
                </a:moveTo>
                <a:lnTo>
                  <a:pt x="0" y="2900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696967" y="28938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839842" y="2876042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748403" y="2876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916932" y="2849626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2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825491" y="2849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053838" y="280276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962397" y="28027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070983" y="2796920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6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979542" y="2796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173726" y="2762123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1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082285" y="2762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208015" y="2750566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5">
                <a:moveTo>
                  <a:pt x="0" y="0"/>
                </a:moveTo>
                <a:lnTo>
                  <a:pt x="0" y="433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116576" y="27505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242178" y="2739008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150739" y="27390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276469" y="2727451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185028" y="2727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327777" y="2710179"/>
            <a:ext cx="0" cy="473709"/>
          </a:xfrm>
          <a:custGeom>
            <a:avLst/>
            <a:gdLst/>
            <a:ahLst/>
            <a:cxnLst/>
            <a:rect l="l" t="t" r="r" b="b"/>
            <a:pathLst>
              <a:path h="473710">
                <a:moveTo>
                  <a:pt x="0" y="0"/>
                </a:moveTo>
                <a:lnTo>
                  <a:pt x="0" y="473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236336" y="27101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379211" y="2692907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0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287771" y="26929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456301" y="2667000"/>
            <a:ext cx="0" cy="516890"/>
          </a:xfrm>
          <a:custGeom>
            <a:avLst/>
            <a:gdLst/>
            <a:ahLst/>
            <a:cxnLst/>
            <a:rect l="l" t="t" r="r" b="b"/>
            <a:pathLst>
              <a:path h="516889">
                <a:moveTo>
                  <a:pt x="0" y="0"/>
                </a:moveTo>
                <a:lnTo>
                  <a:pt x="0" y="516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364860" y="26670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481954" y="2658364"/>
            <a:ext cx="0" cy="525780"/>
          </a:xfrm>
          <a:custGeom>
            <a:avLst/>
            <a:gdLst/>
            <a:ahLst/>
            <a:cxnLst/>
            <a:rect l="l" t="t" r="r" b="b"/>
            <a:pathLst>
              <a:path h="525780">
                <a:moveTo>
                  <a:pt x="0" y="0"/>
                </a:moveTo>
                <a:lnTo>
                  <a:pt x="0" y="525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390515" y="2658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499100" y="2652648"/>
            <a:ext cx="0" cy="531495"/>
          </a:xfrm>
          <a:custGeom>
            <a:avLst/>
            <a:gdLst/>
            <a:ahLst/>
            <a:cxnLst/>
            <a:rect l="l" t="t" r="r" b="b"/>
            <a:pathLst>
              <a:path h="531494">
                <a:moveTo>
                  <a:pt x="0" y="0"/>
                </a:moveTo>
                <a:lnTo>
                  <a:pt x="0" y="531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407659" y="2652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730240" y="2575179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4">
                <a:moveTo>
                  <a:pt x="0" y="0"/>
                </a:moveTo>
                <a:lnTo>
                  <a:pt x="0" y="340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730240" y="3183763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0"/>
                </a:moveTo>
                <a:lnTo>
                  <a:pt x="0" y="4855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638800" y="36692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638800" y="25751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781547" y="2558033"/>
            <a:ext cx="0" cy="358140"/>
          </a:xfrm>
          <a:custGeom>
            <a:avLst/>
            <a:gdLst/>
            <a:ahLst/>
            <a:cxnLst/>
            <a:rect l="l" t="t" r="r" b="b"/>
            <a:pathLst>
              <a:path h="358139">
                <a:moveTo>
                  <a:pt x="0" y="0"/>
                </a:moveTo>
                <a:lnTo>
                  <a:pt x="0" y="3577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781547" y="3183763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690108" y="3653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690108" y="2558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081267" y="2457450"/>
            <a:ext cx="0" cy="458470"/>
          </a:xfrm>
          <a:custGeom>
            <a:avLst/>
            <a:gdLst/>
            <a:ahLst/>
            <a:cxnLst/>
            <a:rect l="l" t="t" r="r" b="b"/>
            <a:pathLst>
              <a:path h="458469">
                <a:moveTo>
                  <a:pt x="0" y="0"/>
                </a:moveTo>
                <a:lnTo>
                  <a:pt x="0" y="458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081267" y="3183763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989828" y="35643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989828" y="2457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132703" y="2440177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132703" y="3183763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6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041263" y="3549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041263" y="2440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158357" y="2431542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5">
                <a:moveTo>
                  <a:pt x="0" y="0"/>
                </a:moveTo>
                <a:lnTo>
                  <a:pt x="0" y="484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158357" y="3183763"/>
            <a:ext cx="0" cy="358775"/>
          </a:xfrm>
          <a:custGeom>
            <a:avLst/>
            <a:gdLst/>
            <a:ahLst/>
            <a:cxnLst/>
            <a:rect l="l" t="t" r="r" b="b"/>
            <a:pathLst>
              <a:path h="358775">
                <a:moveTo>
                  <a:pt x="0" y="0"/>
                </a:moveTo>
                <a:lnTo>
                  <a:pt x="0" y="3582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066916" y="3542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066916" y="24315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184010" y="2422905"/>
            <a:ext cx="0" cy="493395"/>
          </a:xfrm>
          <a:custGeom>
            <a:avLst/>
            <a:gdLst/>
            <a:ahLst/>
            <a:cxnLst/>
            <a:rect l="l" t="t" r="r" b="b"/>
            <a:pathLst>
              <a:path h="493394">
                <a:moveTo>
                  <a:pt x="0" y="0"/>
                </a:moveTo>
                <a:lnTo>
                  <a:pt x="0" y="4928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184010" y="3183763"/>
            <a:ext cx="0" cy="351155"/>
          </a:xfrm>
          <a:custGeom>
            <a:avLst/>
            <a:gdLst/>
            <a:ahLst/>
            <a:cxnLst/>
            <a:rect l="l" t="t" r="r" b="b"/>
            <a:pathLst>
              <a:path h="351154">
                <a:moveTo>
                  <a:pt x="0" y="0"/>
                </a:moveTo>
                <a:lnTo>
                  <a:pt x="0" y="3507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092571" y="3534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092571" y="24229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226809" y="2408427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226809" y="3183763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135370" y="35222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135370" y="24084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295263" y="2385186"/>
            <a:ext cx="0" cy="530860"/>
          </a:xfrm>
          <a:custGeom>
            <a:avLst/>
            <a:gdLst/>
            <a:ahLst/>
            <a:cxnLst/>
            <a:rect l="l" t="t" r="r" b="b"/>
            <a:pathLst>
              <a:path h="530860">
                <a:moveTo>
                  <a:pt x="0" y="0"/>
                </a:moveTo>
                <a:lnTo>
                  <a:pt x="0" y="5306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295263" y="3183763"/>
            <a:ext cx="0" cy="318770"/>
          </a:xfrm>
          <a:custGeom>
            <a:avLst/>
            <a:gdLst/>
            <a:ahLst/>
            <a:cxnLst/>
            <a:rect l="l" t="t" r="r" b="b"/>
            <a:pathLst>
              <a:path h="318770">
                <a:moveTo>
                  <a:pt x="0" y="0"/>
                </a:moveTo>
                <a:lnTo>
                  <a:pt x="0" y="3187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203822" y="35025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203822" y="23851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312408" y="2379345"/>
            <a:ext cx="0" cy="536575"/>
          </a:xfrm>
          <a:custGeom>
            <a:avLst/>
            <a:gdLst/>
            <a:ahLst/>
            <a:cxnLst/>
            <a:rect l="l" t="t" r="r" b="b"/>
            <a:pathLst>
              <a:path h="536575">
                <a:moveTo>
                  <a:pt x="0" y="0"/>
                </a:moveTo>
                <a:lnTo>
                  <a:pt x="0" y="536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312408" y="3183763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3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220967" y="34977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220967" y="2379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329553" y="2373629"/>
            <a:ext cx="0" cy="542290"/>
          </a:xfrm>
          <a:custGeom>
            <a:avLst/>
            <a:gdLst/>
            <a:ahLst/>
            <a:cxnLst/>
            <a:rect l="l" t="t" r="r" b="b"/>
            <a:pathLst>
              <a:path h="542289">
                <a:moveTo>
                  <a:pt x="0" y="0"/>
                </a:moveTo>
                <a:lnTo>
                  <a:pt x="0" y="542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329553" y="3183763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5">
                <a:moveTo>
                  <a:pt x="0" y="0"/>
                </a:moveTo>
                <a:lnTo>
                  <a:pt x="0" y="309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238113" y="34928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238113" y="2373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380988" y="2356104"/>
            <a:ext cx="0" cy="560070"/>
          </a:xfrm>
          <a:custGeom>
            <a:avLst/>
            <a:gdLst/>
            <a:ahLst/>
            <a:cxnLst/>
            <a:rect l="l" t="t" r="r" b="b"/>
            <a:pathLst>
              <a:path h="560069">
                <a:moveTo>
                  <a:pt x="0" y="0"/>
                </a:moveTo>
                <a:lnTo>
                  <a:pt x="0" y="559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380988" y="3183763"/>
            <a:ext cx="0" cy="294640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289547" y="34782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289547" y="2356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398005" y="2350261"/>
            <a:ext cx="0" cy="565785"/>
          </a:xfrm>
          <a:custGeom>
            <a:avLst/>
            <a:gdLst/>
            <a:ahLst/>
            <a:cxnLst/>
            <a:rect l="l" t="t" r="r" b="b"/>
            <a:pathLst>
              <a:path h="565785">
                <a:moveTo>
                  <a:pt x="0" y="0"/>
                </a:moveTo>
                <a:lnTo>
                  <a:pt x="0" y="565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398005" y="3183763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306565" y="3473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306565" y="2350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509384" y="2312289"/>
            <a:ext cx="0" cy="603885"/>
          </a:xfrm>
          <a:custGeom>
            <a:avLst/>
            <a:gdLst/>
            <a:ahLst/>
            <a:cxnLst/>
            <a:rect l="l" t="t" r="r" b="b"/>
            <a:pathLst>
              <a:path h="603885">
                <a:moveTo>
                  <a:pt x="0" y="0"/>
                </a:moveTo>
                <a:lnTo>
                  <a:pt x="0" y="603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509384" y="3183763"/>
            <a:ext cx="0" cy="259079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0"/>
                </a:moveTo>
                <a:lnTo>
                  <a:pt x="0" y="2585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417945" y="3442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417945" y="2312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714870" y="2241676"/>
            <a:ext cx="0" cy="674370"/>
          </a:xfrm>
          <a:custGeom>
            <a:avLst/>
            <a:gdLst/>
            <a:ahLst/>
            <a:cxnLst/>
            <a:rect l="l" t="t" r="r" b="b"/>
            <a:pathLst>
              <a:path h="674369">
                <a:moveTo>
                  <a:pt x="0" y="0"/>
                </a:moveTo>
                <a:lnTo>
                  <a:pt x="0" y="6741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714870" y="3183763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623431" y="3385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623431" y="2241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254240" y="2052320"/>
            <a:ext cx="0" cy="863600"/>
          </a:xfrm>
          <a:custGeom>
            <a:avLst/>
            <a:gdLst/>
            <a:ahLst/>
            <a:cxnLst/>
            <a:rect l="l" t="t" r="r" b="b"/>
            <a:pathLst>
              <a:path h="863600">
                <a:moveTo>
                  <a:pt x="0" y="0"/>
                </a:moveTo>
                <a:lnTo>
                  <a:pt x="0" y="8634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254240" y="3183763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162800" y="3243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498080" y="2781807"/>
            <a:ext cx="0" cy="1876425"/>
          </a:xfrm>
          <a:custGeom>
            <a:avLst/>
            <a:gdLst/>
            <a:ahLst/>
            <a:cxnLst/>
            <a:rect l="l" t="t" r="r" b="b"/>
            <a:pathLst>
              <a:path h="1876425">
                <a:moveTo>
                  <a:pt x="0" y="187604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498080" y="46578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498080" y="43897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498080" y="4121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498080" y="3853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498080" y="3585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498080" y="3317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498080" y="30497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498080" y="27818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 txBox="1"/>
          <p:nvPr/>
        </p:nvSpPr>
        <p:spPr>
          <a:xfrm>
            <a:off x="7668259" y="4598159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7668259" y="4330189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7668259" y="4062092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7668259" y="379412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7668259" y="352615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7668259" y="3258182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7668259" y="299008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7668259" y="272211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3136010" y="4004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136010" y="4004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161664" y="3994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161664" y="3994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247263" y="3962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247263" y="3962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290061" y="3946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290061" y="3946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367151" y="3917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367151" y="3917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582921" y="3479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82921" y="3479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702809" y="3438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702809" y="3438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719954" y="3432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719954" y="3432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737100" y="3426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737100" y="3426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771263" y="3415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771263" y="3415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822697" y="3397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822697" y="3397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899786" y="33718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899786" y="33718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036692" y="3325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036692" y="3325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053838" y="3320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053838" y="3320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156580" y="3285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156580" y="3285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190871" y="3274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190871" y="3274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225034" y="3263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225034" y="3263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259323" y="3252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259323" y="3252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310632" y="3235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310632" y="3235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362066" y="3218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362066" y="3218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439155" y="3193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439155" y="3193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464809" y="31850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464809" y="31850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481954" y="3179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481954" y="3179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713095" y="31051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713095" y="31051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764403" y="3088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764403" y="3088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064122" y="2993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064122" y="2993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115558" y="2977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115558" y="2977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141211" y="29696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141211" y="29696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166865" y="2961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166865" y="2961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209665" y="2948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209665" y="2948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278117" y="2926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278117" y="2926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295263" y="2921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295263" y="2921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312408" y="2916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312408" y="2916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363842" y="2900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363842" y="2900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380860" y="2894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380860" y="2894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492240" y="2860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492240" y="2860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697726" y="2796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697726" y="2796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237094" y="2630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237094" y="2630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 txBox="1"/>
          <p:nvPr/>
        </p:nvSpPr>
        <p:spPr>
          <a:xfrm>
            <a:off x="99402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48910900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185026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48911000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270649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48911100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356260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48911200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441883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48911300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527494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48911400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613117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48911500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698728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48911600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594230" y="488984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594230" y="385740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594230" y="279175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CCDC120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48910888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914400" y="4255896"/>
            <a:ext cx="860425" cy="267970"/>
          </a:xfrm>
          <a:custGeom>
            <a:avLst/>
            <a:gdLst/>
            <a:ahLst/>
            <a:cxnLst/>
            <a:rect l="l" t="t" r="r" b="b"/>
            <a:pathLst>
              <a:path w="860425" h="267970">
                <a:moveTo>
                  <a:pt x="0" y="267969"/>
                </a:moveTo>
                <a:lnTo>
                  <a:pt x="860298" y="267969"/>
                </a:lnTo>
                <a:lnTo>
                  <a:pt x="860298" y="0"/>
                </a:lnTo>
                <a:lnTo>
                  <a:pt x="0" y="0"/>
                </a:lnTo>
                <a:lnTo>
                  <a:pt x="0" y="267969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 txBox="1"/>
          <p:nvPr/>
        </p:nvSpPr>
        <p:spPr>
          <a:xfrm>
            <a:off x="993139" y="433603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6372352" y="4523866"/>
            <a:ext cx="1125855" cy="26797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L="50165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1783207" y="3719829"/>
            <a:ext cx="3810000" cy="267970"/>
          </a:xfrm>
          <a:custGeom>
            <a:avLst/>
            <a:gdLst/>
            <a:ahLst/>
            <a:cxnLst/>
            <a:rect l="l" t="t" r="r" b="b"/>
            <a:pathLst>
              <a:path w="3810000" h="267970">
                <a:moveTo>
                  <a:pt x="0" y="267970"/>
                </a:moveTo>
                <a:lnTo>
                  <a:pt x="3810000" y="267970"/>
                </a:lnTo>
                <a:lnTo>
                  <a:pt x="3810000" y="0"/>
                </a:lnTo>
                <a:lnTo>
                  <a:pt x="0" y="0"/>
                </a:lnTo>
                <a:lnTo>
                  <a:pt x="0" y="26797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 txBox="1"/>
          <p:nvPr/>
        </p:nvSpPr>
        <p:spPr>
          <a:xfrm>
            <a:off x="3567557" y="380910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1783207" y="3183889"/>
            <a:ext cx="3810000" cy="267970"/>
          </a:xfrm>
          <a:custGeom>
            <a:avLst/>
            <a:gdLst/>
            <a:ahLst/>
            <a:cxnLst/>
            <a:rect l="l" t="t" r="r" b="b"/>
            <a:pathLst>
              <a:path w="3810000" h="267970">
                <a:moveTo>
                  <a:pt x="0" y="267969"/>
                </a:moveTo>
                <a:lnTo>
                  <a:pt x="3810000" y="267969"/>
                </a:lnTo>
                <a:lnTo>
                  <a:pt x="3810000" y="0"/>
                </a:lnTo>
                <a:lnTo>
                  <a:pt x="0" y="0"/>
                </a:lnTo>
                <a:lnTo>
                  <a:pt x="0" y="2679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 txBox="1"/>
          <p:nvPr/>
        </p:nvSpPr>
        <p:spPr>
          <a:xfrm>
            <a:off x="3594100" y="326643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1783207" y="3451859"/>
            <a:ext cx="3810000" cy="267970"/>
          </a:xfrm>
          <a:custGeom>
            <a:avLst/>
            <a:gdLst/>
            <a:ahLst/>
            <a:cxnLst/>
            <a:rect l="l" t="t" r="r" b="b"/>
            <a:pathLst>
              <a:path w="3810000" h="267970">
                <a:moveTo>
                  <a:pt x="0" y="267969"/>
                </a:moveTo>
                <a:lnTo>
                  <a:pt x="3810000" y="267969"/>
                </a:lnTo>
                <a:lnTo>
                  <a:pt x="3810000" y="0"/>
                </a:lnTo>
                <a:lnTo>
                  <a:pt x="0" y="0"/>
                </a:lnTo>
                <a:lnTo>
                  <a:pt x="0" y="267969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 txBox="1"/>
          <p:nvPr/>
        </p:nvSpPr>
        <p:spPr>
          <a:xfrm>
            <a:off x="3511550" y="353745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5601842" y="2915792"/>
            <a:ext cx="1896745" cy="267970"/>
          </a:xfrm>
          <a:custGeom>
            <a:avLst/>
            <a:gdLst/>
            <a:ahLst/>
            <a:cxnLst/>
            <a:rect l="l" t="t" r="r" b="b"/>
            <a:pathLst>
              <a:path w="1896745" h="267969">
                <a:moveTo>
                  <a:pt x="0" y="267970"/>
                </a:moveTo>
                <a:lnTo>
                  <a:pt x="1896237" y="267970"/>
                </a:lnTo>
                <a:lnTo>
                  <a:pt x="1896236" y="0"/>
                </a:lnTo>
                <a:lnTo>
                  <a:pt x="0" y="0"/>
                </a:lnTo>
                <a:lnTo>
                  <a:pt x="0" y="26797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 txBox="1"/>
          <p:nvPr/>
        </p:nvSpPr>
        <p:spPr>
          <a:xfrm>
            <a:off x="7146290" y="300532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9" name="object 46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68" name="object 46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17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3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17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87907" y="4596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87907" y="4596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33500" y="4525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33500" y="4525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1882" y="4512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1882" y="4512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95425" y="4279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95425" y="4279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24075" y="4091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24075" y="4091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98751" y="3987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98751" y="3987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27835" y="3947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27835" y="3947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98320" y="3854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98320" y="3854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06575" y="3843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06575" y="3843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14957" y="3833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14957" y="3833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48104" y="3791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48104" y="3791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10333" y="3715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10333" y="3715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64308" y="3652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64308" y="3652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972564" y="3642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972564" y="3642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01647" y="3610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01647" y="3610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43176" y="3565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43176" y="3565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063876" y="3544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063876" y="3544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92960" y="3514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092960" y="3514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34489" y="3474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34489" y="3474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50998" y="345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50998" y="345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67635" y="3444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67635" y="3444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188336" y="3425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88336" y="3425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17420" y="3401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17420" y="3401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238248" y="3384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38248" y="3384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304542" y="3334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304542" y="3334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329433" y="3317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329433" y="3317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429129" y="3258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429129" y="3258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458085" y="324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458085" y="324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524505" y="321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524505" y="321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532888" y="3214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532888" y="3214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615819" y="319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615819" y="319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632455" y="3190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632455" y="3190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640710" y="3189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640710" y="3189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653157" y="3187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653157" y="3187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686430" y="3185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686430" y="3185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752725" y="3186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752725" y="3186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810891" y="3195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810891" y="3195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860675" y="3208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860675" y="3208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943605" y="3242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943605" y="3242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997580" y="327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997580" y="327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022473" y="3289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022473" y="3289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043301" y="3304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043301" y="3304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051555" y="3310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051555" y="3310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072257" y="3327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072257" y="3327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093085" y="334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093085" y="334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101339" y="3351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101339" y="3351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113785" y="3362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113785" y="3362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126232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126232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205098" y="3455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205098" y="3455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221735" y="3473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221735" y="3473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229991" y="3483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229991" y="3483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37940" y="361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37940" y="361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66896" y="3649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66896" y="3649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445764" y="3747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445764" y="3747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462401" y="3767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62401" y="3767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74846" y="3783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474846" y="3783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520440" y="3837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520440" y="3837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549522" y="3871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549522" y="3871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557778" y="3880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557778" y="3880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628390" y="3955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628390" y="3955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640835" y="3967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640835" y="3967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665728" y="3990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665728" y="3990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732148" y="4044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732148" y="4044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744595" y="4053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744595" y="4053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752850" y="4058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752850" y="4058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777741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777741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790188" y="4080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790188" y="4080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839971" y="4101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839971" y="4101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864864" y="4108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864864" y="4108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877309" y="411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877309" y="411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885691" y="4112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885691" y="4112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923029" y="4114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923029" y="4114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001896" y="4099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001896" y="4099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010152" y="4096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010152" y="4096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022597" y="4091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022597" y="4091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039234" y="4084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039234" y="4084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499864" y="3584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499864" y="3584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520565" y="3552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520565" y="3552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586985" y="345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586985" y="345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645025" y="3359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645025" y="3359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653407" y="3346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653407" y="3346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661661" y="333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661661" y="333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686553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686553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723891" y="3236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723891" y="3236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769611" y="316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769611" y="316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777866" y="3152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777866" y="3152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786121" y="3139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786121" y="3139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794503" y="3126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794503" y="3126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819396" y="3089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819396" y="3089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844288" y="3052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844288" y="3052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869179" y="3015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869179" y="3015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906517" y="29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906517" y="29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960492" y="2888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960492" y="2888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035169" y="27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035169" y="27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080761" y="27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080761" y="27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101590" y="27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101590" y="27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130546" y="2688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130546" y="2688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184521" y="263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184521" y="263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242686" y="2585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242686" y="2585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250941" y="25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250941" y="25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271642" y="2562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271642" y="2562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304916" y="2538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304916" y="2538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313171" y="2532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313171" y="2532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358765" y="2502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358765" y="2502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387847" y="2485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387847" y="2485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396103" y="2481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396103" y="2481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454269" y="2452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454269" y="2452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487415" y="243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487415" y="243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508244" y="2430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508244" y="2430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549646" y="2417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549646" y="2417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562219" y="241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562219" y="241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578728" y="241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578728" y="241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628513" y="240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628513" y="240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649340" y="2398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649340" y="2398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682488" y="239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682488" y="239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715634" y="2394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715634" y="2394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806947" y="2402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806947" y="2402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831840" y="2406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831840" y="2406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848477" y="241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848477" y="241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935598" y="2436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935598" y="2436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960490" y="2445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960490" y="2445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002020" y="2463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002020" y="2463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035166" y="2480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035166" y="2480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047740" y="2486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047740" y="2486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151371" y="2548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151371" y="2548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180454" y="2568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180454" y="2568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296659" y="2658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296659" y="2658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329807" y="2686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329807" y="2686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524879" y="2875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524879" y="2875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558153" y="291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558153" y="291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591300" y="2947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591300" y="2947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665976" y="3032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665976" y="3032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15759" y="3091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15759" y="3091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740652" y="312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40652" y="312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881748" y="3297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81748" y="3297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90131" y="3308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90131" y="3308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902577" y="3324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902577" y="3324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097521" y="3582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097521" y="3582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234555" y="3767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234555" y="3767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242809" y="3779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242809" y="3779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527555" y="5486400"/>
            <a:ext cx="4149725" cy="0"/>
          </a:xfrm>
          <a:custGeom>
            <a:avLst/>
            <a:gdLst/>
            <a:ahLst/>
            <a:cxnLst/>
            <a:rect l="l" t="t" r="r" b="b"/>
            <a:pathLst>
              <a:path w="4149725">
                <a:moveTo>
                  <a:pt x="0" y="0"/>
                </a:moveTo>
                <a:lnTo>
                  <a:pt x="414972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52755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6024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67728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914400" y="2120645"/>
            <a:ext cx="0" cy="3261360"/>
          </a:xfrm>
          <a:custGeom>
            <a:avLst/>
            <a:gdLst/>
            <a:ahLst/>
            <a:cxnLst/>
            <a:rect l="l" t="t" r="r" b="b"/>
            <a:pathLst>
              <a:path h="3261360">
                <a:moveTo>
                  <a:pt x="0" y="0"/>
                </a:moveTo>
                <a:lnTo>
                  <a:pt x="0" y="326110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822960" y="5381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822960" y="48381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822960" y="4294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822960" y="3751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150233" y="3207257"/>
            <a:ext cx="3348354" cy="0"/>
          </a:xfrm>
          <a:custGeom>
            <a:avLst/>
            <a:gdLst/>
            <a:ahLst/>
            <a:cxnLst/>
            <a:rect l="l" t="t" r="r" b="b"/>
            <a:pathLst>
              <a:path w="3348354">
                <a:moveTo>
                  <a:pt x="0" y="0"/>
                </a:moveTo>
                <a:lnTo>
                  <a:pt x="3347846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519551" y="3207257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319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822960" y="3207257"/>
            <a:ext cx="2447925" cy="0"/>
          </a:xfrm>
          <a:custGeom>
            <a:avLst/>
            <a:gdLst/>
            <a:ahLst/>
            <a:cxnLst/>
            <a:rect l="l" t="t" r="r" b="b"/>
            <a:pathLst>
              <a:path w="2447925">
                <a:moveTo>
                  <a:pt x="0" y="0"/>
                </a:moveTo>
                <a:lnTo>
                  <a:pt x="2447543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822960" y="2664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822960" y="21206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062037" y="2999549"/>
            <a:ext cx="3084829" cy="235953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415091" y="2047557"/>
            <a:ext cx="2022348" cy="194627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527800" y="28785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27800" y="28872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531546" y="2887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560946" y="29142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560946" y="2922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564820" y="2922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594093" y="2950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594093" y="2959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597967" y="2959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668896" y="30358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668896" y="30443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672643" y="3044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718681" y="30946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718681" y="3103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722427" y="31031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743572" y="3124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743572" y="3133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747319" y="3133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884669" y="3300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884669" y="33092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888416" y="3309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892925" y="3311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892925" y="3319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896798" y="3319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905370" y="3327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905370" y="33360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909244" y="3335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100443" y="35852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100443" y="3593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104189" y="3593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237348" y="37705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237348" y="37791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241222" y="3779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245731" y="37818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245731" y="37904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249477" y="37903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536308" y="2524379"/>
            <a:ext cx="0" cy="725805"/>
          </a:xfrm>
          <a:custGeom>
            <a:avLst/>
            <a:gdLst/>
            <a:ahLst/>
            <a:cxnLst/>
            <a:rect l="l" t="t" r="r" b="b"/>
            <a:pathLst>
              <a:path h="725805">
                <a:moveTo>
                  <a:pt x="0" y="7256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444869" y="3250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444869" y="25243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569582" y="2557398"/>
            <a:ext cx="0" cy="730885"/>
          </a:xfrm>
          <a:custGeom>
            <a:avLst/>
            <a:gdLst/>
            <a:ahLst/>
            <a:cxnLst/>
            <a:rect l="l" t="t" r="r" b="b"/>
            <a:pathLst>
              <a:path h="730885">
                <a:moveTo>
                  <a:pt x="0" y="7307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478142" y="3288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478142" y="2557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602730" y="2590800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7368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511290" y="33276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511290" y="25908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677406" y="2666745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7551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585966" y="34218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585966" y="2666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727190" y="2717673"/>
            <a:ext cx="0" cy="770890"/>
          </a:xfrm>
          <a:custGeom>
            <a:avLst/>
            <a:gdLst/>
            <a:ahLst/>
            <a:cxnLst/>
            <a:rect l="l" t="t" r="r" b="b"/>
            <a:pathLst>
              <a:path h="770889">
                <a:moveTo>
                  <a:pt x="0" y="7708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635750" y="34885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635750" y="2717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752081" y="2743073"/>
            <a:ext cx="0" cy="780415"/>
          </a:xfrm>
          <a:custGeom>
            <a:avLst/>
            <a:gdLst/>
            <a:ahLst/>
            <a:cxnLst/>
            <a:rect l="l" t="t" r="r" b="b"/>
            <a:pathLst>
              <a:path h="780414">
                <a:moveTo>
                  <a:pt x="0" y="7800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660642" y="3523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660642" y="2743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893179" y="2886455"/>
            <a:ext cx="0" cy="845819"/>
          </a:xfrm>
          <a:custGeom>
            <a:avLst/>
            <a:gdLst/>
            <a:ahLst/>
            <a:cxnLst/>
            <a:rect l="l" t="t" r="r" b="b"/>
            <a:pathLst>
              <a:path h="845820">
                <a:moveTo>
                  <a:pt x="0" y="8456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801739" y="373862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261" y="0"/>
                </a:lnTo>
              </a:path>
            </a:pathLst>
          </a:custGeom>
          <a:ln w="22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801739" y="2890583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261" y="0"/>
                </a:lnTo>
              </a:path>
            </a:pathLst>
          </a:custGeom>
          <a:ln w="177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901560" y="2894710"/>
            <a:ext cx="0" cy="850900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8503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914006" y="2907283"/>
            <a:ext cx="0" cy="857885"/>
          </a:xfrm>
          <a:custGeom>
            <a:avLst/>
            <a:gdLst/>
            <a:ahLst/>
            <a:cxnLst/>
            <a:rect l="l" t="t" r="r" b="b"/>
            <a:pathLst>
              <a:path h="857885">
                <a:moveTo>
                  <a:pt x="0" y="8573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822567" y="37646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822567" y="2907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108952" y="3098673"/>
            <a:ext cx="0" cy="990600"/>
          </a:xfrm>
          <a:custGeom>
            <a:avLst/>
            <a:gdLst/>
            <a:ahLst/>
            <a:cxnLst/>
            <a:rect l="l" t="t" r="r" b="b"/>
            <a:pathLst>
              <a:path h="990600">
                <a:moveTo>
                  <a:pt x="0" y="9902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7017511" y="40888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017511" y="3098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245984" y="3227577"/>
            <a:ext cx="0" cy="995680"/>
          </a:xfrm>
          <a:custGeom>
            <a:avLst/>
            <a:gdLst/>
            <a:ahLst/>
            <a:cxnLst/>
            <a:rect l="l" t="t" r="r" b="b"/>
            <a:pathLst>
              <a:path h="995679">
                <a:moveTo>
                  <a:pt x="0" y="0"/>
                </a:moveTo>
                <a:lnTo>
                  <a:pt x="0" y="995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154544" y="323138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4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71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254240" y="3235198"/>
            <a:ext cx="0" cy="988060"/>
          </a:xfrm>
          <a:custGeom>
            <a:avLst/>
            <a:gdLst/>
            <a:ahLst/>
            <a:cxnLst/>
            <a:rect l="l" t="t" r="r" b="b"/>
            <a:pathLst>
              <a:path h="988060">
                <a:moveTo>
                  <a:pt x="0" y="0"/>
                </a:moveTo>
                <a:lnTo>
                  <a:pt x="0" y="987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498080" y="2557526"/>
            <a:ext cx="0" cy="2119630"/>
          </a:xfrm>
          <a:custGeom>
            <a:avLst/>
            <a:gdLst/>
            <a:ahLst/>
            <a:cxnLst/>
            <a:rect l="l" t="t" r="r" b="b"/>
            <a:pathLst>
              <a:path h="2119629">
                <a:moveTo>
                  <a:pt x="0" y="211963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498080" y="46771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498080" y="43743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498080" y="40716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498080" y="3768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498080" y="3465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498080" y="3163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498080" y="28602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498080" y="2557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 txBox="1"/>
          <p:nvPr/>
        </p:nvSpPr>
        <p:spPr>
          <a:xfrm>
            <a:off x="7668259" y="461746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7668259" y="4314695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7668259" y="401192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7668259" y="370915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7668259" y="3406264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7668259" y="310349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7668259" y="280072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7668259" y="249783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1141094" y="4811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141094" y="4811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282191" y="4590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282191" y="4590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327785" y="4519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327785" y="4519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336166" y="4507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336166" y="4507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489710" y="4273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489710" y="4273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618361" y="4086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618361" y="4086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688274" y="3174809"/>
            <a:ext cx="1575053" cy="84607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332226" y="3607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332226" y="3607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361182" y="3643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361182" y="3643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440048" y="3741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440048" y="3741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456685" y="3762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456685" y="3762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469132" y="3777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469132" y="3777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514725" y="3831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514725" y="3831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543808" y="3865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543808" y="3865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52063" y="3874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552063" y="3874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622675" y="3949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622675" y="3949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635121" y="3961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635121" y="3961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660013" y="3984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660013" y="3984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726434" y="4038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726434" y="4038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738879" y="4047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738879" y="4047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747134" y="4052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747134" y="4052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772027" y="4068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772027" y="4068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784472" y="4074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784472" y="4074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834257" y="4096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834257" y="4096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859148" y="4102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859148" y="4102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871595" y="4105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871595" y="4105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879977" y="4106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879977" y="4106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917315" y="4108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917315" y="4108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996182" y="4093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996182" y="4093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004436" y="4090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004436" y="4090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016883" y="4085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016883" y="4085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033520" y="4078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033520" y="4078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489386" y="2384234"/>
            <a:ext cx="1591690" cy="123317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145657" y="2542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145657" y="2542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174740" y="256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174740" y="256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290945" y="2652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290945" y="2652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324091" y="2680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324091" y="2680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519164" y="2870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519164" y="2870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552438" y="2905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552438" y="2905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585584" y="2942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585584" y="2942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660260" y="3027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660260" y="3027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710044" y="3085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710044" y="3085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734936" y="3115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734936" y="3115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876033" y="3292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876033" y="3292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884416" y="3302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884416" y="3302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96861" y="3318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896861" y="3318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091806" y="3576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091806" y="3576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228840" y="3761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228840" y="3761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237094" y="3773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237094" y="3773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 txBox="1"/>
          <p:nvPr/>
        </p:nvSpPr>
        <p:spPr>
          <a:xfrm>
            <a:off x="122885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152864000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330377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152864500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537870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152865000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594230" y="525623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594230" y="47126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594230" y="416924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594230" y="362568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594230" y="311560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594230" y="257204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594230" y="202860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CCNQ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152863911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141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4154423" y="4223003"/>
            <a:ext cx="3343910" cy="30289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801370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95" name="object 495"/>
          <p:cNvSpPr/>
          <p:nvPr/>
        </p:nvSpPr>
        <p:spPr>
          <a:xfrm>
            <a:off x="3531870" y="3920235"/>
            <a:ext cx="158115" cy="302895"/>
          </a:xfrm>
          <a:custGeom>
            <a:avLst/>
            <a:gdLst/>
            <a:ahLst/>
            <a:cxnLst/>
            <a:rect l="l" t="t" r="r" b="b"/>
            <a:pathLst>
              <a:path w="158114" h="302895">
                <a:moveTo>
                  <a:pt x="0" y="302768"/>
                </a:moveTo>
                <a:lnTo>
                  <a:pt x="157734" y="302768"/>
                </a:lnTo>
                <a:lnTo>
                  <a:pt x="157734" y="0"/>
                </a:lnTo>
                <a:lnTo>
                  <a:pt x="0" y="0"/>
                </a:lnTo>
                <a:lnTo>
                  <a:pt x="0" y="3027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270503" y="3920235"/>
            <a:ext cx="249554" cy="302895"/>
          </a:xfrm>
          <a:custGeom>
            <a:avLst/>
            <a:gdLst/>
            <a:ahLst/>
            <a:cxnLst/>
            <a:rect l="l" t="t" r="r" b="b"/>
            <a:pathLst>
              <a:path w="249554" h="302895">
                <a:moveTo>
                  <a:pt x="0" y="302768"/>
                </a:moveTo>
                <a:lnTo>
                  <a:pt x="249047" y="302768"/>
                </a:lnTo>
                <a:lnTo>
                  <a:pt x="249047" y="0"/>
                </a:lnTo>
                <a:lnTo>
                  <a:pt x="0" y="0"/>
                </a:lnTo>
                <a:lnTo>
                  <a:pt x="0" y="3027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 txBox="1"/>
          <p:nvPr/>
        </p:nvSpPr>
        <p:spPr>
          <a:xfrm>
            <a:off x="3142995" y="4019167"/>
            <a:ext cx="7200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</a:t>
            </a:r>
            <a:r>
              <a:rPr sz="600" spc="-5" dirty="0">
                <a:latin typeface="Arial"/>
                <a:cs typeface="Arial"/>
              </a:rPr>
              <a:t>i</a:t>
            </a:r>
            <a:r>
              <a:rPr sz="600" spc="-305" dirty="0">
                <a:latin typeface="Arial"/>
                <a:cs typeface="Arial"/>
              </a:rPr>
              <a:t>o</a:t>
            </a:r>
            <a:r>
              <a:rPr sz="600" spc="-35" dirty="0">
                <a:latin typeface="Arial"/>
                <a:cs typeface="Arial"/>
              </a:rPr>
              <a:t>g</a:t>
            </a:r>
            <a:r>
              <a:rPr sz="600" spc="-305" dirty="0">
                <a:latin typeface="Arial"/>
                <a:cs typeface="Arial"/>
              </a:rPr>
              <a:t>n</a:t>
            </a:r>
            <a:r>
              <a:rPr sz="600" dirty="0">
                <a:latin typeface="Arial"/>
                <a:cs typeface="Arial"/>
              </a:rPr>
              <a:t>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3270503" y="3920235"/>
            <a:ext cx="283210" cy="302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0096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</a:t>
            </a:r>
            <a:endParaRPr sz="600">
              <a:latin typeface="Arial"/>
              <a:cs typeface="Arial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3693795" y="3617467"/>
            <a:ext cx="456565" cy="302895"/>
          </a:xfrm>
          <a:custGeom>
            <a:avLst/>
            <a:gdLst/>
            <a:ahLst/>
            <a:cxnLst/>
            <a:rect l="l" t="t" r="r" b="b"/>
            <a:pathLst>
              <a:path w="456564" h="302895">
                <a:moveTo>
                  <a:pt x="0" y="302767"/>
                </a:moveTo>
                <a:lnTo>
                  <a:pt x="456438" y="302767"/>
                </a:lnTo>
                <a:lnTo>
                  <a:pt x="456438" y="0"/>
                </a:lnTo>
                <a:lnTo>
                  <a:pt x="0" y="0"/>
                </a:lnTo>
                <a:lnTo>
                  <a:pt x="0" y="3027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 txBox="1"/>
          <p:nvPr/>
        </p:nvSpPr>
        <p:spPr>
          <a:xfrm>
            <a:off x="3801364" y="372401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3531870" y="3314572"/>
            <a:ext cx="618490" cy="302895"/>
          </a:xfrm>
          <a:custGeom>
            <a:avLst/>
            <a:gdLst/>
            <a:ahLst/>
            <a:cxnLst/>
            <a:rect l="l" t="t" r="r" b="b"/>
            <a:pathLst>
              <a:path w="618489" h="302895">
                <a:moveTo>
                  <a:pt x="0" y="302768"/>
                </a:moveTo>
                <a:lnTo>
                  <a:pt x="618363" y="302768"/>
                </a:lnTo>
                <a:lnTo>
                  <a:pt x="618363" y="0"/>
                </a:lnTo>
                <a:lnTo>
                  <a:pt x="0" y="0"/>
                </a:lnTo>
                <a:lnTo>
                  <a:pt x="0" y="30276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03" name="object 503"/>
          <p:cNvSpPr txBox="1"/>
          <p:nvPr/>
        </p:nvSpPr>
        <p:spPr>
          <a:xfrm>
            <a:off x="3664330" y="3417568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3523487" y="2815842"/>
            <a:ext cx="110489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502" name="object 502"/>
          <p:cNvGraphicFramePr>
            <a:graphicFrameLocks noGrp="1"/>
          </p:cNvGraphicFramePr>
          <p:nvPr/>
        </p:nvGraphicFramePr>
        <p:xfrm>
          <a:off x="914400" y="2709036"/>
          <a:ext cx="3235960" cy="6057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5400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558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623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02767">
                <a:tc>
                  <a:txBody>
                    <a:bodyPr/>
                    <a:lstStyle/>
                    <a:p>
                      <a:pPr marL="148590">
                        <a:lnSpc>
                          <a:spcPct val="100000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intron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1E90FF"/>
                    </a:solidFill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</a:pPr>
                      <a:r>
                        <a:rPr sz="600" spc="-5" dirty="0">
                          <a:latin typeface="Arial"/>
                          <a:cs typeface="Arial"/>
                        </a:rPr>
                        <a:t>intr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5460">
                      <a:solidFill>
                        <a:srgbClr val="1E90FF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5460">
                      <a:solidFill>
                        <a:srgbClr val="1E90FF"/>
                      </a:solidFill>
                      <a:prstDash val="soli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02768"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45085">
                        <a:lnSpc>
                          <a:spcPct val="100000"/>
                        </a:lnSpc>
                      </a:pPr>
                      <a:r>
                        <a:rPr sz="600" spc="-2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xon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</a:pPr>
                      <a:r>
                        <a:rPr sz="600" spc="-2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xon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630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630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20672" y="2618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20672" y="2618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30985" y="2607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30985" y="2607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03883" y="2605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03883" y="2605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30958" y="2606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30958" y="2606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7197" y="2613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57197" y="2613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61920" y="2636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61920" y="2636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87067" y="2640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87067" y="2640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540380" y="2730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40380" y="2730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621788" y="276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621788" y="276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700273" y="2794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700273" y="2794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705861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705861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893695" y="2895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893695" y="2895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935732" y="2921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935732" y="2921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17139" y="2974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17139" y="2974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28314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28314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36697" y="2988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36697" y="2988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81654" y="3020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81654" y="3020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146044" y="3070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146044" y="3070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160141" y="3081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160141" y="3081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171317" y="3091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171317" y="3091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16148" y="3128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16148" y="3128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38626" y="3148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38626" y="3148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63900" y="3170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63900" y="3170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303142" y="3206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03142" y="3206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404108" y="3304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404108" y="3304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429253" y="3329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429253" y="3329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82594" y="3384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482594" y="3384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13454" y="3416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13454" y="3416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27425" y="3431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27425" y="3431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47109" y="34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547109" y="34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569461" y="3476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569461" y="3476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33978" y="3546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33978" y="3546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59251" y="3573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59251" y="3573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687317" y="3604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87317" y="3604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93871" y="3720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793871" y="3720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02253" y="372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802253" y="372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10634" y="3738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10634" y="3738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877945" y="3811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877945" y="3811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894835" y="3829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894835" y="3829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906011" y="3840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906011" y="3840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22776" y="3858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922776" y="3858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953636" y="3891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953636" y="3891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976115" y="3914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976115" y="3914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026534" y="3966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026534" y="3966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074286" y="4013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074286" y="4013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091051" y="403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091051" y="403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175125" y="4110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175125" y="4110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220083" y="4151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220083" y="4151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253738" y="41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253738" y="41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278884" y="4203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278884" y="4203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318127" y="4236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318127" y="4236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374260" y="4281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374260" y="4281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405121" y="4305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405121" y="4305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545329" y="4403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545329" y="4403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590160" y="4431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590160" y="4431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595748" y="4434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595748" y="4434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842509" y="4548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842509" y="4548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935092" y="4572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935092" y="4572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971541" y="4579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971541" y="4579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10784" y="4584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10784" y="4584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16372" y="4584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016372" y="4584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00573" y="4588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00573" y="4588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64963" y="4583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64963" y="4583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282819" y="4559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282819" y="4559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99583" y="4554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99583" y="4554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22061" y="4546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322061" y="4546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330444" y="4543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330444" y="4543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380863" y="4520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380863" y="4520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386578" y="451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386578" y="451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406135" y="450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406135" y="450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411723" y="4503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411723" y="4503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439790" y="4484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439790" y="4484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453888" y="4474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453888" y="4474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465064" y="446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65064" y="446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529579" y="4405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529579" y="4405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624829" y="4281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624829" y="4281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636133" y="4263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636133" y="4263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652896" y="4235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652896" y="4235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664072" y="4216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664072" y="4216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680964" y="4185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680964" y="4185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686552" y="4174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686552" y="4174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700521" y="4147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700521" y="4147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706236" y="4136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706236" y="4136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714619" y="41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714619" y="41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20207" y="4106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20207" y="4106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725795" y="4094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725795" y="4094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731383" y="4082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731383" y="4082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739891" y="4063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739891" y="4063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765038" y="400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765038" y="400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795898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795898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827585" y="3152076"/>
            <a:ext cx="556767" cy="71246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452108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452108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463284" y="3302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463284" y="3302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480047" y="3321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480047" y="3321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488557" y="3331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488557" y="3331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547357" y="340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547357" y="340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553072" y="3412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53072" y="3412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58660" y="3419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558660" y="3419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589521" y="3459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589521" y="3459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603492" y="3478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603492" y="3478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611873" y="3489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611873" y="3489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637146" y="3523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637146" y="3523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645529" y="3534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645529" y="3534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653910" y="3546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653910" y="3546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659626" y="3553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659626" y="3553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668007" y="3565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668007" y="3565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84771" y="3588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684771" y="3588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690359" y="3595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690359" y="3595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735318" y="3658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735318" y="3658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740906" y="3666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740906" y="3666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763257" y="36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763257" y="36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771767" y="3709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771767" y="3709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791325" y="3737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791325" y="3737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796913" y="3745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796913" y="3745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813804" y="3769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813804" y="3769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077329" y="4160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7077329" y="4160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7130668" y="4241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7130668" y="4241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7144639" y="4262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7144639" y="4262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7242809" y="4412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7242809" y="4412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166622" y="5486400"/>
            <a:ext cx="5608320" cy="0"/>
          </a:xfrm>
          <a:custGeom>
            <a:avLst/>
            <a:gdLst/>
            <a:ahLst/>
            <a:cxnLst/>
            <a:rect l="l" t="t" r="r" b="b"/>
            <a:pathLst>
              <a:path w="5608320">
                <a:moveTo>
                  <a:pt x="0" y="0"/>
                </a:moveTo>
                <a:lnTo>
                  <a:pt x="560806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1666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5687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9706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37273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77468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914400" y="2125726"/>
            <a:ext cx="0" cy="3240405"/>
          </a:xfrm>
          <a:custGeom>
            <a:avLst/>
            <a:gdLst/>
            <a:ahLst/>
            <a:cxnLst/>
            <a:rect l="l" t="t" r="r" b="b"/>
            <a:pathLst>
              <a:path h="3240404">
                <a:moveTo>
                  <a:pt x="0" y="0"/>
                </a:moveTo>
                <a:lnTo>
                  <a:pt x="0" y="323989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822960" y="53656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822960" y="4555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822960" y="3745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822960" y="2935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822960" y="212572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149730" y="26332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149730" y="2641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153477" y="26417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323466" y="2621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323466" y="2630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327340" y="2630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533778" y="2610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533778" y="26193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537652" y="26194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606677" y="2608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606677" y="26172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610550" y="2617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833879" y="2609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833879" y="2617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837626" y="2617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959991" y="26158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959991" y="2624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963864" y="26243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164714" y="2638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164714" y="2647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168588" y="2647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189988" y="26428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189988" y="2651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193734" y="26514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455608" y="2200592"/>
            <a:ext cx="1982851" cy="213829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548123" y="4406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551997" y="4415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593082" y="4434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596828" y="4443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598670" y="44378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602416" y="44464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757737" y="3108007"/>
            <a:ext cx="2163699" cy="209664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974335" y="45906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103367" y="4599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167884" y="45953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683758" y="41968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689472" y="41861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703442" y="4158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709030" y="4147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835269" y="38483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924930" y="36163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930519" y="3602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037071" y="33616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87693" y="35996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93281" y="36073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80250" y="4163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80250" y="41715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83996" y="4171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133463" y="4243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133463" y="42524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137336" y="4252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147559" y="42652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147559" y="4273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51306" y="42738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245604" y="44151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9477" y="44237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158239" y="2052320"/>
            <a:ext cx="0" cy="1179195"/>
          </a:xfrm>
          <a:custGeom>
            <a:avLst/>
            <a:gdLst/>
            <a:ahLst/>
            <a:cxnLst/>
            <a:rect l="l" t="t" r="r" b="b"/>
            <a:pathLst>
              <a:path h="1179195">
                <a:moveTo>
                  <a:pt x="0" y="11789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066800" y="3231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332102" y="2074926"/>
            <a:ext cx="0" cy="1110615"/>
          </a:xfrm>
          <a:custGeom>
            <a:avLst/>
            <a:gdLst/>
            <a:ahLst/>
            <a:cxnLst/>
            <a:rect l="l" t="t" r="r" b="b"/>
            <a:pathLst>
              <a:path h="1110614">
                <a:moveTo>
                  <a:pt x="0" y="11104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240663" y="3185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40663" y="2074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542414" y="2092832"/>
            <a:ext cx="0" cy="1053465"/>
          </a:xfrm>
          <a:custGeom>
            <a:avLst/>
            <a:gdLst/>
            <a:ahLst/>
            <a:cxnLst/>
            <a:rect l="l" t="t" r="r" b="b"/>
            <a:pathLst>
              <a:path h="1053464">
                <a:moveTo>
                  <a:pt x="0" y="10530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450975" y="3145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450975" y="2092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615313" y="2097151"/>
            <a:ext cx="0" cy="1040130"/>
          </a:xfrm>
          <a:custGeom>
            <a:avLst/>
            <a:gdLst/>
            <a:ahLst/>
            <a:cxnLst/>
            <a:rect l="l" t="t" r="r" b="b"/>
            <a:pathLst>
              <a:path h="1040130">
                <a:moveTo>
                  <a:pt x="0" y="10400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23872" y="3137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523872" y="2097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842389" y="2107183"/>
            <a:ext cx="0" cy="1021715"/>
          </a:xfrm>
          <a:custGeom>
            <a:avLst/>
            <a:gdLst/>
            <a:ahLst/>
            <a:cxnLst/>
            <a:rect l="l" t="t" r="r" b="b"/>
            <a:pathLst>
              <a:path h="1021714">
                <a:moveTo>
                  <a:pt x="0" y="10212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750948" y="31283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750948" y="21071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968626" y="2113026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7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877186" y="3135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877186" y="2113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173351" y="2129027"/>
            <a:ext cx="0" cy="1036955"/>
          </a:xfrm>
          <a:custGeom>
            <a:avLst/>
            <a:gdLst/>
            <a:ahLst/>
            <a:cxnLst/>
            <a:rect l="l" t="t" r="r" b="b"/>
            <a:pathLst>
              <a:path h="1036955">
                <a:moveTo>
                  <a:pt x="0" y="10368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081910" y="3165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081910" y="2129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198497" y="2131948"/>
            <a:ext cx="0" cy="1039494"/>
          </a:xfrm>
          <a:custGeom>
            <a:avLst/>
            <a:gdLst/>
            <a:ahLst/>
            <a:cxnLst/>
            <a:rect l="l" t="t" r="r" b="b"/>
            <a:pathLst>
              <a:path h="1039494">
                <a:moveTo>
                  <a:pt x="0" y="1039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107057" y="31710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107057" y="2131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730625" y="4338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085716" y="4599559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6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994277" y="46255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102480" y="4599559"/>
            <a:ext cx="0" cy="42545"/>
          </a:xfrm>
          <a:custGeom>
            <a:avLst/>
            <a:gdLst/>
            <a:ahLst/>
            <a:cxnLst/>
            <a:rect l="l" t="t" r="r" b="b"/>
            <a:pathLst>
              <a:path h="42545">
                <a:moveTo>
                  <a:pt x="0" y="0"/>
                </a:moveTo>
                <a:lnTo>
                  <a:pt x="0" y="42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186554" y="4599559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095115" y="4719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231513" y="4599559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140072" y="47590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265167" y="4599559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5">
                <a:moveTo>
                  <a:pt x="0" y="0"/>
                </a:moveTo>
                <a:lnTo>
                  <a:pt x="0" y="188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173728" y="4787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290314" y="4599559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209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198873" y="4808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329557" y="4599559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07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238116" y="4840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385690" y="4599559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284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294251" y="4884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416552" y="4599559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325111" y="4907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556759" y="3856228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7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556759" y="4599559"/>
            <a:ext cx="0" cy="407034"/>
          </a:xfrm>
          <a:custGeom>
            <a:avLst/>
            <a:gdLst/>
            <a:ahLst/>
            <a:cxnLst/>
            <a:rect l="l" t="t" r="r" b="b"/>
            <a:pathLst>
              <a:path h="407035">
                <a:moveTo>
                  <a:pt x="0" y="0"/>
                </a:moveTo>
                <a:lnTo>
                  <a:pt x="0" y="4066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465320" y="50062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601590" y="3851147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2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601590" y="4599559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4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510151" y="503675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468" y="0"/>
                </a:lnTo>
              </a:path>
            </a:pathLst>
          </a:custGeom>
          <a:ln w="12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510151" y="3852735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468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607178" y="3854322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607178" y="4599559"/>
            <a:ext cx="0" cy="439420"/>
          </a:xfrm>
          <a:custGeom>
            <a:avLst/>
            <a:gdLst/>
            <a:ahLst/>
            <a:cxnLst/>
            <a:rect l="l" t="t" r="r" b="b"/>
            <a:pathLst>
              <a:path h="439420">
                <a:moveTo>
                  <a:pt x="0" y="0"/>
                </a:moveTo>
                <a:lnTo>
                  <a:pt x="0" y="438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544820" y="3736594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02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556122" y="3718686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71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572886" y="3690620"/>
            <a:ext cx="13335" cy="0"/>
          </a:xfrm>
          <a:custGeom>
            <a:avLst/>
            <a:gdLst/>
            <a:ahLst/>
            <a:cxnLst/>
            <a:rect l="l" t="t" r="r" b="b"/>
            <a:pathLst>
              <a:path w="13335">
                <a:moveTo>
                  <a:pt x="0" y="0"/>
                </a:moveTo>
                <a:lnTo>
                  <a:pt x="1295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584952" y="3666299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707189" y="36055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717666" y="3591305"/>
            <a:ext cx="0" cy="17145"/>
          </a:xfrm>
          <a:custGeom>
            <a:avLst/>
            <a:gdLst/>
            <a:ahLst/>
            <a:cxnLst/>
            <a:rect l="l" t="t" r="r" b="b"/>
            <a:pathLst>
              <a:path h="17145">
                <a:moveTo>
                  <a:pt x="0" y="0"/>
                </a:moveTo>
                <a:lnTo>
                  <a:pt x="0" y="17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020434" y="2853689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1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928995" y="28536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028816" y="2835401"/>
            <a:ext cx="0" cy="29845"/>
          </a:xfrm>
          <a:custGeom>
            <a:avLst/>
            <a:gdLst/>
            <a:ahLst/>
            <a:cxnLst/>
            <a:rect l="l" t="t" r="r" b="b"/>
            <a:pathLst>
              <a:path h="29844">
                <a:moveTo>
                  <a:pt x="0" y="0"/>
                </a:moveTo>
                <a:lnTo>
                  <a:pt x="0" y="29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937377" y="28354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045708" y="2800604"/>
            <a:ext cx="0" cy="64769"/>
          </a:xfrm>
          <a:custGeom>
            <a:avLst/>
            <a:gdLst/>
            <a:ahLst/>
            <a:cxnLst/>
            <a:rect l="l" t="t" r="r" b="b"/>
            <a:pathLst>
              <a:path h="64769">
                <a:moveTo>
                  <a:pt x="0" y="0"/>
                </a:moveTo>
                <a:lnTo>
                  <a:pt x="0" y="643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954267" y="2800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062471" y="2767964"/>
            <a:ext cx="0" cy="97155"/>
          </a:xfrm>
          <a:custGeom>
            <a:avLst/>
            <a:gdLst/>
            <a:ahLst/>
            <a:cxnLst/>
            <a:rect l="l" t="t" r="r" b="b"/>
            <a:pathLst>
              <a:path h="97155">
                <a:moveTo>
                  <a:pt x="0" y="0"/>
                </a:moveTo>
                <a:lnTo>
                  <a:pt x="0" y="970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971032" y="2767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087745" y="2723895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5">
                <a:moveTo>
                  <a:pt x="0" y="0"/>
                </a:moveTo>
                <a:lnTo>
                  <a:pt x="0" y="141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996304" y="27238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098921" y="2706370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007480" y="27063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113017" y="2686430"/>
            <a:ext cx="0" cy="179070"/>
          </a:xfrm>
          <a:custGeom>
            <a:avLst/>
            <a:gdLst/>
            <a:ahLst/>
            <a:cxnLst/>
            <a:rect l="l" t="t" r="r" b="b"/>
            <a:pathLst>
              <a:path h="179069">
                <a:moveTo>
                  <a:pt x="0" y="0"/>
                </a:moveTo>
                <a:lnTo>
                  <a:pt x="0" y="178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021578" y="26864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157848" y="2637154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066409" y="2637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180328" y="2620264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088888" y="2620010"/>
            <a:ext cx="348615" cy="0"/>
          </a:xfrm>
          <a:custGeom>
            <a:avLst/>
            <a:gdLst/>
            <a:ahLst/>
            <a:cxnLst/>
            <a:rect l="l" t="t" r="r" b="b"/>
            <a:pathLst>
              <a:path w="348614">
                <a:moveTo>
                  <a:pt x="0" y="0"/>
                </a:moveTo>
                <a:lnTo>
                  <a:pt x="348234" y="0"/>
                </a:lnTo>
              </a:path>
            </a:pathLst>
          </a:custGeom>
          <a:ln w="10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194297" y="2612008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29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102858" y="260997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262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202679" y="2607945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70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219571" y="2601722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128130" y="2601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253226" y="2596007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161785" y="2596514"/>
            <a:ext cx="208279" cy="0"/>
          </a:xfrm>
          <a:custGeom>
            <a:avLst/>
            <a:gdLst/>
            <a:ahLst/>
            <a:cxnLst/>
            <a:rect l="l" t="t" r="r" b="b"/>
            <a:pathLst>
              <a:path w="208279">
                <a:moveTo>
                  <a:pt x="0" y="0"/>
                </a:moveTo>
                <a:lnTo>
                  <a:pt x="208025" y="0"/>
                </a:lnTo>
              </a:path>
            </a:pathLst>
          </a:custGeom>
          <a:ln w="10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261608" y="2595879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91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269990" y="2596260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278371" y="2597150"/>
            <a:ext cx="0" cy="267970"/>
          </a:xfrm>
          <a:custGeom>
            <a:avLst/>
            <a:gdLst/>
            <a:ahLst/>
            <a:cxnLst/>
            <a:rect l="l" t="t" r="r" b="b"/>
            <a:pathLst>
              <a:path h="267969">
                <a:moveTo>
                  <a:pt x="0" y="0"/>
                </a:moveTo>
                <a:lnTo>
                  <a:pt x="0" y="2678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286880" y="2598547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4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195440" y="25985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337300" y="2615564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5">
                <a:moveTo>
                  <a:pt x="0" y="0"/>
                </a:moveTo>
                <a:lnTo>
                  <a:pt x="0" y="249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245859" y="2615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345682" y="2619755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4">
                <a:moveTo>
                  <a:pt x="0" y="0"/>
                </a:moveTo>
                <a:lnTo>
                  <a:pt x="0" y="245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354190" y="2624327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262751" y="26243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368160" y="2632582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4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276721" y="26325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463538" y="2709417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372097" y="2709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474714" y="2720339"/>
            <a:ext cx="0" cy="144780"/>
          </a:xfrm>
          <a:custGeom>
            <a:avLst/>
            <a:gdLst/>
            <a:ahLst/>
            <a:cxnLst/>
            <a:rect l="l" t="t" r="r" b="b"/>
            <a:pathLst>
              <a:path h="144780">
                <a:moveTo>
                  <a:pt x="0" y="0"/>
                </a:moveTo>
                <a:lnTo>
                  <a:pt x="0" y="144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383273" y="27203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491478" y="2737357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400038" y="274173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499986" y="2746120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88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558788" y="2811145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467347" y="281438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600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564503" y="2817622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570091" y="282409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478651" y="2824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596189" y="2862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509511" y="2860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088758" y="3402584"/>
            <a:ext cx="0" cy="949325"/>
          </a:xfrm>
          <a:custGeom>
            <a:avLst/>
            <a:gdLst/>
            <a:ahLst/>
            <a:cxnLst/>
            <a:rect l="l" t="t" r="r" b="b"/>
            <a:pathLst>
              <a:path h="949325">
                <a:moveTo>
                  <a:pt x="0" y="0"/>
                </a:moveTo>
                <a:lnTo>
                  <a:pt x="0" y="949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088758" y="4599559"/>
            <a:ext cx="0" cy="341630"/>
          </a:xfrm>
          <a:custGeom>
            <a:avLst/>
            <a:gdLst/>
            <a:ahLst/>
            <a:cxnLst/>
            <a:rect l="l" t="t" r="r" b="b"/>
            <a:pathLst>
              <a:path h="341629">
                <a:moveTo>
                  <a:pt x="0" y="0"/>
                </a:moveTo>
                <a:lnTo>
                  <a:pt x="0" y="3411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997318" y="4940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997318" y="34025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142098" y="3437382"/>
            <a:ext cx="0" cy="914400"/>
          </a:xfrm>
          <a:custGeom>
            <a:avLst/>
            <a:gdLst/>
            <a:ahLst/>
            <a:cxnLst/>
            <a:rect l="l" t="t" r="r" b="b"/>
            <a:pathLst>
              <a:path h="914400">
                <a:moveTo>
                  <a:pt x="0" y="0"/>
                </a:moveTo>
                <a:lnTo>
                  <a:pt x="0" y="914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142098" y="4599559"/>
            <a:ext cx="0" cy="468630"/>
          </a:xfrm>
          <a:custGeom>
            <a:avLst/>
            <a:gdLst/>
            <a:ahLst/>
            <a:cxnLst/>
            <a:rect l="l" t="t" r="r" b="b"/>
            <a:pathLst>
              <a:path h="468629">
                <a:moveTo>
                  <a:pt x="0" y="0"/>
                </a:moveTo>
                <a:lnTo>
                  <a:pt x="0" y="4681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050658" y="5067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050658" y="34373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156068" y="3445509"/>
            <a:ext cx="0" cy="906780"/>
          </a:xfrm>
          <a:custGeom>
            <a:avLst/>
            <a:gdLst/>
            <a:ahLst/>
            <a:cxnLst/>
            <a:rect l="l" t="t" r="r" b="b"/>
            <a:pathLst>
              <a:path h="906779">
                <a:moveTo>
                  <a:pt x="0" y="0"/>
                </a:moveTo>
                <a:lnTo>
                  <a:pt x="0" y="906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156068" y="4599559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064629" y="51022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064629" y="3445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254240" y="3493008"/>
            <a:ext cx="0" cy="859155"/>
          </a:xfrm>
          <a:custGeom>
            <a:avLst/>
            <a:gdLst/>
            <a:ahLst/>
            <a:cxnLst/>
            <a:rect l="l" t="t" r="r" b="b"/>
            <a:pathLst>
              <a:path h="859154">
                <a:moveTo>
                  <a:pt x="0" y="0"/>
                </a:moveTo>
                <a:lnTo>
                  <a:pt x="0" y="8587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254240" y="4599559"/>
            <a:ext cx="0" cy="755015"/>
          </a:xfrm>
          <a:custGeom>
            <a:avLst/>
            <a:gdLst/>
            <a:ahLst/>
            <a:cxnLst/>
            <a:rect l="l" t="t" r="r" b="b"/>
            <a:pathLst>
              <a:path h="755014">
                <a:moveTo>
                  <a:pt x="0" y="0"/>
                </a:moveTo>
                <a:lnTo>
                  <a:pt x="0" y="754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162800" y="34930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498080" y="2741041"/>
            <a:ext cx="0" cy="1734820"/>
          </a:xfrm>
          <a:custGeom>
            <a:avLst/>
            <a:gdLst/>
            <a:ahLst/>
            <a:cxnLst/>
            <a:rect l="l" t="t" r="r" b="b"/>
            <a:pathLst>
              <a:path h="1734820">
                <a:moveTo>
                  <a:pt x="0" y="173469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498080" y="44757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498080" y="4227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498080" y="3980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498080" y="37322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498080" y="34844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498080" y="3236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498080" y="2988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498080" y="2741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 txBox="1"/>
          <p:nvPr/>
        </p:nvSpPr>
        <p:spPr>
          <a:xfrm>
            <a:off x="7668259" y="441604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7668259" y="416826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7668259" y="3920360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7668259" y="367258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7668259" y="3424806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7668259" y="317702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7668259" y="292925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7668259" y="268134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1141094" y="2624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141094" y="2624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314958" y="2613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314958" y="2613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525269" y="26022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525269" y="26022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598167" y="2600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598167" y="2600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825244" y="2600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825244" y="2600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951482" y="2607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951482" y="2607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156205" y="2630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156205" y="2630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181351" y="2634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181351" y="2634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539615" y="4398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539615" y="4398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584446" y="4425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584446" y="4425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590034" y="4429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590034" y="4429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071614" y="4154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071614" y="4154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124954" y="4235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124954" y="4235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138923" y="4256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138923" y="4256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237094" y="4406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237094" y="4406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 txBox="1"/>
          <p:nvPr/>
        </p:nvSpPr>
        <p:spPr>
          <a:xfrm>
            <a:off x="89979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47076500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230174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47077000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370382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47077500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510578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47078000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650786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47078500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594230" y="524010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594230" y="443010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594230" y="362022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594230" y="281021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594230" y="203356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CDK16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47076497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150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1.3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1245108" y="4104004"/>
            <a:ext cx="1536700" cy="248285"/>
          </a:xfrm>
          <a:custGeom>
            <a:avLst/>
            <a:gdLst/>
            <a:ahLst/>
            <a:cxnLst/>
            <a:rect l="l" t="t" r="r" b="b"/>
            <a:pathLst>
              <a:path w="1536700" h="248285">
                <a:moveTo>
                  <a:pt x="0" y="247777"/>
                </a:moveTo>
                <a:lnTo>
                  <a:pt x="1536699" y="247777"/>
                </a:lnTo>
                <a:lnTo>
                  <a:pt x="1536699" y="0"/>
                </a:lnTo>
                <a:lnTo>
                  <a:pt x="0" y="0"/>
                </a:lnTo>
                <a:lnTo>
                  <a:pt x="0" y="24777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 txBox="1"/>
          <p:nvPr/>
        </p:nvSpPr>
        <p:spPr>
          <a:xfrm>
            <a:off x="2493391" y="4104004"/>
            <a:ext cx="3089910" cy="248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2781807" y="4104004"/>
            <a:ext cx="2801620" cy="248285"/>
          </a:xfrm>
          <a:custGeom>
            <a:avLst/>
            <a:gdLst/>
            <a:ahLst/>
            <a:cxnLst/>
            <a:rect l="l" t="t" r="r" b="b"/>
            <a:pathLst>
              <a:path w="2801620" h="248285">
                <a:moveTo>
                  <a:pt x="0" y="247777"/>
                </a:moveTo>
                <a:lnTo>
                  <a:pt x="2801239" y="247777"/>
                </a:lnTo>
                <a:lnTo>
                  <a:pt x="2801239" y="0"/>
                </a:lnTo>
                <a:lnTo>
                  <a:pt x="0" y="0"/>
                </a:lnTo>
                <a:lnTo>
                  <a:pt x="0" y="24777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 txBox="1"/>
          <p:nvPr/>
        </p:nvSpPr>
        <p:spPr>
          <a:xfrm>
            <a:off x="4017264" y="4174107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907364" y="4351782"/>
            <a:ext cx="1871980" cy="248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914400" y="4351782"/>
            <a:ext cx="1864995" cy="248285"/>
          </a:xfrm>
          <a:custGeom>
            <a:avLst/>
            <a:gdLst/>
            <a:ahLst/>
            <a:cxnLst/>
            <a:rect l="l" t="t" r="r" b="b"/>
            <a:pathLst>
              <a:path w="1864995" h="248285">
                <a:moveTo>
                  <a:pt x="0" y="247777"/>
                </a:moveTo>
                <a:lnTo>
                  <a:pt x="1864487" y="247777"/>
                </a:lnTo>
                <a:lnTo>
                  <a:pt x="1864487" y="0"/>
                </a:lnTo>
                <a:lnTo>
                  <a:pt x="0" y="0"/>
                </a:lnTo>
                <a:lnTo>
                  <a:pt x="0" y="247777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 txBox="1"/>
          <p:nvPr/>
        </p:nvSpPr>
        <p:spPr>
          <a:xfrm>
            <a:off x="894664" y="4424551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3737990" y="4351782"/>
            <a:ext cx="3760470" cy="248285"/>
          </a:xfrm>
          <a:custGeom>
            <a:avLst/>
            <a:gdLst/>
            <a:ahLst/>
            <a:cxnLst/>
            <a:rect l="l" t="t" r="r" b="b"/>
            <a:pathLst>
              <a:path w="3760470" h="248285">
                <a:moveTo>
                  <a:pt x="0" y="247777"/>
                </a:moveTo>
                <a:lnTo>
                  <a:pt x="3760089" y="247777"/>
                </a:lnTo>
                <a:lnTo>
                  <a:pt x="3760089" y="0"/>
                </a:lnTo>
                <a:lnTo>
                  <a:pt x="0" y="0"/>
                </a:lnTo>
                <a:lnTo>
                  <a:pt x="0" y="247777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 txBox="1"/>
          <p:nvPr/>
        </p:nvSpPr>
        <p:spPr>
          <a:xfrm>
            <a:off x="6861429" y="4424551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5533961" y="3856228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7777"/>
                </a:lnTo>
              </a:path>
            </a:pathLst>
          </a:custGeom>
          <a:ln w="32131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 txBox="1"/>
          <p:nvPr/>
        </p:nvSpPr>
        <p:spPr>
          <a:xfrm>
            <a:off x="5281929" y="392772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4049267" y="3608451"/>
            <a:ext cx="1466850" cy="248285"/>
          </a:xfrm>
          <a:custGeom>
            <a:avLst/>
            <a:gdLst/>
            <a:ahLst/>
            <a:cxnLst/>
            <a:rect l="l" t="t" r="r" b="b"/>
            <a:pathLst>
              <a:path w="1466850" h="248285">
                <a:moveTo>
                  <a:pt x="0" y="247776"/>
                </a:moveTo>
                <a:lnTo>
                  <a:pt x="1466468" y="247776"/>
                </a:lnTo>
                <a:lnTo>
                  <a:pt x="1466468" y="0"/>
                </a:lnTo>
                <a:lnTo>
                  <a:pt x="0" y="0"/>
                </a:lnTo>
                <a:lnTo>
                  <a:pt x="0" y="2477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 txBox="1"/>
          <p:nvPr/>
        </p:nvSpPr>
        <p:spPr>
          <a:xfrm>
            <a:off x="4661789" y="368757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5585840" y="3608451"/>
            <a:ext cx="1200150" cy="248285"/>
          </a:xfrm>
          <a:custGeom>
            <a:avLst/>
            <a:gdLst/>
            <a:ahLst/>
            <a:cxnLst/>
            <a:rect l="l" t="t" r="r" b="b"/>
            <a:pathLst>
              <a:path w="1200150" h="248285">
                <a:moveTo>
                  <a:pt x="0" y="247776"/>
                </a:moveTo>
                <a:lnTo>
                  <a:pt x="1200149" y="247776"/>
                </a:lnTo>
                <a:lnTo>
                  <a:pt x="1200149" y="0"/>
                </a:lnTo>
                <a:lnTo>
                  <a:pt x="0" y="0"/>
                </a:lnTo>
                <a:lnTo>
                  <a:pt x="0" y="2477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 txBox="1"/>
          <p:nvPr/>
        </p:nvSpPr>
        <p:spPr>
          <a:xfrm>
            <a:off x="6065265" y="368757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4049267" y="3112770"/>
            <a:ext cx="1500505" cy="248285"/>
          </a:xfrm>
          <a:custGeom>
            <a:avLst/>
            <a:gdLst/>
            <a:ahLst/>
            <a:cxnLst/>
            <a:rect l="l" t="t" r="r" b="b"/>
            <a:pathLst>
              <a:path w="1500504" h="248285">
                <a:moveTo>
                  <a:pt x="0" y="247776"/>
                </a:moveTo>
                <a:lnTo>
                  <a:pt x="1500124" y="247776"/>
                </a:lnTo>
                <a:lnTo>
                  <a:pt x="1500124" y="0"/>
                </a:lnTo>
                <a:lnTo>
                  <a:pt x="0" y="0"/>
                </a:lnTo>
                <a:lnTo>
                  <a:pt x="0" y="2477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4705096" y="318528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5585840" y="3112770"/>
            <a:ext cx="1200150" cy="248285"/>
          </a:xfrm>
          <a:custGeom>
            <a:avLst/>
            <a:gdLst/>
            <a:ahLst/>
            <a:cxnLst/>
            <a:rect l="l" t="t" r="r" b="b"/>
            <a:pathLst>
              <a:path w="1200150" h="248285">
                <a:moveTo>
                  <a:pt x="0" y="247776"/>
                </a:moveTo>
                <a:lnTo>
                  <a:pt x="1200149" y="247776"/>
                </a:lnTo>
                <a:lnTo>
                  <a:pt x="1200149" y="0"/>
                </a:lnTo>
                <a:lnTo>
                  <a:pt x="0" y="0"/>
                </a:lnTo>
                <a:lnTo>
                  <a:pt x="0" y="2477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 txBox="1"/>
          <p:nvPr/>
        </p:nvSpPr>
        <p:spPr>
          <a:xfrm>
            <a:off x="6091682" y="318528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4049267" y="3360673"/>
            <a:ext cx="1500505" cy="248285"/>
          </a:xfrm>
          <a:custGeom>
            <a:avLst/>
            <a:gdLst/>
            <a:ahLst/>
            <a:cxnLst/>
            <a:rect l="l" t="t" r="r" b="b"/>
            <a:pathLst>
              <a:path w="1500504" h="248285">
                <a:moveTo>
                  <a:pt x="0" y="247776"/>
                </a:moveTo>
                <a:lnTo>
                  <a:pt x="1500124" y="247776"/>
                </a:lnTo>
                <a:lnTo>
                  <a:pt x="1500124" y="0"/>
                </a:lnTo>
                <a:lnTo>
                  <a:pt x="0" y="0"/>
                </a:lnTo>
                <a:lnTo>
                  <a:pt x="0" y="24777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 txBox="1"/>
          <p:nvPr/>
        </p:nvSpPr>
        <p:spPr>
          <a:xfrm>
            <a:off x="4622546" y="3436110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5585840" y="3360673"/>
            <a:ext cx="1200150" cy="248285"/>
          </a:xfrm>
          <a:custGeom>
            <a:avLst/>
            <a:gdLst/>
            <a:ahLst/>
            <a:cxnLst/>
            <a:rect l="l" t="t" r="r" b="b"/>
            <a:pathLst>
              <a:path w="1200150" h="248285">
                <a:moveTo>
                  <a:pt x="0" y="247776"/>
                </a:moveTo>
                <a:lnTo>
                  <a:pt x="1200149" y="247776"/>
                </a:lnTo>
                <a:lnTo>
                  <a:pt x="1200149" y="0"/>
                </a:lnTo>
                <a:lnTo>
                  <a:pt x="0" y="0"/>
                </a:lnTo>
                <a:lnTo>
                  <a:pt x="0" y="24777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 txBox="1"/>
          <p:nvPr/>
        </p:nvSpPr>
        <p:spPr>
          <a:xfrm>
            <a:off x="6009132" y="3436110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5552185" y="2864992"/>
            <a:ext cx="1236980" cy="248285"/>
          </a:xfrm>
          <a:custGeom>
            <a:avLst/>
            <a:gdLst/>
            <a:ahLst/>
            <a:cxnLst/>
            <a:rect l="l" t="t" r="r" b="b"/>
            <a:pathLst>
              <a:path w="1236979" h="248285">
                <a:moveTo>
                  <a:pt x="0" y="247776"/>
                </a:moveTo>
                <a:lnTo>
                  <a:pt x="1236598" y="247776"/>
                </a:lnTo>
                <a:lnTo>
                  <a:pt x="1236598" y="0"/>
                </a:lnTo>
                <a:lnTo>
                  <a:pt x="0" y="0"/>
                </a:lnTo>
                <a:lnTo>
                  <a:pt x="0" y="2477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 txBox="1"/>
          <p:nvPr/>
        </p:nvSpPr>
        <p:spPr>
          <a:xfrm>
            <a:off x="6788784" y="2864992"/>
            <a:ext cx="709295" cy="248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70205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6788784" y="2864992"/>
            <a:ext cx="709295" cy="248285"/>
          </a:xfrm>
          <a:custGeom>
            <a:avLst/>
            <a:gdLst/>
            <a:ahLst/>
            <a:cxnLst/>
            <a:rect l="l" t="t" r="r" b="b"/>
            <a:pathLst>
              <a:path w="709295" h="248285">
                <a:moveTo>
                  <a:pt x="0" y="247776"/>
                </a:moveTo>
                <a:lnTo>
                  <a:pt x="709295" y="247776"/>
                </a:lnTo>
                <a:lnTo>
                  <a:pt x="709295" y="0"/>
                </a:lnTo>
                <a:lnTo>
                  <a:pt x="0" y="0"/>
                </a:lnTo>
                <a:lnTo>
                  <a:pt x="0" y="2477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 txBox="1"/>
          <p:nvPr/>
        </p:nvSpPr>
        <p:spPr>
          <a:xfrm>
            <a:off x="7146290" y="294436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2" name="object 52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21" name="object 52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580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580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6688" y="3538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6688" y="3538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40052" y="3282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40052" y="3282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27022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27022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06777" y="2964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06777" y="2964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30273" y="2953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30273" y="2953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86533" y="29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86533" y="29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73275" y="2955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73275" y="2955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13152" y="2968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13152" y="2968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69414" y="3019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69414" y="3019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79650" y="3208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79650" y="3208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81452" y="334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81452" y="334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75179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75179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82291" y="3398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82291" y="3398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08072" y="3444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08072" y="3444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33852" y="3530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33852" y="3530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78429" y="3558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78429" y="3558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92526" y="3608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92526" y="3608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16022" y="367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16022" y="367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44089" y="36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44089" y="36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55773" y="3719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55773" y="3719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65170" y="3787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65170" y="3787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93364" y="3853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93364" y="3853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19145" y="3902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19145" y="3902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37942" y="3978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37942" y="3978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66135" y="4068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66135" y="4068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98901" y="4087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98901" y="4087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905886" y="4184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905886" y="4184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936430" y="4125150"/>
            <a:ext cx="719582" cy="71958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47122" y="3341941"/>
            <a:ext cx="571753" cy="63550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282757" y="3379025"/>
            <a:ext cx="909574" cy="37198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256148" y="3425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256148" y="3425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260847" y="3409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260847" y="3409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72532" y="3388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72532" y="3388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86628" y="3346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86628" y="3346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314822" y="3339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314822" y="3339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314759" y="2553652"/>
            <a:ext cx="1585086" cy="71361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146670" y="3172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146670" y="3172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195946" y="319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195946" y="319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42809" y="2971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2809" y="2971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284858" y="5486400"/>
            <a:ext cx="5864225" cy="0"/>
          </a:xfrm>
          <a:custGeom>
            <a:avLst/>
            <a:gdLst/>
            <a:ahLst/>
            <a:cxnLst/>
            <a:rect l="l" t="t" r="r" b="b"/>
            <a:pathLst>
              <a:path w="5864225">
                <a:moveTo>
                  <a:pt x="0" y="0"/>
                </a:moveTo>
                <a:lnTo>
                  <a:pt x="58638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2848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4577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6304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0314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9759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1487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914400" y="2050033"/>
            <a:ext cx="0" cy="3145155"/>
          </a:xfrm>
          <a:custGeom>
            <a:avLst/>
            <a:gdLst/>
            <a:ahLst/>
            <a:cxnLst/>
            <a:rect l="l" t="t" r="r" b="b"/>
            <a:pathLst>
              <a:path h="3145154">
                <a:moveTo>
                  <a:pt x="0" y="0"/>
                </a:moveTo>
                <a:lnTo>
                  <a:pt x="0" y="314502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22960" y="51950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22960" y="4670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22960" y="41466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22960" y="36225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22960" y="3098292"/>
            <a:ext cx="5995035" cy="0"/>
          </a:xfrm>
          <a:custGeom>
            <a:avLst/>
            <a:gdLst/>
            <a:ahLst/>
            <a:cxnLst/>
            <a:rect l="l" t="t" r="r" b="b"/>
            <a:pathLst>
              <a:path w="5995034">
                <a:moveTo>
                  <a:pt x="0" y="0"/>
                </a:moveTo>
                <a:lnTo>
                  <a:pt x="59950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22960" y="25741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22960" y="20500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149730" y="3583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149730" y="35921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153477" y="35921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189482" y="3541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189482" y="3550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193355" y="3550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442847" y="3285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442847" y="32943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46720" y="3294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829816" y="3004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829816" y="3012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833689" y="3012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909572" y="29676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909572" y="2976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913445" y="29761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933067" y="2956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933067" y="29651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936940" y="2965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989327" y="2953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989327" y="29622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993201" y="2962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076195" y="29582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076195" y="29668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079942" y="29667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116073" y="2971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116073" y="29801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119820" y="2980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172335" y="3022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172335" y="30312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176081" y="30312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282570" y="32117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282570" y="3220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286317" y="3220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396680" y="2047557"/>
            <a:ext cx="4583176" cy="331152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166872" y="4767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204336" y="4801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237229" y="48086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246501" y="48162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258311" y="4827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288791" y="4828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305175" y="48218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330955" y="4818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338067" y="4813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345053" y="48088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352165" y="48030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359150" y="47964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459988" y="45664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567938" y="4307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596004" y="42875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654678" y="3961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764915" y="37904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809491" y="3725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821176" y="37111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004183" y="3410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320794" y="3404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327905" y="3408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681982" y="3698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733671" y="37021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740655" y="37170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778121" y="3722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794630" y="3726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808728" y="37287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820411" y="37331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900167" y="37284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932934" y="37255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944745" y="37218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956428" y="37202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961128" y="3708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989321" y="37000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005704" y="36857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259070" y="34286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262816" y="34371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263641" y="3412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263641" y="3420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267515" y="34206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275453" y="3391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79199" y="3400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289550" y="3349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293296" y="33584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317616" y="3342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321490" y="3351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434965" y="31452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449061" y="31008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474842" y="3084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552185" y="2923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575680" y="2903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587365" y="28512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617845" y="28434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622544" y="28355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662421" y="27715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763259" y="26153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793740" y="2611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798439" y="2591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826633" y="25890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861811" y="2571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899277" y="2572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934583" y="2583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976746" y="25925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997828" y="25947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002528" y="26064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026022" y="26102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033008" y="26222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054090" y="2633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72885" y="26440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089269" y="26469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093967" y="2649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098666" y="2655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108065" y="26634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19876" y="2669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129146" y="2682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546722" y="28911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558406" y="29043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586601" y="29076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593585" y="2909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598284" y="2936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654545" y="29394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661657" y="2956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699122" y="2959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706234" y="29632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713219" y="29686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875018" y="3161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149465" y="31755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149465" y="31841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153338" y="31840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198741" y="3196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198741" y="3205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202614" y="3205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245604" y="29740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249477" y="2982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158239" y="2830957"/>
            <a:ext cx="0" cy="1433195"/>
          </a:xfrm>
          <a:custGeom>
            <a:avLst/>
            <a:gdLst/>
            <a:ahLst/>
            <a:cxnLst/>
            <a:rect l="l" t="t" r="r" b="b"/>
            <a:pathLst>
              <a:path h="1433195">
                <a:moveTo>
                  <a:pt x="0" y="0"/>
                </a:moveTo>
                <a:lnTo>
                  <a:pt x="0" y="1432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066800" y="2830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198117" y="2806700"/>
            <a:ext cx="0" cy="1457325"/>
          </a:xfrm>
          <a:custGeom>
            <a:avLst/>
            <a:gdLst/>
            <a:ahLst/>
            <a:cxnLst/>
            <a:rect l="l" t="t" r="r" b="b"/>
            <a:pathLst>
              <a:path h="1457325">
                <a:moveTo>
                  <a:pt x="0" y="0"/>
                </a:moveTo>
                <a:lnTo>
                  <a:pt x="0" y="1457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106677" y="28067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451483" y="2646807"/>
            <a:ext cx="0" cy="1295400"/>
          </a:xfrm>
          <a:custGeom>
            <a:avLst/>
            <a:gdLst/>
            <a:ahLst/>
            <a:cxnLst/>
            <a:rect l="l" t="t" r="r" b="b"/>
            <a:pathLst>
              <a:path h="1295400">
                <a:moveTo>
                  <a:pt x="0" y="12950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360042" y="3941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360042" y="2646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38451" y="2443352"/>
            <a:ext cx="0" cy="1138555"/>
          </a:xfrm>
          <a:custGeom>
            <a:avLst/>
            <a:gdLst/>
            <a:ahLst/>
            <a:cxnLst/>
            <a:rect l="l" t="t" r="r" b="b"/>
            <a:pathLst>
              <a:path h="1138554">
                <a:moveTo>
                  <a:pt x="0" y="11385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747011" y="35819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747011" y="2443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918207" y="2414651"/>
            <a:ext cx="0" cy="1123315"/>
          </a:xfrm>
          <a:custGeom>
            <a:avLst/>
            <a:gdLst/>
            <a:ahLst/>
            <a:cxnLst/>
            <a:rect l="l" t="t" r="r" b="b"/>
            <a:pathLst>
              <a:path h="1123314">
                <a:moveTo>
                  <a:pt x="0" y="11230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826767" y="3537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826767" y="2414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941702" y="2406395"/>
            <a:ext cx="0" cy="1118235"/>
          </a:xfrm>
          <a:custGeom>
            <a:avLst/>
            <a:gdLst/>
            <a:ahLst/>
            <a:cxnLst/>
            <a:rect l="l" t="t" r="r" b="b"/>
            <a:pathLst>
              <a:path h="1118235">
                <a:moveTo>
                  <a:pt x="0" y="11177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850263" y="3529774"/>
            <a:ext cx="365760" cy="0"/>
          </a:xfrm>
          <a:custGeom>
            <a:avLst/>
            <a:gdLst/>
            <a:ahLst/>
            <a:cxnLst/>
            <a:rect l="l" t="t" r="r" b="b"/>
            <a:pathLst>
              <a:path w="365760">
                <a:moveTo>
                  <a:pt x="0" y="0"/>
                </a:moveTo>
                <a:lnTo>
                  <a:pt x="365760" y="0"/>
                </a:lnTo>
              </a:path>
            </a:pathLst>
          </a:custGeom>
          <a:ln w="20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850263" y="2406078"/>
            <a:ext cx="239395" cy="0"/>
          </a:xfrm>
          <a:custGeom>
            <a:avLst/>
            <a:gdLst/>
            <a:ahLst/>
            <a:cxnLst/>
            <a:rect l="l" t="t" r="r" b="b"/>
            <a:pathLst>
              <a:path w="239394">
                <a:moveTo>
                  <a:pt x="0" y="0"/>
                </a:moveTo>
                <a:lnTo>
                  <a:pt x="239141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997964" y="2405760"/>
            <a:ext cx="0" cy="1113155"/>
          </a:xfrm>
          <a:custGeom>
            <a:avLst/>
            <a:gdLst/>
            <a:ahLst/>
            <a:cxnLst/>
            <a:rect l="l" t="t" r="r" b="b"/>
            <a:pathLst>
              <a:path h="1113154">
                <a:moveTo>
                  <a:pt x="0" y="11129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906523" y="3518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084704" y="2410967"/>
            <a:ext cx="0" cy="1111885"/>
          </a:xfrm>
          <a:custGeom>
            <a:avLst/>
            <a:gdLst/>
            <a:ahLst/>
            <a:cxnLst/>
            <a:rect l="l" t="t" r="r" b="b"/>
            <a:pathLst>
              <a:path h="1111885">
                <a:moveTo>
                  <a:pt x="0" y="11117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993264" y="3522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993264" y="2410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124582" y="2424938"/>
            <a:ext cx="0" cy="1110615"/>
          </a:xfrm>
          <a:custGeom>
            <a:avLst/>
            <a:gdLst/>
            <a:ahLst/>
            <a:cxnLst/>
            <a:rect l="l" t="t" r="r" b="b"/>
            <a:pathLst>
              <a:path h="1110614">
                <a:moveTo>
                  <a:pt x="0" y="11104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033142" y="24249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180844" y="2477007"/>
            <a:ext cx="0" cy="1108710"/>
          </a:xfrm>
          <a:custGeom>
            <a:avLst/>
            <a:gdLst/>
            <a:ahLst/>
            <a:cxnLst/>
            <a:rect l="l" t="t" r="r" b="b"/>
            <a:pathLst>
              <a:path h="1108710">
                <a:moveTo>
                  <a:pt x="0" y="11085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089404" y="3585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089404" y="24770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291079" y="2670555"/>
            <a:ext cx="0" cy="1099820"/>
          </a:xfrm>
          <a:custGeom>
            <a:avLst/>
            <a:gdLst/>
            <a:ahLst/>
            <a:cxnLst/>
            <a:rect l="l" t="t" r="r" b="b"/>
            <a:pathLst>
              <a:path h="1099820">
                <a:moveTo>
                  <a:pt x="0" y="10994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199639" y="3769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199639" y="26705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158101" y="2499360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158101" y="3134486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5">
                <a:moveTo>
                  <a:pt x="0" y="0"/>
                </a:moveTo>
                <a:lnTo>
                  <a:pt x="0" y="7343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066660" y="3868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066660" y="2499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207377" y="2489326"/>
            <a:ext cx="0" cy="363220"/>
          </a:xfrm>
          <a:custGeom>
            <a:avLst/>
            <a:gdLst/>
            <a:ahLst/>
            <a:cxnLst/>
            <a:rect l="l" t="t" r="r" b="b"/>
            <a:pathLst>
              <a:path h="363219">
                <a:moveTo>
                  <a:pt x="0" y="0"/>
                </a:moveTo>
                <a:lnTo>
                  <a:pt x="0" y="362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207377" y="3134486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0"/>
                </a:moveTo>
                <a:lnTo>
                  <a:pt x="0" y="7867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115936" y="39212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115936" y="2489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54240" y="2419730"/>
            <a:ext cx="0" cy="432434"/>
          </a:xfrm>
          <a:custGeom>
            <a:avLst/>
            <a:gdLst/>
            <a:ahLst/>
            <a:cxnLst/>
            <a:rect l="l" t="t" r="r" b="b"/>
            <a:pathLst>
              <a:path h="432435">
                <a:moveTo>
                  <a:pt x="0" y="0"/>
                </a:moveTo>
                <a:lnTo>
                  <a:pt x="0" y="432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254240" y="3134486"/>
            <a:ext cx="0" cy="411480"/>
          </a:xfrm>
          <a:custGeom>
            <a:avLst/>
            <a:gdLst/>
            <a:ahLst/>
            <a:cxnLst/>
            <a:rect l="l" t="t" r="r" b="b"/>
            <a:pathLst>
              <a:path h="411479">
                <a:moveTo>
                  <a:pt x="0" y="0"/>
                </a:moveTo>
                <a:lnTo>
                  <a:pt x="0" y="4110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162800" y="3545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162800" y="24197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498080" y="2711069"/>
            <a:ext cx="0" cy="1976755"/>
          </a:xfrm>
          <a:custGeom>
            <a:avLst/>
            <a:gdLst/>
            <a:ahLst/>
            <a:cxnLst/>
            <a:rect l="l" t="t" r="r" b="b"/>
            <a:pathLst>
              <a:path h="1976754">
                <a:moveTo>
                  <a:pt x="0" y="197624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498080" y="46873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498080" y="44049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498080" y="41226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498080" y="38403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498080" y="35580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498080" y="3275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498080" y="29933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498080" y="27110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 txBox="1"/>
          <p:nvPr/>
        </p:nvSpPr>
        <p:spPr>
          <a:xfrm>
            <a:off x="7668259" y="462762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7668259" y="434530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7668259" y="4062981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7668259" y="378066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7668259" y="3498339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7668259" y="321601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7668259" y="293369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7668259" y="265137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1141094" y="3575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141094" y="3575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180972" y="3533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180972" y="3533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434338" y="3277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434338" y="3277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821307" y="2995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821307" y="2995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901063" y="2958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901063" y="2958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924557" y="2948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924557" y="2948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980819" y="2945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980819" y="2945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067560" y="2949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067560" y="2949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107438" y="2963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107438" y="2963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163698" y="3014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163698" y="3014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273935" y="3203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273935" y="3203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475738" y="3338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475738" y="3338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569464" y="3349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569464" y="3349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576576" y="3392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576576" y="3392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602357" y="3438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602357" y="3438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628138" y="3524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628138" y="3524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672714" y="3553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672714" y="3553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686811" y="360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686811" y="360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710307" y="3664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710307" y="3664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738373" y="3692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738373" y="3692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750057" y="3713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750057" y="3713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759455" y="3782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759455" y="3782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787650" y="3847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787650" y="3847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813430" y="3896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813430" y="3896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832226" y="39724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832226" y="39724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860420" y="4062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860420" y="4062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893186" y="4081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893186" y="4081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900172" y="4178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900172" y="4178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930715" y="4119435"/>
            <a:ext cx="731012" cy="731011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641407" y="2547937"/>
            <a:ext cx="3264154" cy="143522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140956" y="3166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140956" y="3166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190231" y="3188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190231" y="3188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237094" y="2965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237094" y="2965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 txBox="1"/>
          <p:nvPr/>
        </p:nvSpPr>
        <p:spPr>
          <a:xfrm>
            <a:off x="101803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46432500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219075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46433000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336346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46433500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453631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46434000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570903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46434500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688174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46435000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594230" y="506954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594230" y="454541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594230" y="402116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594230" y="349703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594230" y="300625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594230" y="248212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594230" y="195786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CHST7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46432446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246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22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914400" y="4263897"/>
            <a:ext cx="1991360" cy="28257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R="344170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3318509" y="3981577"/>
            <a:ext cx="3424554" cy="282575"/>
          </a:xfrm>
          <a:custGeom>
            <a:avLst/>
            <a:gdLst/>
            <a:ahLst/>
            <a:cxnLst/>
            <a:rect l="l" t="t" r="r" b="b"/>
            <a:pathLst>
              <a:path w="3424554" h="282575">
                <a:moveTo>
                  <a:pt x="0" y="282321"/>
                </a:moveTo>
                <a:lnTo>
                  <a:pt x="3424428" y="282321"/>
                </a:lnTo>
                <a:lnTo>
                  <a:pt x="3424428" y="0"/>
                </a:lnTo>
                <a:lnTo>
                  <a:pt x="0" y="0"/>
                </a:lnTo>
                <a:lnTo>
                  <a:pt x="0" y="2823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 txBox="1"/>
          <p:nvPr/>
        </p:nvSpPr>
        <p:spPr>
          <a:xfrm>
            <a:off x="4778628" y="407034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64" name="object 364"/>
          <p:cNvSpPr/>
          <p:nvPr/>
        </p:nvSpPr>
        <p:spPr>
          <a:xfrm>
            <a:off x="2908045" y="3699255"/>
            <a:ext cx="408305" cy="282575"/>
          </a:xfrm>
          <a:custGeom>
            <a:avLst/>
            <a:gdLst/>
            <a:ahLst/>
            <a:cxnLst/>
            <a:rect l="l" t="t" r="r" b="b"/>
            <a:pathLst>
              <a:path w="408304" h="282575">
                <a:moveTo>
                  <a:pt x="0" y="282321"/>
                </a:moveTo>
                <a:lnTo>
                  <a:pt x="408178" y="282321"/>
                </a:lnTo>
                <a:lnTo>
                  <a:pt x="408178" y="0"/>
                </a:lnTo>
                <a:lnTo>
                  <a:pt x="0" y="0"/>
                </a:lnTo>
                <a:lnTo>
                  <a:pt x="0" y="2823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 txBox="1"/>
          <p:nvPr/>
        </p:nvSpPr>
        <p:spPr>
          <a:xfrm>
            <a:off x="2991357" y="379564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2908045" y="3134614"/>
            <a:ext cx="3907790" cy="282575"/>
          </a:xfrm>
          <a:custGeom>
            <a:avLst/>
            <a:gdLst/>
            <a:ahLst/>
            <a:cxnLst/>
            <a:rect l="l" t="t" r="r" b="b"/>
            <a:pathLst>
              <a:path w="3907790" h="282575">
                <a:moveTo>
                  <a:pt x="0" y="282321"/>
                </a:moveTo>
                <a:lnTo>
                  <a:pt x="3907662" y="282321"/>
                </a:lnTo>
                <a:lnTo>
                  <a:pt x="3907662" y="0"/>
                </a:lnTo>
                <a:lnTo>
                  <a:pt x="0" y="0"/>
                </a:lnTo>
                <a:lnTo>
                  <a:pt x="0" y="2823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 txBox="1"/>
          <p:nvPr/>
        </p:nvSpPr>
        <p:spPr>
          <a:xfrm>
            <a:off x="4767707" y="322427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2908045" y="3416934"/>
            <a:ext cx="3907790" cy="282575"/>
          </a:xfrm>
          <a:custGeom>
            <a:avLst/>
            <a:gdLst/>
            <a:ahLst/>
            <a:cxnLst/>
            <a:rect l="l" t="t" r="r" b="b"/>
            <a:pathLst>
              <a:path w="3907790" h="282575">
                <a:moveTo>
                  <a:pt x="0" y="282320"/>
                </a:moveTo>
                <a:lnTo>
                  <a:pt x="3907662" y="282320"/>
                </a:lnTo>
                <a:lnTo>
                  <a:pt x="3907662" y="0"/>
                </a:lnTo>
                <a:lnTo>
                  <a:pt x="0" y="0"/>
                </a:lnTo>
                <a:lnTo>
                  <a:pt x="0" y="28232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 txBox="1"/>
          <p:nvPr/>
        </p:nvSpPr>
        <p:spPr>
          <a:xfrm>
            <a:off x="4685029" y="350964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6817994" y="2852166"/>
            <a:ext cx="680085" cy="282575"/>
          </a:xfrm>
          <a:custGeom>
            <a:avLst/>
            <a:gdLst/>
            <a:ahLst/>
            <a:cxnLst/>
            <a:rect l="l" t="t" r="r" b="b"/>
            <a:pathLst>
              <a:path w="680084" h="282575">
                <a:moveTo>
                  <a:pt x="0" y="282321"/>
                </a:moveTo>
                <a:lnTo>
                  <a:pt x="680084" y="282321"/>
                </a:lnTo>
                <a:lnTo>
                  <a:pt x="680084" y="0"/>
                </a:lnTo>
                <a:lnTo>
                  <a:pt x="0" y="0"/>
                </a:lnTo>
                <a:lnTo>
                  <a:pt x="0" y="28232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 txBox="1"/>
          <p:nvPr/>
        </p:nvSpPr>
        <p:spPr>
          <a:xfrm>
            <a:off x="7146290" y="294881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6745223" y="2569845"/>
            <a:ext cx="70485" cy="282575"/>
          </a:xfrm>
          <a:custGeom>
            <a:avLst/>
            <a:gdLst/>
            <a:ahLst/>
            <a:cxnLst/>
            <a:rect l="l" t="t" r="r" b="b"/>
            <a:pathLst>
              <a:path w="70484" h="282575">
                <a:moveTo>
                  <a:pt x="0" y="282321"/>
                </a:moveTo>
                <a:lnTo>
                  <a:pt x="70357" y="282321"/>
                </a:lnTo>
                <a:lnTo>
                  <a:pt x="70357" y="0"/>
                </a:lnTo>
                <a:lnTo>
                  <a:pt x="0" y="0"/>
                </a:lnTo>
                <a:lnTo>
                  <a:pt x="0" y="2823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 txBox="1"/>
          <p:nvPr/>
        </p:nvSpPr>
        <p:spPr>
          <a:xfrm>
            <a:off x="6659753" y="266636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75" name="object 37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74" name="object 37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67663" y="4336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7663" y="4336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74647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74647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85188" y="4347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85188" y="4347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13255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13255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48308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48308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90344" y="4417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90344" y="4417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07871" y="4429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07871" y="4429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42922" y="4451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42922" y="4451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60449" y="4462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60449" y="4462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06041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06041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13027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13027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30552" y="4506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30552" y="4506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55064" y="4521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55064" y="4521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42694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42694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67332" y="4586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67332" y="4586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23236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23236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096770" y="4742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096770" y="4742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107310" y="4746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07310" y="4746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21280" y="4751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21280" y="4751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28392" y="475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28392" y="475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39200" y="4624006"/>
            <a:ext cx="873760" cy="23482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30472" y="4219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30472" y="4219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37584" y="421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37584" y="421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44570" y="42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44570" y="42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55110" y="4192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55110" y="4192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614673" y="4126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14673" y="4126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32200" y="4107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32200" y="4107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56710" y="407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56710" y="407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81221" y="405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81221" y="405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30371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30371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40911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40911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72408" y="3947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72408" y="3947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56482" y="384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56482" y="384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74008" y="3829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74008" y="3829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88104" y="3812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88104" y="3812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30141" y="37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30141" y="37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75734" y="37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75734" y="37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38853" y="3635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38853" y="3635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70350" y="3598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70350" y="3598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05402" y="3558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05402" y="3558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37025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37025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68521" y="3485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68521" y="3485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21098" y="342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21098" y="342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85715" y="3039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85715" y="3039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27753" y="299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27753" y="299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90871" y="2942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90871" y="2942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757420" y="28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57420" y="28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87086" y="2787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87086" y="2787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894198" y="2782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94198" y="2782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29251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29251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74716" y="2729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74716" y="2729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6247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6247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90414" y="2667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90414" y="2667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00954" y="266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00954" y="266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57089" y="263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57089" y="263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328792" y="25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28792" y="25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53303" y="25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53303" y="25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67401" y="2578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67401" y="2578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67171" y="256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67171" y="256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98795" y="2563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98795" y="2563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09209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09209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28461" y="2576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28461" y="2576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45988" y="25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745988" y="25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28233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28233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01892" y="2647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01892" y="2647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93078" y="268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93078" y="268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77153" y="27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77153" y="27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426072" y="2851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426072" y="2851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615303" y="2970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615303" y="2970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780148" y="30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780148" y="30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046468" y="3281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046468" y="3281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120128" y="33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120128" y="33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137654" y="33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137654" y="33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242809" y="3431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242809" y="3431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58239" y="5486400"/>
            <a:ext cx="5258435" cy="0"/>
          </a:xfrm>
          <a:custGeom>
            <a:avLst/>
            <a:gdLst/>
            <a:ahLst/>
            <a:cxnLst/>
            <a:rect l="l" t="t" r="r" b="b"/>
            <a:pathLst>
              <a:path w="5258435">
                <a:moveTo>
                  <a:pt x="0" y="0"/>
                </a:moveTo>
                <a:lnTo>
                  <a:pt x="525818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582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9109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6636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164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914400" y="2190369"/>
            <a:ext cx="0" cy="2936875"/>
          </a:xfrm>
          <a:custGeom>
            <a:avLst/>
            <a:gdLst/>
            <a:ahLst/>
            <a:cxnLst/>
            <a:rect l="l" t="t" r="r" b="b"/>
            <a:pathLst>
              <a:path h="2936875">
                <a:moveTo>
                  <a:pt x="0" y="0"/>
                </a:moveTo>
                <a:lnTo>
                  <a:pt x="0" y="293649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22960" y="51268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22960" y="4392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22960" y="3658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22960" y="292455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22960" y="2190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149730" y="4186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149730" y="41955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153477" y="4195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370457" y="4338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374330" y="4347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377569" y="43437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370457" y="4352290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381315" y="4352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387983" y="4350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391856" y="43593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416050" y="4369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16050" y="4378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19923" y="4378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51102" y="4392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451102" y="4401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454975" y="4401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93266" y="4420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93266" y="4434903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208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97012" y="4429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10791" y="4432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14538" y="44406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45844" y="4454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45844" y="4468748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20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49590" y="4463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63369" y="4465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67116" y="4474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08836" y="4494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08836" y="45029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12709" y="4502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15947" y="4498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615947" y="4512627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203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619694" y="4507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633473" y="45093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637220" y="45179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657985" y="4524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657985" y="4532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661731" y="4532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745614" y="45756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745614" y="45843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749361" y="4584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770126" y="4589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770126" y="4598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773999" y="4598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38464" y="4120451"/>
            <a:ext cx="1254506" cy="123863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33394" y="4221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533394" y="4230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537140" y="4230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540378" y="4214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540378" y="4223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544252" y="42229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547364" y="4206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47364" y="4215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51237" y="4215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57904" y="4195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57904" y="4203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561778" y="4204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617467" y="4129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617467" y="4138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621341" y="4138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634994" y="4110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634994" y="4118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638867" y="4118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659632" y="4082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659632" y="4091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663378" y="4091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684142" y="4054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684142" y="4063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687889" y="4063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733165" y="3998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733165" y="4007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737038" y="4007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743705" y="39869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743705" y="39954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747579" y="39954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775202" y="3950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775202" y="3958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779075" y="3959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859403" y="3852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859403" y="3861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863149" y="3861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876928" y="3831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876928" y="3840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880675" y="3840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890898" y="3815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890898" y="38240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94772" y="3824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933063" y="3766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933063" y="37748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936809" y="3774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978528" y="3712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978528" y="3721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982402" y="3721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041647" y="36386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041647" y="36473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45521" y="3647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73271" y="3601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73271" y="36103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77017" y="3610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08322" y="3561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108322" y="35695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112069" y="3569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139819" y="35245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39819" y="35330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43692" y="35330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71315" y="3488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171315" y="34966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175188" y="3496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224020" y="3428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224020" y="3436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227766" y="3436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588509" y="3042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588509" y="30510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592383" y="3050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630546" y="3002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630546" y="3011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634420" y="3011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693665" y="2945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693665" y="29544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697539" y="2954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760340" y="2889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760340" y="2897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764087" y="2897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890008" y="2790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890008" y="27986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893754" y="2798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896992" y="2785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896992" y="27937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900866" y="2793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932045" y="2761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932045" y="2770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935918" y="2770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977638" y="2732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977638" y="27411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981384" y="27412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065267" y="2683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065267" y="2692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069141" y="26923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093334" y="2669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093334" y="26785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097081" y="2678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103876" y="2664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103876" y="2673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107622" y="2673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159883" y="2640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159883" y="2649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163756" y="2649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331714" y="2588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331714" y="2597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335460" y="2596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356225" y="25834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356225" y="2592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359971" y="2592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70195" y="2580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370195" y="25895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374068" y="2589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570092" y="2565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570092" y="2574670"/>
            <a:ext cx="59690" cy="0"/>
          </a:xfrm>
          <a:custGeom>
            <a:avLst/>
            <a:gdLst/>
            <a:ahLst/>
            <a:cxnLst/>
            <a:rect l="l" t="t" r="r" b="b"/>
            <a:pathLst>
              <a:path w="59689">
                <a:moveTo>
                  <a:pt x="0" y="0"/>
                </a:moveTo>
                <a:lnTo>
                  <a:pt x="59182" y="0"/>
                </a:lnTo>
              </a:path>
            </a:pathLst>
          </a:custGeom>
          <a:ln w="110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573839" y="2573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601589" y="2566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605462" y="2574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612129" y="2566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615876" y="2575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731255" y="2579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731255" y="2589212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124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735129" y="2587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748782" y="2582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752655" y="2590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931153" y="2625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931153" y="26341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934900" y="2634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004686" y="2649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004686" y="2658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008560" y="2658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095872" y="2685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095872" y="2693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099746" y="2693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179946" y="2722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179946" y="2730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183820" y="2730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428866" y="28543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428866" y="28628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432740" y="28628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618223" y="2973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618223" y="2981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621970" y="2982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782943" y="3087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782943" y="30956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786816" y="30956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049389" y="3284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049389" y="3292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053135" y="32926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122921" y="3340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122921" y="3355594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229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126795" y="3348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140447" y="3353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144321" y="3362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245731" y="3434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245731" y="34432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249477" y="3443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158239" y="3991864"/>
            <a:ext cx="0" cy="832485"/>
          </a:xfrm>
          <a:custGeom>
            <a:avLst/>
            <a:gdLst/>
            <a:ahLst/>
            <a:cxnLst/>
            <a:rect l="l" t="t" r="r" b="b"/>
            <a:pathLst>
              <a:path h="832485">
                <a:moveTo>
                  <a:pt x="0" y="0"/>
                </a:moveTo>
                <a:lnTo>
                  <a:pt x="0" y="832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066800" y="4824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379092" y="3991864"/>
            <a:ext cx="0" cy="922019"/>
          </a:xfrm>
          <a:custGeom>
            <a:avLst/>
            <a:gdLst/>
            <a:ahLst/>
            <a:cxnLst/>
            <a:rect l="l" t="t" r="r" b="b"/>
            <a:pathLst>
              <a:path h="922020">
                <a:moveTo>
                  <a:pt x="0" y="0"/>
                </a:moveTo>
                <a:lnTo>
                  <a:pt x="0" y="921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287652" y="4915217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386077" y="3991864"/>
            <a:ext cx="0" cy="925194"/>
          </a:xfrm>
          <a:custGeom>
            <a:avLst/>
            <a:gdLst/>
            <a:ahLst/>
            <a:cxnLst/>
            <a:rect l="l" t="t" r="r" b="b"/>
            <a:pathLst>
              <a:path h="925195">
                <a:moveTo>
                  <a:pt x="0" y="0"/>
                </a:moveTo>
                <a:lnTo>
                  <a:pt x="0" y="924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396619" y="3991864"/>
            <a:ext cx="0" cy="930275"/>
          </a:xfrm>
          <a:custGeom>
            <a:avLst/>
            <a:gdLst/>
            <a:ahLst/>
            <a:cxnLst/>
            <a:rect l="l" t="t" r="r" b="b"/>
            <a:pathLst>
              <a:path h="930275">
                <a:moveTo>
                  <a:pt x="0" y="0"/>
                </a:moveTo>
                <a:lnTo>
                  <a:pt x="0" y="929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305178" y="49216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24686" y="3991864"/>
            <a:ext cx="0" cy="942975"/>
          </a:xfrm>
          <a:custGeom>
            <a:avLst/>
            <a:gdLst/>
            <a:ahLst/>
            <a:cxnLst/>
            <a:rect l="l" t="t" r="r" b="b"/>
            <a:pathLst>
              <a:path h="942975">
                <a:moveTo>
                  <a:pt x="0" y="0"/>
                </a:moveTo>
                <a:lnTo>
                  <a:pt x="0" y="942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333246" y="4934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459738" y="3991864"/>
            <a:ext cx="0" cy="959485"/>
          </a:xfrm>
          <a:custGeom>
            <a:avLst/>
            <a:gdLst/>
            <a:ahLst/>
            <a:cxnLst/>
            <a:rect l="l" t="t" r="r" b="b"/>
            <a:pathLst>
              <a:path h="959485">
                <a:moveTo>
                  <a:pt x="0" y="0"/>
                </a:moveTo>
                <a:lnTo>
                  <a:pt x="0" y="959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368297" y="4951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501775" y="3991864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0"/>
                </a:moveTo>
                <a:lnTo>
                  <a:pt x="0" y="980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10335" y="49720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519300" y="3991864"/>
            <a:ext cx="0" cy="989330"/>
          </a:xfrm>
          <a:custGeom>
            <a:avLst/>
            <a:gdLst/>
            <a:ahLst/>
            <a:cxnLst/>
            <a:rect l="l" t="t" r="r" b="b"/>
            <a:pathLst>
              <a:path h="989329">
                <a:moveTo>
                  <a:pt x="0" y="0"/>
                </a:moveTo>
                <a:lnTo>
                  <a:pt x="0" y="988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427861" y="4980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554352" y="3991864"/>
            <a:ext cx="0" cy="1007110"/>
          </a:xfrm>
          <a:custGeom>
            <a:avLst/>
            <a:gdLst/>
            <a:ahLst/>
            <a:cxnLst/>
            <a:rect l="l" t="t" r="r" b="b"/>
            <a:pathLst>
              <a:path h="1007110">
                <a:moveTo>
                  <a:pt x="0" y="0"/>
                </a:moveTo>
                <a:lnTo>
                  <a:pt x="0" y="1006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62913" y="4998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71878" y="3991864"/>
            <a:ext cx="0" cy="1016000"/>
          </a:xfrm>
          <a:custGeom>
            <a:avLst/>
            <a:gdLst/>
            <a:ahLst/>
            <a:cxnLst/>
            <a:rect l="l" t="t" r="r" b="b"/>
            <a:pathLst>
              <a:path h="1016000">
                <a:moveTo>
                  <a:pt x="0" y="0"/>
                </a:moveTo>
                <a:lnTo>
                  <a:pt x="0" y="1015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80438" y="5007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617472" y="3974338"/>
            <a:ext cx="0" cy="1057275"/>
          </a:xfrm>
          <a:custGeom>
            <a:avLst/>
            <a:gdLst/>
            <a:ahLst/>
            <a:cxnLst/>
            <a:rect l="l" t="t" r="r" b="b"/>
            <a:pathLst>
              <a:path h="1057275">
                <a:moveTo>
                  <a:pt x="0" y="10570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26032" y="503326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33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624457" y="3979290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4">
                <a:moveTo>
                  <a:pt x="0" y="10558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641982" y="3991609"/>
            <a:ext cx="0" cy="1052830"/>
          </a:xfrm>
          <a:custGeom>
            <a:avLst/>
            <a:gdLst/>
            <a:ahLst/>
            <a:cxnLst/>
            <a:rect l="l" t="t" r="r" b="b"/>
            <a:pathLst>
              <a:path h="1052829">
                <a:moveTo>
                  <a:pt x="0" y="10527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50542" y="5044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50542" y="3991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666494" y="4008373"/>
            <a:ext cx="0" cy="1049020"/>
          </a:xfrm>
          <a:custGeom>
            <a:avLst/>
            <a:gdLst/>
            <a:ahLst/>
            <a:cxnLst/>
            <a:rect l="l" t="t" r="r" b="b"/>
            <a:pathLst>
              <a:path h="1049020">
                <a:moveTo>
                  <a:pt x="0" y="10490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575053" y="5057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75053" y="4008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754123" y="4064508"/>
            <a:ext cx="0" cy="1040130"/>
          </a:xfrm>
          <a:custGeom>
            <a:avLst/>
            <a:gdLst/>
            <a:ahLst/>
            <a:cxnLst/>
            <a:rect l="l" t="t" r="r" b="b"/>
            <a:pathLst>
              <a:path h="1040129">
                <a:moveTo>
                  <a:pt x="0" y="10396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662683" y="5104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662683" y="4064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778761" y="4079113"/>
            <a:ext cx="0" cy="1038225"/>
          </a:xfrm>
          <a:custGeom>
            <a:avLst/>
            <a:gdLst/>
            <a:ahLst/>
            <a:cxnLst/>
            <a:rect l="l" t="t" r="r" b="b"/>
            <a:pathLst>
              <a:path h="1038225">
                <a:moveTo>
                  <a:pt x="0" y="10379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687322" y="5117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687322" y="4079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541903" y="3719195"/>
            <a:ext cx="0" cy="556260"/>
          </a:xfrm>
          <a:custGeom>
            <a:avLst/>
            <a:gdLst/>
            <a:ahLst/>
            <a:cxnLst/>
            <a:rect l="l" t="t" r="r" b="b"/>
            <a:pathLst>
              <a:path h="556260">
                <a:moveTo>
                  <a:pt x="0" y="0"/>
                </a:moveTo>
                <a:lnTo>
                  <a:pt x="0" y="556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541903" y="4559046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0"/>
                </a:moveTo>
                <a:lnTo>
                  <a:pt x="0" y="182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450463" y="473805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1" y="0"/>
                </a:lnTo>
              </a:path>
            </a:pathLst>
          </a:custGeom>
          <a:ln w="17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450463" y="3715384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1" y="0"/>
                </a:lnTo>
              </a:path>
            </a:pathLst>
          </a:custGeom>
          <a:ln w="1714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549015" y="3711575"/>
            <a:ext cx="0" cy="563880"/>
          </a:xfrm>
          <a:custGeom>
            <a:avLst/>
            <a:gdLst/>
            <a:ahLst/>
            <a:cxnLst/>
            <a:rect l="l" t="t" r="r" b="b"/>
            <a:pathLst>
              <a:path h="563879">
                <a:moveTo>
                  <a:pt x="0" y="0"/>
                </a:moveTo>
                <a:lnTo>
                  <a:pt x="0" y="563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549015" y="4559046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556000" y="3703954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556000" y="4559046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7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464559" y="4726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464559" y="3703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566540" y="3692525"/>
            <a:ext cx="0" cy="582930"/>
          </a:xfrm>
          <a:custGeom>
            <a:avLst/>
            <a:gdLst/>
            <a:ahLst/>
            <a:cxnLst/>
            <a:rect l="l" t="t" r="r" b="b"/>
            <a:pathLst>
              <a:path h="582929">
                <a:moveTo>
                  <a:pt x="0" y="0"/>
                </a:moveTo>
                <a:lnTo>
                  <a:pt x="0" y="582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566540" y="4559046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475101" y="4715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475101" y="3692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626103" y="3626358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0"/>
                </a:moveTo>
                <a:lnTo>
                  <a:pt x="0" y="649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626103" y="4559046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34664" y="4650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534664" y="36263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643629" y="3606546"/>
            <a:ext cx="0" cy="669290"/>
          </a:xfrm>
          <a:custGeom>
            <a:avLst/>
            <a:gdLst/>
            <a:ahLst/>
            <a:cxnLst/>
            <a:rect l="l" t="t" r="r" b="b"/>
            <a:pathLst>
              <a:path h="669289">
                <a:moveTo>
                  <a:pt x="0" y="0"/>
                </a:moveTo>
                <a:lnTo>
                  <a:pt x="0" y="6689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643629" y="4559046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2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552190" y="4631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552190" y="36065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668140" y="3578859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5">
                <a:moveTo>
                  <a:pt x="0" y="0"/>
                </a:moveTo>
                <a:lnTo>
                  <a:pt x="0" y="696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668140" y="4559046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576701" y="4603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576701" y="3578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692652" y="3550792"/>
            <a:ext cx="0" cy="725170"/>
          </a:xfrm>
          <a:custGeom>
            <a:avLst/>
            <a:gdLst/>
            <a:ahLst/>
            <a:cxnLst/>
            <a:rect l="l" t="t" r="r" b="b"/>
            <a:pathLst>
              <a:path h="725170">
                <a:moveTo>
                  <a:pt x="0" y="0"/>
                </a:moveTo>
                <a:lnTo>
                  <a:pt x="0" y="724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692652" y="4559046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601211" y="4576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601211" y="3550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741801" y="3494532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0"/>
                </a:moveTo>
                <a:lnTo>
                  <a:pt x="0" y="780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650360" y="3494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752341" y="3482340"/>
            <a:ext cx="0" cy="793115"/>
          </a:xfrm>
          <a:custGeom>
            <a:avLst/>
            <a:gdLst/>
            <a:ahLst/>
            <a:cxnLst/>
            <a:rect l="l" t="t" r="r" b="b"/>
            <a:pathLst>
              <a:path h="793114">
                <a:moveTo>
                  <a:pt x="0" y="0"/>
                </a:moveTo>
                <a:lnTo>
                  <a:pt x="0" y="793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660902" y="34823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783838" y="3445890"/>
            <a:ext cx="0" cy="829944"/>
          </a:xfrm>
          <a:custGeom>
            <a:avLst/>
            <a:gdLst/>
            <a:ahLst/>
            <a:cxnLst/>
            <a:rect l="l" t="t" r="r" b="b"/>
            <a:pathLst>
              <a:path h="829945">
                <a:moveTo>
                  <a:pt x="0" y="0"/>
                </a:moveTo>
                <a:lnTo>
                  <a:pt x="0" y="829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692397" y="3445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867911" y="3348228"/>
            <a:ext cx="0" cy="927735"/>
          </a:xfrm>
          <a:custGeom>
            <a:avLst/>
            <a:gdLst/>
            <a:ahLst/>
            <a:cxnLst/>
            <a:rect l="l" t="t" r="r" b="b"/>
            <a:pathLst>
              <a:path h="927735">
                <a:moveTo>
                  <a:pt x="0" y="0"/>
                </a:moveTo>
                <a:lnTo>
                  <a:pt x="0" y="927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776471" y="3348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885438" y="3327908"/>
            <a:ext cx="0" cy="948055"/>
          </a:xfrm>
          <a:custGeom>
            <a:avLst/>
            <a:gdLst/>
            <a:ahLst/>
            <a:cxnLst/>
            <a:rect l="l" t="t" r="r" b="b"/>
            <a:pathLst>
              <a:path h="948054">
                <a:moveTo>
                  <a:pt x="0" y="0"/>
                </a:moveTo>
                <a:lnTo>
                  <a:pt x="0" y="947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793997" y="33279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899534" y="3311652"/>
            <a:ext cx="0" cy="963930"/>
          </a:xfrm>
          <a:custGeom>
            <a:avLst/>
            <a:gdLst/>
            <a:ahLst/>
            <a:cxnLst/>
            <a:rect l="l" t="t" r="r" b="b"/>
            <a:pathLst>
              <a:path h="963929">
                <a:moveTo>
                  <a:pt x="0" y="0"/>
                </a:moveTo>
                <a:lnTo>
                  <a:pt x="0" y="963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808095" y="33116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941571" y="3262757"/>
            <a:ext cx="0" cy="1024255"/>
          </a:xfrm>
          <a:custGeom>
            <a:avLst/>
            <a:gdLst/>
            <a:ahLst/>
            <a:cxnLst/>
            <a:rect l="l" t="t" r="r" b="b"/>
            <a:pathLst>
              <a:path h="1024254">
                <a:moveTo>
                  <a:pt x="0" y="10240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850132" y="42867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850132" y="3262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987165" y="3209925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6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895725" y="4232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895725" y="32099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050284" y="3137154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10201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958844" y="4157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958844" y="3137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081779" y="3100958"/>
            <a:ext cx="0" cy="1019175"/>
          </a:xfrm>
          <a:custGeom>
            <a:avLst/>
            <a:gdLst/>
            <a:ahLst/>
            <a:cxnLst/>
            <a:rect l="l" t="t" r="r" b="b"/>
            <a:pathLst>
              <a:path h="1019175">
                <a:moveTo>
                  <a:pt x="0" y="10189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990340" y="4119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990340" y="3100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116832" y="3060954"/>
            <a:ext cx="0" cy="1017269"/>
          </a:xfrm>
          <a:custGeom>
            <a:avLst/>
            <a:gdLst/>
            <a:ahLst/>
            <a:cxnLst/>
            <a:rect l="l" t="t" r="r" b="b"/>
            <a:pathLst>
              <a:path h="1017270">
                <a:moveTo>
                  <a:pt x="0" y="10172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025391" y="4078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25391" y="3060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148454" y="3025139"/>
            <a:ext cx="0" cy="1016000"/>
          </a:xfrm>
          <a:custGeom>
            <a:avLst/>
            <a:gdLst/>
            <a:ahLst/>
            <a:cxnLst/>
            <a:rect l="l" t="t" r="r" b="b"/>
            <a:pathLst>
              <a:path h="1016000">
                <a:moveTo>
                  <a:pt x="0" y="10158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057015" y="4041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057015" y="3025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179951" y="2989452"/>
            <a:ext cx="0" cy="1014730"/>
          </a:xfrm>
          <a:custGeom>
            <a:avLst/>
            <a:gdLst/>
            <a:ahLst/>
            <a:cxnLst/>
            <a:rect l="l" t="t" r="r" b="b"/>
            <a:pathLst>
              <a:path h="1014729">
                <a:moveTo>
                  <a:pt x="0" y="10144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088510" y="4003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088510" y="29894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232528" y="2930651"/>
            <a:ext cx="0" cy="1012190"/>
          </a:xfrm>
          <a:custGeom>
            <a:avLst/>
            <a:gdLst/>
            <a:ahLst/>
            <a:cxnLst/>
            <a:rect l="l" t="t" r="r" b="b"/>
            <a:pathLst>
              <a:path h="1012189">
                <a:moveTo>
                  <a:pt x="0" y="10120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141089" y="3942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141089" y="2930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597146" y="2548508"/>
            <a:ext cx="0" cy="1005205"/>
          </a:xfrm>
          <a:custGeom>
            <a:avLst/>
            <a:gdLst/>
            <a:ahLst/>
            <a:cxnLst/>
            <a:rect l="l" t="t" r="r" b="b"/>
            <a:pathLst>
              <a:path h="1005204">
                <a:moveTo>
                  <a:pt x="0" y="10050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505705" y="3553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505705" y="2548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639183" y="2508504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10058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547742" y="3514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547742" y="2508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702302" y="2450592"/>
            <a:ext cx="0" cy="1007744"/>
          </a:xfrm>
          <a:custGeom>
            <a:avLst/>
            <a:gdLst/>
            <a:ahLst/>
            <a:cxnLst/>
            <a:rect l="l" t="t" r="r" b="b"/>
            <a:pathLst>
              <a:path h="1007745">
                <a:moveTo>
                  <a:pt x="0" y="10076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610861" y="34582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610861" y="2450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768850" y="2392552"/>
            <a:ext cx="0" cy="1010285"/>
          </a:xfrm>
          <a:custGeom>
            <a:avLst/>
            <a:gdLst/>
            <a:ahLst/>
            <a:cxnLst/>
            <a:rect l="l" t="t" r="r" b="b"/>
            <a:pathLst>
              <a:path h="1010285">
                <a:moveTo>
                  <a:pt x="0" y="10102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677409" y="3402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677409" y="23925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898516" y="2290064"/>
            <a:ext cx="0" cy="1017269"/>
          </a:xfrm>
          <a:custGeom>
            <a:avLst/>
            <a:gdLst/>
            <a:ahLst/>
            <a:cxnLst/>
            <a:rect l="l" t="t" r="r" b="b"/>
            <a:pathLst>
              <a:path h="1017270">
                <a:moveTo>
                  <a:pt x="0" y="10171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807077" y="3304857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807077" y="228752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460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905628" y="2284983"/>
            <a:ext cx="0" cy="1017905"/>
          </a:xfrm>
          <a:custGeom>
            <a:avLst/>
            <a:gdLst/>
            <a:ahLst/>
            <a:cxnLst/>
            <a:rect l="l" t="t" r="r" b="b"/>
            <a:pathLst>
              <a:path h="1017904">
                <a:moveTo>
                  <a:pt x="0" y="10175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940680" y="2260219"/>
            <a:ext cx="0" cy="1019810"/>
          </a:xfrm>
          <a:custGeom>
            <a:avLst/>
            <a:gdLst/>
            <a:ahLst/>
            <a:cxnLst/>
            <a:rect l="l" t="t" r="r" b="b"/>
            <a:pathLst>
              <a:path h="1019810">
                <a:moveTo>
                  <a:pt x="0" y="10196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849240" y="32799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849240" y="2260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986146" y="2229992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4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894707" y="3252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894707" y="2229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073903" y="2178557"/>
            <a:ext cx="0" cy="1027430"/>
          </a:xfrm>
          <a:custGeom>
            <a:avLst/>
            <a:gdLst/>
            <a:ahLst/>
            <a:cxnLst/>
            <a:rect l="l" t="t" r="r" b="b"/>
            <a:pathLst>
              <a:path h="1027430">
                <a:moveTo>
                  <a:pt x="0" y="10274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982464" y="3205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982464" y="2178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101844" y="2164079"/>
            <a:ext cx="0" cy="1029335"/>
          </a:xfrm>
          <a:custGeom>
            <a:avLst/>
            <a:gdLst/>
            <a:ahLst/>
            <a:cxnLst/>
            <a:rect l="l" t="t" r="r" b="b"/>
            <a:pathLst>
              <a:path h="1029335">
                <a:moveTo>
                  <a:pt x="0" y="10289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010403" y="3193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010403" y="2164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112384" y="2158873"/>
            <a:ext cx="0" cy="1029969"/>
          </a:xfrm>
          <a:custGeom>
            <a:avLst/>
            <a:gdLst/>
            <a:ahLst/>
            <a:cxnLst/>
            <a:rect l="l" t="t" r="r" b="b"/>
            <a:pathLst>
              <a:path h="1029969">
                <a:moveTo>
                  <a:pt x="0" y="10294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020945" y="31883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020945" y="2158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168519" y="2133345"/>
            <a:ext cx="0" cy="1032510"/>
          </a:xfrm>
          <a:custGeom>
            <a:avLst/>
            <a:gdLst/>
            <a:ahLst/>
            <a:cxnLst/>
            <a:rect l="l" t="t" r="r" b="b"/>
            <a:pathLst>
              <a:path h="1032510">
                <a:moveTo>
                  <a:pt x="0" y="10322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077078" y="3165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077078" y="2133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340222" y="2077720"/>
            <a:ext cx="0" cy="1038860"/>
          </a:xfrm>
          <a:custGeom>
            <a:avLst/>
            <a:gdLst/>
            <a:ahLst/>
            <a:cxnLst/>
            <a:rect l="l" t="t" r="r" b="b"/>
            <a:pathLst>
              <a:path h="1038860">
                <a:moveTo>
                  <a:pt x="0" y="10386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248783" y="3116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248783" y="2077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364734" y="2072513"/>
            <a:ext cx="0" cy="1039494"/>
          </a:xfrm>
          <a:custGeom>
            <a:avLst/>
            <a:gdLst/>
            <a:ahLst/>
            <a:cxnLst/>
            <a:rect l="l" t="t" r="r" b="b"/>
            <a:pathLst>
              <a:path h="1039494">
                <a:moveTo>
                  <a:pt x="0" y="1039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273294" y="3111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273294" y="20725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378830" y="2069719"/>
            <a:ext cx="0" cy="1039494"/>
          </a:xfrm>
          <a:custGeom>
            <a:avLst/>
            <a:gdLst/>
            <a:ahLst/>
            <a:cxnLst/>
            <a:rect l="l" t="t" r="r" b="b"/>
            <a:pathLst>
              <a:path h="1039494">
                <a:moveTo>
                  <a:pt x="0" y="10394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287390" y="3109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287390" y="2069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578602" y="2052320"/>
            <a:ext cx="0" cy="1043305"/>
          </a:xfrm>
          <a:custGeom>
            <a:avLst/>
            <a:gdLst/>
            <a:ahLst/>
            <a:cxnLst/>
            <a:rect l="l" t="t" r="r" b="b"/>
            <a:pathLst>
              <a:path h="1043305">
                <a:moveTo>
                  <a:pt x="0" y="10433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487161" y="3096514"/>
            <a:ext cx="225425" cy="0"/>
          </a:xfrm>
          <a:custGeom>
            <a:avLst/>
            <a:gdLst/>
            <a:ahLst/>
            <a:cxnLst/>
            <a:rect l="l" t="t" r="r" b="b"/>
            <a:pathLst>
              <a:path w="225425">
                <a:moveTo>
                  <a:pt x="0" y="0"/>
                </a:moveTo>
                <a:lnTo>
                  <a:pt x="224916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487161" y="2052891"/>
            <a:ext cx="225425" cy="0"/>
          </a:xfrm>
          <a:custGeom>
            <a:avLst/>
            <a:gdLst/>
            <a:ahLst/>
            <a:cxnLst/>
            <a:rect l="l" t="t" r="r" b="b"/>
            <a:pathLst>
              <a:path w="225425">
                <a:moveTo>
                  <a:pt x="0" y="0"/>
                </a:moveTo>
                <a:lnTo>
                  <a:pt x="224916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610225" y="2052954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10438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620639" y="2053463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10439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739891" y="2064639"/>
            <a:ext cx="0" cy="1046480"/>
          </a:xfrm>
          <a:custGeom>
            <a:avLst/>
            <a:gdLst/>
            <a:ahLst/>
            <a:cxnLst/>
            <a:rect l="l" t="t" r="r" b="b"/>
            <a:pathLst>
              <a:path h="1046480">
                <a:moveTo>
                  <a:pt x="0" y="10463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648452" y="3110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648452" y="2064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757417" y="2067305"/>
            <a:ext cx="0" cy="1047115"/>
          </a:xfrm>
          <a:custGeom>
            <a:avLst/>
            <a:gdLst/>
            <a:ahLst/>
            <a:cxnLst/>
            <a:rect l="l" t="t" r="r" b="b"/>
            <a:pathLst>
              <a:path h="1047114">
                <a:moveTo>
                  <a:pt x="0" y="10467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665978" y="3114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65978" y="2067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939663" y="2106929"/>
            <a:ext cx="0" cy="1054735"/>
          </a:xfrm>
          <a:custGeom>
            <a:avLst/>
            <a:gdLst/>
            <a:ahLst/>
            <a:cxnLst/>
            <a:rect l="l" t="t" r="r" b="b"/>
            <a:pathLst>
              <a:path h="1054735">
                <a:moveTo>
                  <a:pt x="0" y="10543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848222" y="3161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848222" y="2106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013322" y="2128647"/>
            <a:ext cx="0" cy="1059815"/>
          </a:xfrm>
          <a:custGeom>
            <a:avLst/>
            <a:gdLst/>
            <a:ahLst/>
            <a:cxnLst/>
            <a:rect l="l" t="t" r="r" b="b"/>
            <a:pathLst>
              <a:path h="1059814">
                <a:moveTo>
                  <a:pt x="0" y="10596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921883" y="31883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921883" y="2128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104509" y="2159380"/>
            <a:ext cx="0" cy="1068705"/>
          </a:xfrm>
          <a:custGeom>
            <a:avLst/>
            <a:gdLst/>
            <a:ahLst/>
            <a:cxnLst/>
            <a:rect l="l" t="t" r="r" b="b"/>
            <a:pathLst>
              <a:path h="1068705">
                <a:moveTo>
                  <a:pt x="0" y="10685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013069" y="3227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013069" y="2159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188583" y="2191004"/>
            <a:ext cx="0" cy="1079500"/>
          </a:xfrm>
          <a:custGeom>
            <a:avLst/>
            <a:gdLst/>
            <a:ahLst/>
            <a:cxnLst/>
            <a:rect l="l" t="t" r="r" b="b"/>
            <a:pathLst>
              <a:path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097142" y="32705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097142" y="2191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437503" y="2297683"/>
            <a:ext cx="0" cy="1130300"/>
          </a:xfrm>
          <a:custGeom>
            <a:avLst/>
            <a:gdLst/>
            <a:ahLst/>
            <a:cxnLst/>
            <a:rect l="l" t="t" r="r" b="b"/>
            <a:pathLst>
              <a:path h="1130300">
                <a:moveTo>
                  <a:pt x="0" y="11302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346063" y="3427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346063" y="2297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626732" y="2386964"/>
            <a:ext cx="0" cy="1189990"/>
          </a:xfrm>
          <a:custGeom>
            <a:avLst/>
            <a:gdLst/>
            <a:ahLst/>
            <a:cxnLst/>
            <a:rect l="l" t="t" r="r" b="b"/>
            <a:pathLst>
              <a:path h="1189989">
                <a:moveTo>
                  <a:pt x="0" y="11899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535293" y="3576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535293" y="2386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791579" y="2467101"/>
            <a:ext cx="0" cy="1257300"/>
          </a:xfrm>
          <a:custGeom>
            <a:avLst/>
            <a:gdLst/>
            <a:ahLst/>
            <a:cxnLst/>
            <a:rect l="l" t="t" r="r" b="b"/>
            <a:pathLst>
              <a:path h="1257300">
                <a:moveTo>
                  <a:pt x="0" y="12571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700139" y="37242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700139" y="2467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057897" y="2596007"/>
            <a:ext cx="0" cy="1393825"/>
          </a:xfrm>
          <a:custGeom>
            <a:avLst/>
            <a:gdLst/>
            <a:ahLst/>
            <a:cxnLst/>
            <a:rect l="l" t="t" r="r" b="b"/>
            <a:pathLst>
              <a:path h="1393825">
                <a:moveTo>
                  <a:pt x="0" y="13933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966457" y="3989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966457" y="25960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131557" y="2630804"/>
            <a:ext cx="0" cy="1436370"/>
          </a:xfrm>
          <a:custGeom>
            <a:avLst/>
            <a:gdLst/>
            <a:ahLst/>
            <a:cxnLst/>
            <a:rect l="l" t="t" r="r" b="b"/>
            <a:pathLst>
              <a:path h="1436370">
                <a:moveTo>
                  <a:pt x="0" y="14361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040118" y="40669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040118" y="26308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149083" y="2638932"/>
            <a:ext cx="0" cy="1447165"/>
          </a:xfrm>
          <a:custGeom>
            <a:avLst/>
            <a:gdLst/>
            <a:ahLst/>
            <a:cxnLst/>
            <a:rect l="l" t="t" r="r" b="b"/>
            <a:pathLst>
              <a:path h="1447164">
                <a:moveTo>
                  <a:pt x="0" y="14466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057643" y="4085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057643" y="2638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254240" y="2687447"/>
            <a:ext cx="0" cy="1511935"/>
          </a:xfrm>
          <a:custGeom>
            <a:avLst/>
            <a:gdLst/>
            <a:ahLst/>
            <a:cxnLst/>
            <a:rect l="l" t="t" r="r" b="b"/>
            <a:pathLst>
              <a:path h="1511935">
                <a:moveTo>
                  <a:pt x="0" y="15115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162800" y="4199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162800" y="26874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498080" y="2715767"/>
            <a:ext cx="0" cy="1985645"/>
          </a:xfrm>
          <a:custGeom>
            <a:avLst/>
            <a:gdLst/>
            <a:ahLst/>
            <a:cxnLst/>
            <a:rect l="l" t="t" r="r" b="b"/>
            <a:pathLst>
              <a:path h="1985645">
                <a:moveTo>
                  <a:pt x="0" y="198513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498080" y="47009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498080" y="4417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498080" y="4133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498080" y="3850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498080" y="35665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7498080" y="3282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498080" y="2999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498080" y="2715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 txBox="1"/>
          <p:nvPr/>
        </p:nvSpPr>
        <p:spPr>
          <a:xfrm>
            <a:off x="7668259" y="464121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59" name="object 559"/>
          <p:cNvSpPr txBox="1"/>
          <p:nvPr/>
        </p:nvSpPr>
        <p:spPr>
          <a:xfrm>
            <a:off x="7668259" y="435762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7668259" y="4074030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7668259" y="379043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7668259" y="350684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3" name="object 563"/>
          <p:cNvSpPr txBox="1"/>
          <p:nvPr/>
        </p:nvSpPr>
        <p:spPr>
          <a:xfrm>
            <a:off x="7668259" y="322325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4" name="object 564"/>
          <p:cNvSpPr txBox="1"/>
          <p:nvPr/>
        </p:nvSpPr>
        <p:spPr>
          <a:xfrm>
            <a:off x="7668259" y="2656075"/>
            <a:ext cx="346075" cy="4235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1141094" y="4178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141094" y="4178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361947" y="4330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361947" y="4330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368933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368933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379474" y="4342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379474" y="4342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407541" y="4361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407541" y="4361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442592" y="4384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442592" y="4384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484630" y="4412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484630" y="4412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502155" y="4423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502155" y="4423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537208" y="4446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537208" y="4446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554733" y="4457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554733" y="4457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600327" y="4485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600327" y="4485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607311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607311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624838" y="450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624838" y="450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649348" y="4515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1649348" y="4515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1736979" y="4567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736979" y="4567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761617" y="4580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761617" y="4580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017522" y="4707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017522" y="4707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091054" y="4736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091054" y="4736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101595" y="4740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101595" y="4740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115566" y="4745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115566" y="4745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122677" y="4748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122677" y="4748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233485" y="4618291"/>
            <a:ext cx="885189" cy="24625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524758" y="4213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524758" y="4213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531870" y="4205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531870" y="4205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538854" y="4198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538854" y="4198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549396" y="4186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549396" y="4186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608959" y="4121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608959" y="4121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626484" y="4101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626484" y="4101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650996" y="4074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650996" y="4074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675507" y="4046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675507" y="4046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724655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724655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735196" y="3978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735196" y="3978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766692" y="3941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766692" y="3941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850766" y="3843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850766" y="3843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868292" y="3823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868292" y="3823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882390" y="3806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882390" y="3806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924427" y="3757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924427" y="3757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970020" y="3704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970020" y="3704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033139" y="3630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033139" y="3630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064634" y="359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064634" y="359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099686" y="3552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099686" y="3552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131309" y="3515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131309" y="3515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162805" y="3479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162805" y="3479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215384" y="3419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215384" y="3419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580001" y="3033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580001" y="3033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622038" y="299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622038" y="299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685157" y="293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685157" y="293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751704" y="2880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751704" y="2880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881371" y="2781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881371" y="2781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888484" y="2776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888484" y="2776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923535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923535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969002" y="272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969002" y="272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056759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056759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084698" y="2661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084698" y="2661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095240" y="2656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095240" y="2656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151373" y="2632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151373" y="2632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323078" y="2579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323078" y="2579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347589" y="2574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347589" y="2574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361685" y="2572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361685" y="2572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561457" y="2556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561457" y="2556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593079" y="2557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593079" y="2557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603494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603494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722746" y="2570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722746" y="2570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740272" y="2573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740272" y="2573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922517" y="2616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922517" y="2616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996178" y="2641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996178" y="2641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087364" y="2676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087364" y="2676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171438" y="2713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171438" y="2713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420358" y="2845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420358" y="2845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609588" y="2964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609588" y="2964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774433" y="3078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774433" y="3078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040753" y="3275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040753" y="3275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114413" y="3331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114413" y="3331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7131939" y="3345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131939" y="3345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237094" y="3426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7237094" y="3426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 txBox="1"/>
          <p:nvPr/>
        </p:nvSpPr>
        <p:spPr>
          <a:xfrm>
            <a:off x="85953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154299000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 txBox="1"/>
          <p:nvPr/>
        </p:nvSpPr>
        <p:spPr>
          <a:xfrm>
            <a:off x="261226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154299500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6" name="object 716"/>
          <p:cNvSpPr txBox="1"/>
          <p:nvPr/>
        </p:nvSpPr>
        <p:spPr>
          <a:xfrm>
            <a:off x="436499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154300000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611771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154300500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 txBox="1"/>
          <p:nvPr/>
        </p:nvSpPr>
        <p:spPr>
          <a:xfrm>
            <a:off x="594230" y="500134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594230" y="426728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20" name="object 720"/>
          <p:cNvSpPr txBox="1"/>
          <p:nvPr/>
        </p:nvSpPr>
        <p:spPr>
          <a:xfrm>
            <a:off x="594230" y="353310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21" name="object 721"/>
          <p:cNvSpPr txBox="1"/>
          <p:nvPr/>
        </p:nvSpPr>
        <p:spPr>
          <a:xfrm>
            <a:off x="594230" y="28323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2" name="object 722"/>
          <p:cNvSpPr txBox="1"/>
          <p:nvPr/>
        </p:nvSpPr>
        <p:spPr>
          <a:xfrm>
            <a:off x="594230" y="20983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CMC4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154299000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5" name="object 72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26" name="object 726"/>
          <p:cNvSpPr/>
          <p:nvPr/>
        </p:nvSpPr>
        <p:spPr>
          <a:xfrm>
            <a:off x="3079242" y="4275454"/>
            <a:ext cx="3502025" cy="283845"/>
          </a:xfrm>
          <a:custGeom>
            <a:avLst/>
            <a:gdLst/>
            <a:ahLst/>
            <a:cxnLst/>
            <a:rect l="l" t="t" r="r" b="b"/>
            <a:pathLst>
              <a:path w="3502025" h="283845">
                <a:moveTo>
                  <a:pt x="0" y="283591"/>
                </a:moveTo>
                <a:lnTo>
                  <a:pt x="3501898" y="283591"/>
                </a:lnTo>
                <a:lnTo>
                  <a:pt x="3501898" y="0"/>
                </a:lnTo>
                <a:lnTo>
                  <a:pt x="0" y="0"/>
                </a:lnTo>
                <a:lnTo>
                  <a:pt x="0" y="28359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 txBox="1"/>
          <p:nvPr/>
        </p:nvSpPr>
        <p:spPr>
          <a:xfrm>
            <a:off x="4665090" y="4363464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28" name="object 728"/>
          <p:cNvSpPr txBox="1"/>
          <p:nvPr/>
        </p:nvSpPr>
        <p:spPr>
          <a:xfrm>
            <a:off x="6584695" y="4559046"/>
            <a:ext cx="913765" cy="28384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L="28892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1049527" y="3708272"/>
            <a:ext cx="2026285" cy="283845"/>
          </a:xfrm>
          <a:custGeom>
            <a:avLst/>
            <a:gdLst/>
            <a:ahLst/>
            <a:cxnLst/>
            <a:rect l="l" t="t" r="r" b="b"/>
            <a:pathLst>
              <a:path w="2026285" h="283845">
                <a:moveTo>
                  <a:pt x="0" y="283590"/>
                </a:moveTo>
                <a:lnTo>
                  <a:pt x="2026158" y="283590"/>
                </a:lnTo>
                <a:lnTo>
                  <a:pt x="2026158" y="0"/>
                </a:lnTo>
                <a:lnTo>
                  <a:pt x="0" y="0"/>
                </a:lnTo>
                <a:lnTo>
                  <a:pt x="0" y="2835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 txBox="1"/>
          <p:nvPr/>
        </p:nvSpPr>
        <p:spPr>
          <a:xfrm>
            <a:off x="1941957" y="380529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1049527" y="3141091"/>
            <a:ext cx="2026285" cy="283845"/>
          </a:xfrm>
          <a:custGeom>
            <a:avLst/>
            <a:gdLst/>
            <a:ahLst/>
            <a:cxnLst/>
            <a:rect l="l" t="t" r="r" b="b"/>
            <a:pathLst>
              <a:path w="2026285" h="283845">
                <a:moveTo>
                  <a:pt x="0" y="283591"/>
                </a:moveTo>
                <a:lnTo>
                  <a:pt x="2026158" y="283591"/>
                </a:lnTo>
                <a:lnTo>
                  <a:pt x="2026158" y="0"/>
                </a:lnTo>
                <a:lnTo>
                  <a:pt x="0" y="0"/>
                </a:lnTo>
                <a:lnTo>
                  <a:pt x="0" y="283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 txBox="1"/>
          <p:nvPr/>
        </p:nvSpPr>
        <p:spPr>
          <a:xfrm>
            <a:off x="1968500" y="323151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1049527" y="3424682"/>
            <a:ext cx="2026285" cy="283845"/>
          </a:xfrm>
          <a:custGeom>
            <a:avLst/>
            <a:gdLst/>
            <a:ahLst/>
            <a:cxnLst/>
            <a:rect l="l" t="t" r="r" b="b"/>
            <a:pathLst>
              <a:path w="2026285" h="283845">
                <a:moveTo>
                  <a:pt x="0" y="283590"/>
                </a:moveTo>
                <a:lnTo>
                  <a:pt x="2026158" y="283590"/>
                </a:lnTo>
                <a:lnTo>
                  <a:pt x="2026158" y="0"/>
                </a:lnTo>
                <a:lnTo>
                  <a:pt x="0" y="0"/>
                </a:lnTo>
                <a:lnTo>
                  <a:pt x="0" y="28359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 txBox="1"/>
          <p:nvPr/>
        </p:nvSpPr>
        <p:spPr>
          <a:xfrm>
            <a:off x="1885950" y="351815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6" name="object 7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35" name="object 73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72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72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62710" y="3711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2710" y="3711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64183" y="3704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64183" y="3704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31874" y="3699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31874" y="3699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82750" y="3690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82750" y="3690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52980" y="3687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52980" y="3687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67535" y="3683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67535" y="3683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37766" y="3682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37766" y="3682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03475" y="369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03475" y="369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42464" y="3701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42464" y="3701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81579" y="3705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81579" y="3705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7201" y="3707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7201" y="3707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02280" y="3708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02280" y="3708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46604" y="3713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46604" y="3713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01214" y="3721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01214" y="3721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715641" y="3740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15641" y="3740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32735" y="3764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32735" y="3764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97758" y="378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97758" y="378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31667" y="3789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31667" y="3789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91485" y="3805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91485" y="3805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35680" y="3819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35680" y="3819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59176" y="3826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59176" y="3826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81350" y="3868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81350" y="3868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91764" y="3872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91764" y="3872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272535" y="3903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272535" y="3903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386963" y="3950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86963" y="3950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420745" y="3964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420745" y="3964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36365" y="3971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436365" y="3971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444240" y="3974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444240" y="3974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449446" y="3976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449446" y="3976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467608" y="3984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467608" y="3984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98850" y="3997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98850" y="3997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545713" y="4017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45713" y="4017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61334" y="4023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61334" y="4023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628897" y="4050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28897" y="4050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639311" y="4054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639311" y="4054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790632" y="3762057"/>
            <a:ext cx="896238" cy="45250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729479" y="3603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729479" y="3603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737227" y="3583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37227" y="3583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42434" y="3569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42434" y="3569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50308" y="3548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750308" y="3548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758054" y="3526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758054" y="3526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768469" y="349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68469" y="349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856988" y="3230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856988" y="3230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867402" y="3198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867402" y="3198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75148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75148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883022" y="3149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83022" y="3149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914265" y="3052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914265" y="3052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22011" y="3027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922011" y="3027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929759" y="3004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929759" y="3004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50586" y="2941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50586" y="2941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68875" y="288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68875" y="288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81828" y="28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981828" y="28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992242" y="28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992242" y="28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997450" y="2807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997450" y="2807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007864" y="277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07864" y="277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26025" y="2732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026025" y="2732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24958" y="2534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24958" y="2534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32704" y="25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132704" y="25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143119" y="2510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43119" y="2510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77028" y="2480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77028" y="2480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84775" y="2475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84775" y="2475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92648" y="2472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92648" y="2472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00396" y="2469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200396" y="2469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208270" y="2467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208270" y="2467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216016" y="2466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16016" y="2466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23764" y="2466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223764" y="2466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39384" y="2469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39384" y="2469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291454" y="2502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291454" y="2502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299328" y="2509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299328" y="2509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304535" y="2515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304535" y="2515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327903" y="25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327903" y="25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351271" y="2577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351271" y="2577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364353" y="2598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364353" y="2598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372100" y="2612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372100" y="2612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18963" y="2703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418963" y="2703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434584" y="2737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434584" y="2737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439790" y="2749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439790" y="2749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57952" y="2791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57952" y="2791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51678" y="3030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551678" y="3030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562091" y="3058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62091" y="3058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67298" y="3072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67298" y="3072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77713" y="3100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77713" y="3100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637529" y="3265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37529" y="3265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45277" y="3287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45277" y="3287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53151" y="3309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653151" y="3309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660897" y="33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660897" y="33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668771" y="3352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668771" y="3352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676519" y="337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676519" y="337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692140" y="34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692140" y="34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702553" y="3567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702553" y="3567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746750" y="3581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746750" y="3581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751957" y="3638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751957" y="3638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772784" y="3715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772784" y="3715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801359" y="3749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801359" y="3749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814440" y="3784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814440" y="3784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827395" y="3797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827395" y="3797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832602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832602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840476" y="3878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840476" y="3878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863844" y="3937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863844" y="3937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887339" y="4031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887339" y="4031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926328" y="4068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26328" y="4068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941948" y="42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941948" y="42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012179" y="4255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012179" y="4255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027801" y="4630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027801" y="4630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67196" y="4650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67196" y="4650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285357" y="4670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285357" y="4670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303517" y="467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303517" y="467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308725" y="4680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308725" y="4680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313932" y="4733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313932" y="4733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371209" y="4772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371209" y="4772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23278" y="4805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23278" y="4805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75221" y="4807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75221" y="4807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80428" y="4849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480428" y="4849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79361" y="4855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79361" y="4855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600190" y="4871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600190" y="4871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706869" y="4868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706869" y="4868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813550" y="4861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813550" y="4861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857745" y="485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857745" y="485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875906" y="484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875906" y="484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941057" y="482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941057" y="482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011289" y="4791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011289" y="4791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097141" y="478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097141" y="478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112761" y="4754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112761" y="4754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188200" y="473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188200" y="473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242809" y="344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242809" y="344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457452" y="5486400"/>
            <a:ext cx="5203825" cy="0"/>
          </a:xfrm>
          <a:custGeom>
            <a:avLst/>
            <a:gdLst/>
            <a:ahLst/>
            <a:cxnLst/>
            <a:rect l="l" t="t" r="r" b="b"/>
            <a:pathLst>
              <a:path w="5203825">
                <a:moveTo>
                  <a:pt x="0" y="0"/>
                </a:moveTo>
                <a:lnTo>
                  <a:pt x="520357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4574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7583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0593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3601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6610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914400" y="1949195"/>
            <a:ext cx="0" cy="3144520"/>
          </a:xfrm>
          <a:custGeom>
            <a:avLst/>
            <a:gdLst/>
            <a:ahLst/>
            <a:cxnLst/>
            <a:rect l="l" t="t" r="r" b="b"/>
            <a:pathLst>
              <a:path h="3144520">
                <a:moveTo>
                  <a:pt x="0" y="0"/>
                </a:moveTo>
                <a:lnTo>
                  <a:pt x="0" y="314401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822960" y="50932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822960" y="4569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118227" y="4045267"/>
            <a:ext cx="2379980" cy="0"/>
          </a:xfrm>
          <a:custGeom>
            <a:avLst/>
            <a:gdLst/>
            <a:ahLst/>
            <a:cxnLst/>
            <a:rect l="l" t="t" r="r" b="b"/>
            <a:pathLst>
              <a:path w="2379979">
                <a:moveTo>
                  <a:pt x="0" y="0"/>
                </a:moveTo>
                <a:lnTo>
                  <a:pt x="2379852" y="0"/>
                </a:lnTo>
              </a:path>
            </a:pathLst>
          </a:custGeom>
          <a:ln w="96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822960" y="4045267"/>
            <a:ext cx="676275" cy="0"/>
          </a:xfrm>
          <a:custGeom>
            <a:avLst/>
            <a:gdLst/>
            <a:ahLst/>
            <a:cxnLst/>
            <a:rect l="l" t="t" r="r" b="b"/>
            <a:pathLst>
              <a:path w="676275">
                <a:moveTo>
                  <a:pt x="0" y="0"/>
                </a:moveTo>
                <a:lnTo>
                  <a:pt x="676148" y="0"/>
                </a:lnTo>
              </a:path>
            </a:pathLst>
          </a:custGeom>
          <a:ln w="96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822960" y="3521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822960" y="29972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822960" y="2473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822960" y="19491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149603" y="3732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149603" y="3740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153477" y="3740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365630" y="37147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365630" y="37233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369377" y="37233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67103" y="3707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67103" y="3715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70850" y="3715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34794" y="37025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534794" y="37110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538541" y="37111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685670" y="36935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685670" y="37021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689417" y="37021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755901" y="3690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755901" y="3698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759648" y="3698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870329" y="3686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870329" y="36949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874202" y="36950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940560" y="3684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940560" y="3693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944433" y="3693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406395" y="3700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406395" y="37094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410142" y="3709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445385" y="3704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445385" y="37130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449131" y="3713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484373" y="37087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484373" y="37172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488247" y="3717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499995" y="3710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499995" y="3719385"/>
            <a:ext cx="22860" cy="0"/>
          </a:xfrm>
          <a:custGeom>
            <a:avLst/>
            <a:gdLst/>
            <a:ahLst/>
            <a:cxnLst/>
            <a:rect l="l" t="t" r="r" b="b"/>
            <a:pathLst>
              <a:path w="22860">
                <a:moveTo>
                  <a:pt x="0" y="0"/>
                </a:moveTo>
                <a:lnTo>
                  <a:pt x="22352" y="0"/>
                </a:lnTo>
              </a:path>
            </a:pathLst>
          </a:custGeom>
          <a:ln w="101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503868" y="37191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505201" y="3711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508948" y="3719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549398" y="3716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549398" y="37252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553271" y="3725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604007" y="37242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604007" y="3732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607881" y="37328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718561" y="3743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718561" y="3752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722308" y="37520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835655" y="3767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835655" y="37763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839402" y="377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900679" y="3783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900679" y="37919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904426" y="37920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934461" y="37922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934461" y="3800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938335" y="38007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994279" y="3808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994279" y="38173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998152" y="3817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038601" y="3822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038601" y="3830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042348" y="38306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061970" y="3829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061970" y="38379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065843" y="38378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184270" y="38713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184270" y="38799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188017" y="38799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194685" y="3875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194685" y="38837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198431" y="3883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275329" y="3906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275329" y="39150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279203" y="3914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389757" y="39533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389757" y="39618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393630" y="3961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423665" y="3967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423665" y="3979354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766" y="0"/>
                </a:lnTo>
              </a:path>
            </a:pathLst>
          </a:custGeom>
          <a:ln w="160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427412" y="3976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439286" y="39740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443033" y="3982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447034" y="3977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447034" y="39858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450907" y="3985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452240" y="3979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456114" y="3988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470528" y="3987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474275" y="39957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501644" y="4000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505517" y="4008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48507" y="4019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52380" y="40283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564128" y="4026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568001" y="4034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631819" y="40537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635565" y="40622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642233" y="40577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645979" y="40663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798315" y="41150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802062" y="41236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806063" y="4117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809936" y="4126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813936" y="4120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817683" y="4128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847719" y="41308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851592" y="41393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899789" y="41460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903535" y="41546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938778" y="4156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942651" y="4164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009009" y="41718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012882" y="41803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045458" y="4178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049331" y="4186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084446" y="4184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088320" y="4192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089653" y="4184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93527" y="4193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141723" y="4189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145597" y="41977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183379" y="4189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187126" y="4198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227576" y="4186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231449" y="4195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274439" y="41776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278185" y="41862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316095" y="4164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319841" y="41730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321302" y="4162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325048" y="4170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412360" y="4111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416107" y="4119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425315" y="41010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429188" y="4109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453890" y="4076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457763" y="4085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493005" y="4036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496752" y="4045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500753" y="40278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504626" y="40363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521580" y="4002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525454" y="4011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539741" y="3978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539741" y="39875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43615" y="3987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555363" y="3957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555363" y="3965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559236" y="3965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94478" y="3896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594478" y="39051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598225" y="3905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623053" y="3846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623053" y="38549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626927" y="38548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628260" y="38366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628260" y="38453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632134" y="38452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62042" y="37697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662042" y="37782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665916" y="37783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732273" y="3606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736147" y="36147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740147" y="3585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743894" y="35944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745354" y="3572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749101" y="3580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753102" y="3551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756975" y="35596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760976" y="3529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764722" y="3538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771390" y="35003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775136" y="35089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859782" y="32335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863655" y="3242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870196" y="3201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874069" y="3209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878070" y="3176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881816" y="3185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885816" y="3152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889690" y="31607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917059" y="3054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917059" y="30634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920932" y="3063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924805" y="30308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924805" y="3039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928679" y="30394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932679" y="3006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932679" y="3015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936426" y="3015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953508" y="29442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953508" y="29528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957254" y="2952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971669" y="2890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971669" y="28994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975542" y="2899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984750" y="28538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984750" y="2862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988496" y="2862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995164" y="2824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995164" y="2833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998910" y="2833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000371" y="28106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000371" y="28191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004117" y="28192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010784" y="2782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010784" y="2791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014531" y="2791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028946" y="2735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028946" y="27443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032692" y="2744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127752" y="25373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127752" y="25459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131625" y="2545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135626" y="2526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135626" y="25353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139372" y="25352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146040" y="2513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146040" y="25223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149786" y="2522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179821" y="2483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183695" y="2491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187696" y="2478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179821" y="2483167"/>
            <a:ext cx="48895" cy="0"/>
          </a:xfrm>
          <a:custGeom>
            <a:avLst/>
            <a:gdLst/>
            <a:ahLst/>
            <a:cxnLst/>
            <a:rect l="l" t="t" r="r" b="b"/>
            <a:pathLst>
              <a:path w="48895">
                <a:moveTo>
                  <a:pt x="0" y="0"/>
                </a:moveTo>
                <a:lnTo>
                  <a:pt x="48387" y="0"/>
                </a:lnTo>
              </a:path>
            </a:pathLst>
          </a:custGeom>
          <a:ln w="1752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191442" y="2487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195442" y="2474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199316" y="2483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203316" y="2472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207063" y="2480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211064" y="2470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214937" y="24792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218810" y="2469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218810" y="2479801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639" y="0"/>
                </a:lnTo>
              </a:path>
            </a:pathLst>
          </a:custGeom>
          <a:ln w="123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222684" y="2478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226684" y="24698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230431" y="24784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242305" y="2472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246052" y="2481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294376" y="2504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298122" y="2513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302122" y="2512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294376" y="2521076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09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305996" y="2521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307329" y="2518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311203" y="25266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330697" y="25464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330697" y="2555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334571" y="2555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354192" y="2580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354192" y="2589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357939" y="2589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367146" y="2601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367146" y="2610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371020" y="26104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375021" y="2615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375021" y="26238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378767" y="2623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421757" y="2706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421757" y="2714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425630" y="27149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437378" y="2740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437378" y="27487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441251" y="2748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442584" y="2751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442584" y="27604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446458" y="2760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460872" y="2793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460872" y="28025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464619" y="28024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554471" y="30332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554471" y="30417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558345" y="30418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564885" y="3061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564885" y="3069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568759" y="3069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570092" y="30755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570092" y="30840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573966" y="30841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580507" y="3103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580507" y="3112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584380" y="3112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640323" y="3268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640323" y="3277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644197" y="3277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648197" y="32903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648197" y="32988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651944" y="32988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655945" y="33119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655945" y="33205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659818" y="33204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663819" y="3333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663819" y="3342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667565" y="3342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671565" y="3355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671565" y="3363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675439" y="3363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679440" y="3376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679440" y="3385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683186" y="33853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695060" y="3420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695060" y="3428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698807" y="34286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705347" y="3570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705347" y="3579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709221" y="3579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749671" y="3584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749671" y="35933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753417" y="35934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754878" y="3641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754878" y="3649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758624" y="3649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775705" y="3718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775705" y="37266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779452" y="37267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804280" y="37527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804280" y="3761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808027" y="3761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817234" y="3786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817234" y="37955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821108" y="3795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830315" y="38004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830315" y="38091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834062" y="38090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835522" y="3820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835522" y="38294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839269" y="3829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843270" y="3880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843270" y="38895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847143" y="38895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866765" y="3939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866765" y="3948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870511" y="3948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890133" y="4034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890133" y="40434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894006" y="40433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929121" y="4071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929121" y="4080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932995" y="40800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944742" y="4226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944742" y="4235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948616" y="42351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014973" y="4258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014973" y="4267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018847" y="4267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030595" y="46333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030595" y="46419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034468" y="46419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269990" y="4653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269990" y="4662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273863" y="4662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288151" y="4673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288151" y="4684395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433" y="0"/>
                </a:lnTo>
              </a:path>
            </a:pathLst>
          </a:custGeom>
          <a:ln w="148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292024" y="4681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306439" y="4678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310185" y="4687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311646" y="4683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311646" y="4692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315392" y="46923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316853" y="47362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316853" y="4744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320599" y="47447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374129" y="47757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377876" y="4784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426072" y="4807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429946" y="4816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478142" y="4810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481889" y="48193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483350" y="4852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483350" y="4860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487096" y="4860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582156" y="4858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582156" y="48667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586029" y="4866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602983" y="4874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602983" y="4883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606857" y="48833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709664" y="48710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709664" y="48797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713537" y="4879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816343" y="48646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816343" y="48732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820217" y="48731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860540" y="4861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860540" y="4869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864413" y="4869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878828" y="4846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878828" y="4854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882574" y="4854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943852" y="4824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943852" y="48333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947725" y="4833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014082" y="4793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014082" y="4802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017956" y="4802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099934" y="4787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7099934" y="4796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7103808" y="4796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7115556" y="4757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7115556" y="47659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7119429" y="47659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7190993" y="4734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7190993" y="4743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7194867" y="47431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7245731" y="3448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7245731" y="34574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7249477" y="34575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158239" y="2966592"/>
            <a:ext cx="0" cy="113030"/>
          </a:xfrm>
          <a:custGeom>
            <a:avLst/>
            <a:gdLst/>
            <a:ahLst/>
            <a:cxnLst/>
            <a:rect l="l" t="t" r="r" b="b"/>
            <a:pathLst>
              <a:path h="113030">
                <a:moveTo>
                  <a:pt x="0" y="0"/>
                </a:moveTo>
                <a:lnTo>
                  <a:pt x="0" y="113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158239" y="3680840"/>
            <a:ext cx="0" cy="834390"/>
          </a:xfrm>
          <a:custGeom>
            <a:avLst/>
            <a:gdLst/>
            <a:ahLst/>
            <a:cxnLst/>
            <a:rect l="l" t="t" r="r" b="b"/>
            <a:pathLst>
              <a:path h="834389">
                <a:moveTo>
                  <a:pt x="0" y="0"/>
                </a:moveTo>
                <a:lnTo>
                  <a:pt x="0" y="834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066800" y="45149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066800" y="2966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374139" y="3053207"/>
            <a:ext cx="0" cy="26670"/>
          </a:xfrm>
          <a:custGeom>
            <a:avLst/>
            <a:gdLst/>
            <a:ahLst/>
            <a:cxnLst/>
            <a:rect l="l" t="t" r="r" b="b"/>
            <a:pathLst>
              <a:path h="26669">
                <a:moveTo>
                  <a:pt x="0" y="0"/>
                </a:moveTo>
                <a:lnTo>
                  <a:pt x="0" y="26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374139" y="3680840"/>
            <a:ext cx="0" cy="713105"/>
          </a:xfrm>
          <a:custGeom>
            <a:avLst/>
            <a:gdLst/>
            <a:ahLst/>
            <a:cxnLst/>
            <a:rect l="l" t="t" r="r" b="b"/>
            <a:pathLst>
              <a:path h="713104">
                <a:moveTo>
                  <a:pt x="0" y="0"/>
                </a:moveTo>
                <a:lnTo>
                  <a:pt x="0" y="712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282700" y="4393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282700" y="3053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475613" y="3680840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0"/>
                </a:moveTo>
                <a:lnTo>
                  <a:pt x="0" y="663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384172" y="4344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384172" y="30874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543303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543303" y="4282059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451863" y="43145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694179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1764410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878964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949195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414904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453894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493010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508630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513710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558033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612644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727070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635630" y="4270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844164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839402" y="4286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752725" y="4290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909189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909189" y="4282059"/>
            <a:ext cx="0" cy="20955"/>
          </a:xfrm>
          <a:custGeom>
            <a:avLst/>
            <a:gdLst/>
            <a:ahLst/>
            <a:cxnLst/>
            <a:rect l="l" t="t" r="r" b="b"/>
            <a:pathLst>
              <a:path h="20954">
                <a:moveTo>
                  <a:pt x="0" y="0"/>
                </a:moveTo>
                <a:lnTo>
                  <a:pt x="0" y="20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817748" y="43025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2943098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2943098" y="4282059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2851657" y="43086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002914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002914" y="4282059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911475" y="4319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047110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047110" y="4282059"/>
            <a:ext cx="0" cy="46355"/>
          </a:xfrm>
          <a:custGeom>
            <a:avLst/>
            <a:gdLst/>
            <a:ahLst/>
            <a:cxnLst/>
            <a:rect l="l" t="t" r="r" b="b"/>
            <a:pathLst>
              <a:path h="46354">
                <a:moveTo>
                  <a:pt x="0" y="0"/>
                </a:moveTo>
                <a:lnTo>
                  <a:pt x="0" y="45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955670" y="4328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070605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070605" y="4282059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2979166" y="43324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192779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192779" y="4282059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101339" y="4358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203194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203194" y="428205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111754" y="4360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283965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283965" y="4282059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9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192526" y="43811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398392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398392" y="4282059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3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306953" y="4415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432175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432175" y="4282059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340734" y="4426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447796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447796" y="4282059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50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356355" y="443357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4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455670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455670" y="4282059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9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460877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460877" y="4282059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369436" y="4436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479038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479038" y="4282059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2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387597" y="4443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510279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510279" y="4282059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4">
                <a:moveTo>
                  <a:pt x="0" y="0"/>
                </a:moveTo>
                <a:lnTo>
                  <a:pt x="0" y="172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418840" y="4455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557142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557142" y="4282059"/>
            <a:ext cx="0" cy="191135"/>
          </a:xfrm>
          <a:custGeom>
            <a:avLst/>
            <a:gdLst/>
            <a:ahLst/>
            <a:cxnLst/>
            <a:rect l="l" t="t" r="r" b="b"/>
            <a:pathLst>
              <a:path h="191135">
                <a:moveTo>
                  <a:pt x="0" y="0"/>
                </a:moveTo>
                <a:lnTo>
                  <a:pt x="0" y="191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465703" y="44730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572764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572764" y="4282059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481323" y="44792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640328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640328" y="4282059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548888" y="4506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650741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650741" y="4282059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559302" y="4510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806825" y="3677158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806825" y="4282059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8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715384" y="457142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219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715384" y="367842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2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814698" y="3679697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17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814698" y="4282059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822446" y="3682110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822446" y="4282059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2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731005" y="4575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731005" y="36821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856354" y="3692778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6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856354" y="4282059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39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764915" y="45859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3764915" y="3692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3908297" y="3708780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2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3908297" y="4282059"/>
            <a:ext cx="0" cy="318770"/>
          </a:xfrm>
          <a:custGeom>
            <a:avLst/>
            <a:gdLst/>
            <a:ahLst/>
            <a:cxnLst/>
            <a:rect l="l" t="t" r="r" b="b"/>
            <a:pathLst>
              <a:path h="318770">
                <a:moveTo>
                  <a:pt x="0" y="0"/>
                </a:moveTo>
                <a:lnTo>
                  <a:pt x="0" y="3182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3816858" y="46003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3816858" y="3708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3947414" y="3720465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3947414" y="4282059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7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3855973" y="4609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3855973" y="37204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017645" y="3740784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6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017645" y="4282059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7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926204" y="4620577"/>
            <a:ext cx="315595" cy="0"/>
          </a:xfrm>
          <a:custGeom>
            <a:avLst/>
            <a:gdLst/>
            <a:ahLst/>
            <a:cxnLst/>
            <a:rect l="l" t="t" r="r" b="b"/>
            <a:pathLst>
              <a:path w="315595">
                <a:moveTo>
                  <a:pt x="0" y="0"/>
                </a:moveTo>
                <a:lnTo>
                  <a:pt x="315595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926204" y="3740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054094" y="3750945"/>
            <a:ext cx="0" cy="230504"/>
          </a:xfrm>
          <a:custGeom>
            <a:avLst/>
            <a:gdLst/>
            <a:ahLst/>
            <a:cxnLst/>
            <a:rect l="l" t="t" r="r" b="b"/>
            <a:pathLst>
              <a:path h="230504">
                <a:moveTo>
                  <a:pt x="0" y="0"/>
                </a:moveTo>
                <a:lnTo>
                  <a:pt x="0" y="230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054094" y="4282059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962653" y="4623434"/>
            <a:ext cx="22732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7075" y="0"/>
                </a:lnTo>
              </a:path>
            </a:pathLst>
          </a:custGeom>
          <a:ln w="10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962653" y="3750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093083" y="3761359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200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093083" y="4282059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1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001642" y="376199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10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098290" y="3762628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8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098290" y="4282059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17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4150359" y="3774566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8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4150359" y="4282059"/>
            <a:ext cx="0" cy="339090"/>
          </a:xfrm>
          <a:custGeom>
            <a:avLst/>
            <a:gdLst/>
            <a:ahLst/>
            <a:cxnLst/>
            <a:rect l="l" t="t" r="r" b="b"/>
            <a:pathLst>
              <a:path h="339089">
                <a:moveTo>
                  <a:pt x="0" y="0"/>
                </a:moveTo>
                <a:lnTo>
                  <a:pt x="0" y="339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4058920" y="3773106"/>
            <a:ext cx="357505" cy="0"/>
          </a:xfrm>
          <a:custGeom>
            <a:avLst/>
            <a:gdLst/>
            <a:ahLst/>
            <a:cxnLst/>
            <a:rect l="l" t="t" r="r" b="b"/>
            <a:pathLst>
              <a:path w="357504">
                <a:moveTo>
                  <a:pt x="0" y="0"/>
                </a:moveTo>
                <a:lnTo>
                  <a:pt x="357124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4191889" y="378104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191889" y="4282059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100448" y="46155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100448" y="3780853"/>
            <a:ext cx="274320" cy="0"/>
          </a:xfrm>
          <a:custGeom>
            <a:avLst/>
            <a:gdLst/>
            <a:ahLst/>
            <a:cxnLst/>
            <a:rect l="l" t="t" r="r" b="b"/>
            <a:pathLst>
              <a:path w="274320">
                <a:moveTo>
                  <a:pt x="0" y="0"/>
                </a:moveTo>
                <a:lnTo>
                  <a:pt x="273938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236211" y="3783838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236211" y="4282059"/>
            <a:ext cx="0" cy="324485"/>
          </a:xfrm>
          <a:custGeom>
            <a:avLst/>
            <a:gdLst/>
            <a:ahLst/>
            <a:cxnLst/>
            <a:rect l="l" t="t" r="r" b="b"/>
            <a:pathLst>
              <a:path h="324485">
                <a:moveTo>
                  <a:pt x="0" y="0"/>
                </a:moveTo>
                <a:lnTo>
                  <a:pt x="0" y="324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144771" y="46061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144771" y="3783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282947" y="3780663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07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282947" y="4282059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6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191508" y="4591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324603" y="3771646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8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324603" y="4282059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233164" y="4573270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120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329810" y="3769995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14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329810" y="4282059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238371" y="3769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420870" y="3723132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5">
                <a:moveTo>
                  <a:pt x="0" y="0"/>
                </a:moveTo>
                <a:lnTo>
                  <a:pt x="0" y="258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420870" y="4282059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4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329429" y="45162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329429" y="3723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433951" y="3713353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433951" y="4282059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39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342510" y="4505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342510" y="37133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462526" y="368884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462526" y="4282059"/>
            <a:ext cx="0" cy="199390"/>
          </a:xfrm>
          <a:custGeom>
            <a:avLst/>
            <a:gdLst/>
            <a:ahLst/>
            <a:cxnLst/>
            <a:rect l="l" t="t" r="r" b="b"/>
            <a:pathLst>
              <a:path h="199389">
                <a:moveTo>
                  <a:pt x="0" y="0"/>
                </a:moveTo>
                <a:lnTo>
                  <a:pt x="0" y="199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371085" y="4481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371085" y="3688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501515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501515" y="4282059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410075" y="4437634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8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509389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509389" y="4282059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530216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530216" y="4282059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6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438777" y="44086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548378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4548378" y="4282059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3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4456938" y="4385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4563998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563998" y="4282059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9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472559" y="4363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602988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602988" y="4282059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4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511547" y="4304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631690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636896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665916" y="3378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670678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579239" y="3377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740909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748657" y="3680840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657216" y="398824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233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753864" y="368084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761738" y="3680840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670297" y="3960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769484" y="3680840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678045" y="3938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779898" y="3680840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688459" y="39091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868417" y="2841879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7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914400" y="3511296"/>
            <a:ext cx="3949700" cy="0"/>
          </a:xfrm>
          <a:custGeom>
            <a:avLst/>
            <a:gdLst/>
            <a:ahLst/>
            <a:cxnLst/>
            <a:rect l="l" t="t" r="r" b="b"/>
            <a:pathLst>
              <a:path w="3949700">
                <a:moveTo>
                  <a:pt x="0" y="0"/>
                </a:moveTo>
                <a:lnTo>
                  <a:pt x="39492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776978" y="2841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878832" y="2808985"/>
            <a:ext cx="0" cy="271145"/>
          </a:xfrm>
          <a:custGeom>
            <a:avLst/>
            <a:gdLst/>
            <a:ahLst/>
            <a:cxnLst/>
            <a:rect l="l" t="t" r="r" b="b"/>
            <a:pathLst>
              <a:path h="271144">
                <a:moveTo>
                  <a:pt x="0" y="0"/>
                </a:moveTo>
                <a:lnTo>
                  <a:pt x="0" y="270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914400" y="3495166"/>
            <a:ext cx="3959860" cy="0"/>
          </a:xfrm>
          <a:custGeom>
            <a:avLst/>
            <a:gdLst/>
            <a:ahLst/>
            <a:cxnLst/>
            <a:rect l="l" t="t" r="r" b="b"/>
            <a:pathLst>
              <a:path w="3959860">
                <a:moveTo>
                  <a:pt x="0" y="0"/>
                </a:moveTo>
                <a:lnTo>
                  <a:pt x="395966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787391" y="2808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886578" y="2784220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914400" y="3483102"/>
            <a:ext cx="3967479" cy="0"/>
          </a:xfrm>
          <a:custGeom>
            <a:avLst/>
            <a:gdLst/>
            <a:ahLst/>
            <a:cxnLst/>
            <a:rect l="l" t="t" r="r" b="b"/>
            <a:pathLst>
              <a:path w="3967479">
                <a:moveTo>
                  <a:pt x="0" y="0"/>
                </a:moveTo>
                <a:lnTo>
                  <a:pt x="396741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795139" y="2784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894453" y="2759455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1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914400" y="3471036"/>
            <a:ext cx="3975735" cy="0"/>
          </a:xfrm>
          <a:custGeom>
            <a:avLst/>
            <a:gdLst/>
            <a:ahLst/>
            <a:cxnLst/>
            <a:rect l="l" t="t" r="r" b="b"/>
            <a:pathLst>
              <a:path w="3975735">
                <a:moveTo>
                  <a:pt x="0" y="0"/>
                </a:moveTo>
                <a:lnTo>
                  <a:pt x="397529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803013" y="27594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925695" y="2660523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914400" y="3423284"/>
            <a:ext cx="4006850" cy="0"/>
          </a:xfrm>
          <a:custGeom>
            <a:avLst/>
            <a:gdLst/>
            <a:ahLst/>
            <a:cxnLst/>
            <a:rect l="l" t="t" r="r" b="b"/>
            <a:pathLst>
              <a:path w="4006850">
                <a:moveTo>
                  <a:pt x="0" y="0"/>
                </a:moveTo>
                <a:lnTo>
                  <a:pt x="400653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834254" y="2660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933441" y="2635885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914400" y="3411537"/>
            <a:ext cx="4014470" cy="0"/>
          </a:xfrm>
          <a:custGeom>
            <a:avLst/>
            <a:gdLst/>
            <a:ahLst/>
            <a:cxnLst/>
            <a:rect l="l" t="t" r="r" b="b"/>
            <a:pathLst>
              <a:path w="4014470">
                <a:moveTo>
                  <a:pt x="0" y="0"/>
                </a:moveTo>
                <a:lnTo>
                  <a:pt x="40142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842002" y="2635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941189" y="2611373"/>
            <a:ext cx="0" cy="468630"/>
          </a:xfrm>
          <a:custGeom>
            <a:avLst/>
            <a:gdLst/>
            <a:ahLst/>
            <a:cxnLst/>
            <a:rect l="l" t="t" r="r" b="b"/>
            <a:pathLst>
              <a:path h="468630">
                <a:moveTo>
                  <a:pt x="0" y="0"/>
                </a:moveTo>
                <a:lnTo>
                  <a:pt x="0" y="468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914400" y="3399916"/>
            <a:ext cx="4022090" cy="0"/>
          </a:xfrm>
          <a:custGeom>
            <a:avLst/>
            <a:gdLst/>
            <a:ahLst/>
            <a:cxnLst/>
            <a:rect l="l" t="t" r="r" b="b"/>
            <a:pathLst>
              <a:path w="4022090">
                <a:moveTo>
                  <a:pt x="0" y="0"/>
                </a:moveTo>
                <a:lnTo>
                  <a:pt x="40220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849748" y="2611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962016" y="2546857"/>
            <a:ext cx="0" cy="532765"/>
          </a:xfrm>
          <a:custGeom>
            <a:avLst/>
            <a:gdLst/>
            <a:ahLst/>
            <a:cxnLst/>
            <a:rect l="l" t="t" r="r" b="b"/>
            <a:pathLst>
              <a:path h="532764">
                <a:moveTo>
                  <a:pt x="0" y="0"/>
                </a:moveTo>
                <a:lnTo>
                  <a:pt x="0" y="5327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870577" y="2546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980304" y="2491613"/>
            <a:ext cx="0" cy="588010"/>
          </a:xfrm>
          <a:custGeom>
            <a:avLst/>
            <a:gdLst/>
            <a:ahLst/>
            <a:cxnLst/>
            <a:rect l="l" t="t" r="r" b="b"/>
            <a:pathLst>
              <a:path h="588010">
                <a:moveTo>
                  <a:pt x="0" y="0"/>
                </a:moveTo>
                <a:lnTo>
                  <a:pt x="0" y="588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888865" y="24916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993259" y="2453132"/>
            <a:ext cx="0" cy="626745"/>
          </a:xfrm>
          <a:custGeom>
            <a:avLst/>
            <a:gdLst/>
            <a:ahLst/>
            <a:cxnLst/>
            <a:rect l="l" t="t" r="r" b="b"/>
            <a:pathLst>
              <a:path h="626744">
                <a:moveTo>
                  <a:pt x="0" y="0"/>
                </a:moveTo>
                <a:lnTo>
                  <a:pt x="0" y="626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901819" y="2453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003672" y="2422905"/>
            <a:ext cx="0" cy="657225"/>
          </a:xfrm>
          <a:custGeom>
            <a:avLst/>
            <a:gdLst/>
            <a:ahLst/>
            <a:cxnLst/>
            <a:rect l="l" t="t" r="r" b="b"/>
            <a:pathLst>
              <a:path h="657225">
                <a:moveTo>
                  <a:pt x="0" y="0"/>
                </a:moveTo>
                <a:lnTo>
                  <a:pt x="0" y="6567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912233" y="241547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2438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5008879" y="2408047"/>
            <a:ext cx="0" cy="671830"/>
          </a:xfrm>
          <a:custGeom>
            <a:avLst/>
            <a:gdLst/>
            <a:ahLst/>
            <a:cxnLst/>
            <a:rect l="l" t="t" r="r" b="b"/>
            <a:pathLst>
              <a:path h="671830">
                <a:moveTo>
                  <a:pt x="0" y="0"/>
                </a:moveTo>
                <a:lnTo>
                  <a:pt x="0" y="671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5019294" y="2378964"/>
            <a:ext cx="0" cy="701040"/>
          </a:xfrm>
          <a:custGeom>
            <a:avLst/>
            <a:gdLst/>
            <a:ahLst/>
            <a:cxnLst/>
            <a:rect l="l" t="t" r="r" b="b"/>
            <a:pathLst>
              <a:path h="701039">
                <a:moveTo>
                  <a:pt x="0" y="0"/>
                </a:moveTo>
                <a:lnTo>
                  <a:pt x="0" y="700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927853" y="2378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5037454" y="2329814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946015" y="23298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5136388" y="2121154"/>
            <a:ext cx="0" cy="849630"/>
          </a:xfrm>
          <a:custGeom>
            <a:avLst/>
            <a:gdLst/>
            <a:ahLst/>
            <a:cxnLst/>
            <a:rect l="l" t="t" r="r" b="b"/>
            <a:pathLst>
              <a:path h="849630">
                <a:moveTo>
                  <a:pt x="0" y="8496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5044947" y="2965704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626" y="0"/>
                </a:lnTo>
              </a:path>
            </a:pathLst>
          </a:custGeom>
          <a:ln w="1968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5044947" y="2115566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626" y="0"/>
                </a:lnTo>
              </a:path>
            </a:pathLst>
          </a:custGeom>
          <a:ln w="20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5144134" y="2109977"/>
            <a:ext cx="0" cy="850900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8506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5154548" y="2096516"/>
            <a:ext cx="0" cy="852169"/>
          </a:xfrm>
          <a:custGeom>
            <a:avLst/>
            <a:gdLst/>
            <a:ahLst/>
            <a:cxnLst/>
            <a:rect l="l" t="t" r="r" b="b"/>
            <a:pathLst>
              <a:path h="852169">
                <a:moveTo>
                  <a:pt x="0" y="8516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5063109" y="2947987"/>
            <a:ext cx="344805" cy="0"/>
          </a:xfrm>
          <a:custGeom>
            <a:avLst/>
            <a:gdLst/>
            <a:ahLst/>
            <a:cxnLst/>
            <a:rect l="l" t="t" r="r" b="b"/>
            <a:pathLst>
              <a:path w="344804">
                <a:moveTo>
                  <a:pt x="0" y="0"/>
                </a:moveTo>
                <a:lnTo>
                  <a:pt x="344296" y="0"/>
                </a:lnTo>
              </a:path>
            </a:pathLst>
          </a:custGeom>
          <a:ln w="99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5063109" y="20965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5188458" y="2064892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853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5097017" y="291611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627" y="0"/>
                </a:lnTo>
              </a:path>
            </a:pathLst>
          </a:custGeom>
          <a:ln w="1397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5097017" y="2062607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627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5196204" y="2060320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35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5204078" y="2056892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8533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5112639" y="2908807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626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5112639" y="2055622"/>
            <a:ext cx="229870" cy="0"/>
          </a:xfrm>
          <a:custGeom>
            <a:avLst/>
            <a:gdLst/>
            <a:ahLst/>
            <a:cxnLst/>
            <a:rect l="l" t="t" r="r" b="b"/>
            <a:pathLst>
              <a:path w="229870">
                <a:moveTo>
                  <a:pt x="0" y="0"/>
                </a:moveTo>
                <a:lnTo>
                  <a:pt x="229615" y="0"/>
                </a:lnTo>
              </a:path>
            </a:pathLst>
          </a:custGeom>
          <a:ln w="12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5211826" y="2054351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8530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5219700" y="2052827"/>
            <a:ext cx="0" cy="852805"/>
          </a:xfrm>
          <a:custGeom>
            <a:avLst/>
            <a:gdLst/>
            <a:ahLst/>
            <a:cxnLst/>
            <a:rect l="l" t="t" r="r" b="b"/>
            <a:pathLst>
              <a:path h="852805">
                <a:moveTo>
                  <a:pt x="0" y="8526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5128259" y="2905188"/>
            <a:ext cx="213995" cy="0"/>
          </a:xfrm>
          <a:custGeom>
            <a:avLst/>
            <a:gdLst/>
            <a:ahLst/>
            <a:cxnLst/>
            <a:rect l="l" t="t" r="r" b="b"/>
            <a:pathLst>
              <a:path w="213995">
                <a:moveTo>
                  <a:pt x="0" y="0"/>
                </a:moveTo>
                <a:lnTo>
                  <a:pt x="213994" y="0"/>
                </a:lnTo>
              </a:path>
            </a:pathLst>
          </a:custGeom>
          <a:ln w="114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5128259" y="2052573"/>
            <a:ext cx="198755" cy="0"/>
          </a:xfrm>
          <a:custGeom>
            <a:avLst/>
            <a:gdLst/>
            <a:ahLst/>
            <a:cxnLst/>
            <a:rect l="l" t="t" r="r" b="b"/>
            <a:pathLst>
              <a:path w="198754">
                <a:moveTo>
                  <a:pt x="0" y="0"/>
                </a:moveTo>
                <a:lnTo>
                  <a:pt x="198374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5227446" y="2052320"/>
            <a:ext cx="0" cy="852169"/>
          </a:xfrm>
          <a:custGeom>
            <a:avLst/>
            <a:gdLst/>
            <a:ahLst/>
            <a:cxnLst/>
            <a:rect l="l" t="t" r="r" b="b"/>
            <a:pathLst>
              <a:path h="852169">
                <a:moveTo>
                  <a:pt x="0" y="8521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5235194" y="2052701"/>
            <a:ext cx="0" cy="851535"/>
          </a:xfrm>
          <a:custGeom>
            <a:avLst/>
            <a:gdLst/>
            <a:ahLst/>
            <a:cxnLst/>
            <a:rect l="l" t="t" r="r" b="b"/>
            <a:pathLst>
              <a:path h="851535">
                <a:moveTo>
                  <a:pt x="0" y="8515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5250815" y="2056129"/>
            <a:ext cx="0" cy="850265"/>
          </a:xfrm>
          <a:custGeom>
            <a:avLst/>
            <a:gdLst/>
            <a:ahLst/>
            <a:cxnLst/>
            <a:rect l="l" t="t" r="r" b="b"/>
            <a:pathLst>
              <a:path h="850264">
                <a:moveTo>
                  <a:pt x="0" y="8500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5302884" y="2091435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8439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5211445" y="293897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67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5211445" y="209550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765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310759" y="2099564"/>
            <a:ext cx="0" cy="843280"/>
          </a:xfrm>
          <a:custGeom>
            <a:avLst/>
            <a:gdLst/>
            <a:ahLst/>
            <a:cxnLst/>
            <a:rect l="l" t="t" r="r" b="b"/>
            <a:pathLst>
              <a:path h="843280">
                <a:moveTo>
                  <a:pt x="0" y="8430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315965" y="2105405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4">
                <a:moveTo>
                  <a:pt x="0" y="8423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224526" y="21054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339334" y="2134997"/>
            <a:ext cx="0" cy="840105"/>
          </a:xfrm>
          <a:custGeom>
            <a:avLst/>
            <a:gdLst/>
            <a:ahLst/>
            <a:cxnLst/>
            <a:rect l="l" t="t" r="r" b="b"/>
            <a:pathLst>
              <a:path h="840105">
                <a:moveTo>
                  <a:pt x="0" y="8401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247894" y="2975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247894" y="21349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362702" y="2169922"/>
            <a:ext cx="0" cy="838835"/>
          </a:xfrm>
          <a:custGeom>
            <a:avLst/>
            <a:gdLst/>
            <a:ahLst/>
            <a:cxnLst/>
            <a:rect l="l" t="t" r="r" b="b"/>
            <a:pathLst>
              <a:path h="838835">
                <a:moveTo>
                  <a:pt x="0" y="8384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271261" y="3008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271261" y="2169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375783" y="2191511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8378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284342" y="303599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627" y="0"/>
                </a:lnTo>
              </a:path>
            </a:pathLst>
          </a:custGeom>
          <a:ln w="228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284342" y="2198242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627" y="0"/>
                </a:lnTo>
              </a:path>
            </a:pathLst>
          </a:custGeom>
          <a:ln w="229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383529" y="2204973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8376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430392" y="2295905"/>
            <a:ext cx="0" cy="784225"/>
          </a:xfrm>
          <a:custGeom>
            <a:avLst/>
            <a:gdLst/>
            <a:ahLst/>
            <a:cxnLst/>
            <a:rect l="l" t="t" r="r" b="b"/>
            <a:pathLst>
              <a:path h="784225">
                <a:moveTo>
                  <a:pt x="0" y="0"/>
                </a:moveTo>
                <a:lnTo>
                  <a:pt x="0" y="7837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338953" y="22959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446014" y="2329307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354573" y="2335022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20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451221" y="2340736"/>
            <a:ext cx="0" cy="739140"/>
          </a:xfrm>
          <a:custGeom>
            <a:avLst/>
            <a:gdLst/>
            <a:ahLst/>
            <a:cxnLst/>
            <a:rect l="l" t="t" r="r" b="b"/>
            <a:pathLst>
              <a:path h="739139">
                <a:moveTo>
                  <a:pt x="0" y="0"/>
                </a:moveTo>
                <a:lnTo>
                  <a:pt x="0" y="7388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469382" y="2382011"/>
            <a:ext cx="0" cy="697865"/>
          </a:xfrm>
          <a:custGeom>
            <a:avLst/>
            <a:gdLst/>
            <a:ahLst/>
            <a:cxnLst/>
            <a:rect l="l" t="t" r="r" b="b"/>
            <a:pathLst>
              <a:path h="697864">
                <a:moveTo>
                  <a:pt x="0" y="0"/>
                </a:moveTo>
                <a:lnTo>
                  <a:pt x="0" y="6976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377941" y="23820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563108" y="2616454"/>
            <a:ext cx="0" cy="850900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8507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568315" y="3467227"/>
            <a:ext cx="86360" cy="0"/>
          </a:xfrm>
          <a:custGeom>
            <a:avLst/>
            <a:gdLst/>
            <a:ahLst/>
            <a:cxnLst/>
            <a:rect l="l" t="t" r="r" b="b"/>
            <a:pathLst>
              <a:path w="86360">
                <a:moveTo>
                  <a:pt x="0" y="0"/>
                </a:moveTo>
                <a:lnTo>
                  <a:pt x="8623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471667" y="2616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573521" y="2644139"/>
            <a:ext cx="0" cy="851535"/>
          </a:xfrm>
          <a:custGeom>
            <a:avLst/>
            <a:gdLst/>
            <a:ahLst/>
            <a:cxnLst/>
            <a:rect l="l" t="t" r="r" b="b"/>
            <a:pathLst>
              <a:path h="851535">
                <a:moveTo>
                  <a:pt x="0" y="8515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568315" y="3502850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1854" y="0"/>
                </a:lnTo>
              </a:path>
            </a:pathLst>
          </a:custGeom>
          <a:ln w="238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482082" y="2651125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234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578728" y="2658110"/>
            <a:ext cx="0" cy="852169"/>
          </a:xfrm>
          <a:custGeom>
            <a:avLst/>
            <a:gdLst/>
            <a:ahLst/>
            <a:cxnLst/>
            <a:rect l="l" t="t" r="r" b="b"/>
            <a:pathLst>
              <a:path h="852170">
                <a:moveTo>
                  <a:pt x="0" y="8519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589142" y="2686304"/>
            <a:ext cx="0" cy="852805"/>
          </a:xfrm>
          <a:custGeom>
            <a:avLst/>
            <a:gdLst/>
            <a:ahLst/>
            <a:cxnLst/>
            <a:rect l="l" t="t" r="r" b="b"/>
            <a:pathLst>
              <a:path h="852804">
                <a:moveTo>
                  <a:pt x="0" y="8522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568315" y="3538601"/>
            <a:ext cx="112395" cy="0"/>
          </a:xfrm>
          <a:custGeom>
            <a:avLst/>
            <a:gdLst/>
            <a:ahLst/>
            <a:cxnLst/>
            <a:rect l="l" t="t" r="r" b="b"/>
            <a:pathLst>
              <a:path w="112395">
                <a:moveTo>
                  <a:pt x="0" y="0"/>
                </a:moveTo>
                <a:lnTo>
                  <a:pt x="11226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497703" y="2686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648959" y="2851276"/>
            <a:ext cx="0" cy="852169"/>
          </a:xfrm>
          <a:custGeom>
            <a:avLst/>
            <a:gdLst/>
            <a:ahLst/>
            <a:cxnLst/>
            <a:rect l="l" t="t" r="r" b="b"/>
            <a:pathLst>
              <a:path h="852170">
                <a:moveTo>
                  <a:pt x="0" y="8519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557520" y="3703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557520" y="28512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656707" y="2873248"/>
            <a:ext cx="0" cy="851535"/>
          </a:xfrm>
          <a:custGeom>
            <a:avLst/>
            <a:gdLst/>
            <a:ahLst/>
            <a:cxnLst/>
            <a:rect l="l" t="t" r="r" b="b"/>
            <a:pathLst>
              <a:path h="851535">
                <a:moveTo>
                  <a:pt x="0" y="8512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565266" y="3724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565266" y="28732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664580" y="2895092"/>
            <a:ext cx="0" cy="850900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8507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573140" y="37458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573140" y="2895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672328" y="2917063"/>
            <a:ext cx="0" cy="850265"/>
          </a:xfrm>
          <a:custGeom>
            <a:avLst/>
            <a:gdLst/>
            <a:ahLst/>
            <a:cxnLst/>
            <a:rect l="l" t="t" r="r" b="b"/>
            <a:pathLst>
              <a:path h="850264">
                <a:moveTo>
                  <a:pt x="0" y="8501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580888" y="3767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580888" y="29170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680202" y="2939033"/>
            <a:ext cx="0" cy="849630"/>
          </a:xfrm>
          <a:custGeom>
            <a:avLst/>
            <a:gdLst/>
            <a:ahLst/>
            <a:cxnLst/>
            <a:rect l="l" t="t" r="r" b="b"/>
            <a:pathLst>
              <a:path h="849629">
                <a:moveTo>
                  <a:pt x="0" y="8495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588761" y="3788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588761" y="2939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687948" y="2961004"/>
            <a:ext cx="0" cy="848994"/>
          </a:xfrm>
          <a:custGeom>
            <a:avLst/>
            <a:gdLst/>
            <a:ahLst/>
            <a:cxnLst/>
            <a:rect l="l" t="t" r="r" b="b"/>
            <a:pathLst>
              <a:path h="848995">
                <a:moveTo>
                  <a:pt x="0" y="8488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596509" y="3809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596509" y="2961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703570" y="3004947"/>
            <a:ext cx="0" cy="847725"/>
          </a:xfrm>
          <a:custGeom>
            <a:avLst/>
            <a:gdLst/>
            <a:ahLst/>
            <a:cxnLst/>
            <a:rect l="l" t="t" r="r" b="b"/>
            <a:pathLst>
              <a:path h="847725">
                <a:moveTo>
                  <a:pt x="0" y="8474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612129" y="3852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612129" y="3004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713984" y="3158235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8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622544" y="40001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622544" y="31582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758179" y="3172586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5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666740" y="4014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666740" y="3172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763386" y="3229991"/>
            <a:ext cx="0" cy="840105"/>
          </a:xfrm>
          <a:custGeom>
            <a:avLst/>
            <a:gdLst/>
            <a:ahLst/>
            <a:cxnLst/>
            <a:rect l="l" t="t" r="r" b="b"/>
            <a:pathLst>
              <a:path h="840104">
                <a:moveTo>
                  <a:pt x="0" y="8397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671946" y="4069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671946" y="32299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784215" y="3307588"/>
            <a:ext cx="0" cy="838835"/>
          </a:xfrm>
          <a:custGeom>
            <a:avLst/>
            <a:gdLst/>
            <a:ahLst/>
            <a:cxnLst/>
            <a:rect l="l" t="t" r="r" b="b"/>
            <a:pathLst>
              <a:path h="838835">
                <a:moveTo>
                  <a:pt x="0" y="8383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692775" y="4145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692775" y="33075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812790" y="3342259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8379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721350" y="4180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721350" y="33422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825871" y="3376548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8378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734430" y="42143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734430" y="3376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838825" y="3390138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8379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747384" y="4228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747384" y="33901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844032" y="3410330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8380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752591" y="4248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752591" y="34103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851905" y="3469894"/>
            <a:ext cx="0" cy="812165"/>
          </a:xfrm>
          <a:custGeom>
            <a:avLst/>
            <a:gdLst/>
            <a:ahLst/>
            <a:cxnLst/>
            <a:rect l="l" t="t" r="r" b="b"/>
            <a:pathLst>
              <a:path h="812164">
                <a:moveTo>
                  <a:pt x="0" y="0"/>
                </a:moveTo>
                <a:lnTo>
                  <a:pt x="0" y="8121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760465" y="34698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875273" y="3527805"/>
            <a:ext cx="0" cy="754380"/>
          </a:xfrm>
          <a:custGeom>
            <a:avLst/>
            <a:gdLst/>
            <a:ahLst/>
            <a:cxnLst/>
            <a:rect l="l" t="t" r="r" b="b"/>
            <a:pathLst>
              <a:path h="754379">
                <a:moveTo>
                  <a:pt x="0" y="0"/>
                </a:moveTo>
                <a:lnTo>
                  <a:pt x="0" y="7542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783834" y="3527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898769" y="3620008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4">
                <a:moveTo>
                  <a:pt x="0" y="0"/>
                </a:moveTo>
                <a:lnTo>
                  <a:pt x="0" y="662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807328" y="36200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937758" y="3655314"/>
            <a:ext cx="0" cy="626745"/>
          </a:xfrm>
          <a:custGeom>
            <a:avLst/>
            <a:gdLst/>
            <a:ahLst/>
            <a:cxnLst/>
            <a:rect l="l" t="t" r="r" b="b"/>
            <a:pathLst>
              <a:path h="626745">
                <a:moveTo>
                  <a:pt x="0" y="0"/>
                </a:moveTo>
                <a:lnTo>
                  <a:pt x="0" y="6267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846317" y="3655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953378" y="3802634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0"/>
                </a:moveTo>
                <a:lnTo>
                  <a:pt x="0" y="4794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953378" y="4582667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5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861939" y="46677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861939" y="38026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023609" y="3832733"/>
            <a:ext cx="0" cy="449580"/>
          </a:xfrm>
          <a:custGeom>
            <a:avLst/>
            <a:gdLst/>
            <a:ahLst/>
            <a:cxnLst/>
            <a:rect l="l" t="t" r="r" b="b"/>
            <a:pathLst>
              <a:path h="449579">
                <a:moveTo>
                  <a:pt x="0" y="0"/>
                </a:moveTo>
                <a:lnTo>
                  <a:pt x="0" y="449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023609" y="4582667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88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5932170" y="47015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5932170" y="3832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039230" y="4192396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0"/>
                </a:moveTo>
                <a:lnTo>
                  <a:pt x="0" y="896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039230" y="4582667"/>
            <a:ext cx="0" cy="509270"/>
          </a:xfrm>
          <a:custGeom>
            <a:avLst/>
            <a:gdLst/>
            <a:ahLst/>
            <a:cxnLst/>
            <a:rect l="l" t="t" r="r" b="b"/>
            <a:pathLst>
              <a:path h="509270">
                <a:moveTo>
                  <a:pt x="0" y="0"/>
                </a:moveTo>
                <a:lnTo>
                  <a:pt x="0" y="508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947790" y="5091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5947790" y="4192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278626" y="4213097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9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278626" y="4582667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187185" y="51116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187185" y="4213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296786" y="4232909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296786" y="4582667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4">
                <a:moveTo>
                  <a:pt x="0" y="0"/>
                </a:moveTo>
                <a:lnTo>
                  <a:pt x="0" y="547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205346" y="51305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205346" y="4232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314947" y="4238497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5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6314947" y="4582667"/>
            <a:ext cx="0" cy="553085"/>
          </a:xfrm>
          <a:custGeom>
            <a:avLst/>
            <a:gdLst/>
            <a:ahLst/>
            <a:cxnLst/>
            <a:rect l="l" t="t" r="r" b="b"/>
            <a:pathLst>
              <a:path h="553085">
                <a:moveTo>
                  <a:pt x="0" y="0"/>
                </a:moveTo>
                <a:lnTo>
                  <a:pt x="0" y="553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6223508" y="513822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6223508" y="4241228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1498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6320154" y="4243959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6320154" y="4582667"/>
            <a:ext cx="0" cy="558165"/>
          </a:xfrm>
          <a:custGeom>
            <a:avLst/>
            <a:gdLst/>
            <a:ahLst/>
            <a:cxnLst/>
            <a:rect l="l" t="t" r="r" b="b"/>
            <a:pathLst>
              <a:path h="558164">
                <a:moveTo>
                  <a:pt x="0" y="0"/>
                </a:moveTo>
                <a:lnTo>
                  <a:pt x="0" y="558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6325361" y="4582667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5">
                <a:moveTo>
                  <a:pt x="0" y="0"/>
                </a:moveTo>
                <a:lnTo>
                  <a:pt x="0" y="607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6233921" y="5190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6382639" y="4582667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4">
                <a:moveTo>
                  <a:pt x="0" y="0"/>
                </a:moveTo>
                <a:lnTo>
                  <a:pt x="0" y="6428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6291198" y="52255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6434709" y="4582667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0"/>
                </a:moveTo>
                <a:lnTo>
                  <a:pt x="0" y="670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6343269" y="5252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6486652" y="4582667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0"/>
                </a:moveTo>
                <a:lnTo>
                  <a:pt x="0" y="6724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6395211" y="52551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6491859" y="4582667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3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6400419" y="5287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6590792" y="4582667"/>
            <a:ext cx="0" cy="708660"/>
          </a:xfrm>
          <a:custGeom>
            <a:avLst/>
            <a:gdLst/>
            <a:ahLst/>
            <a:cxnLst/>
            <a:rect l="l" t="t" r="r" b="b"/>
            <a:pathLst>
              <a:path h="708660">
                <a:moveTo>
                  <a:pt x="0" y="0"/>
                </a:moveTo>
                <a:lnTo>
                  <a:pt x="0" y="708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6499352" y="5291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6611619" y="4582667"/>
            <a:ext cx="0" cy="720725"/>
          </a:xfrm>
          <a:custGeom>
            <a:avLst/>
            <a:gdLst/>
            <a:ahLst/>
            <a:cxnLst/>
            <a:rect l="l" t="t" r="r" b="b"/>
            <a:pathLst>
              <a:path h="720725">
                <a:moveTo>
                  <a:pt x="0" y="0"/>
                </a:moveTo>
                <a:lnTo>
                  <a:pt x="0" y="7203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6520180" y="53030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6718300" y="4582667"/>
            <a:ext cx="0" cy="723265"/>
          </a:xfrm>
          <a:custGeom>
            <a:avLst/>
            <a:gdLst/>
            <a:ahLst/>
            <a:cxnLst/>
            <a:rect l="l" t="t" r="r" b="b"/>
            <a:pathLst>
              <a:path h="723264">
                <a:moveTo>
                  <a:pt x="0" y="0"/>
                </a:moveTo>
                <a:lnTo>
                  <a:pt x="0" y="7231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6626859" y="5306377"/>
            <a:ext cx="334010" cy="0"/>
          </a:xfrm>
          <a:custGeom>
            <a:avLst/>
            <a:gdLst/>
            <a:ahLst/>
            <a:cxnLst/>
            <a:rect l="l" t="t" r="r" b="b"/>
            <a:pathLst>
              <a:path w="334009">
                <a:moveTo>
                  <a:pt x="0" y="0"/>
                </a:moveTo>
                <a:lnTo>
                  <a:pt x="333756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6824980" y="4582667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0"/>
                </a:moveTo>
                <a:lnTo>
                  <a:pt x="0" y="723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6869176" y="4582667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0"/>
                </a:moveTo>
                <a:lnTo>
                  <a:pt x="0" y="7242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6887336" y="4582667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0"/>
                </a:moveTo>
                <a:lnTo>
                  <a:pt x="0" y="726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6795896" y="5309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952488" y="4582667"/>
            <a:ext cx="0" cy="732155"/>
          </a:xfrm>
          <a:custGeom>
            <a:avLst/>
            <a:gdLst/>
            <a:ahLst/>
            <a:cxnLst/>
            <a:rect l="l" t="t" r="r" b="b"/>
            <a:pathLst>
              <a:path h="732154">
                <a:moveTo>
                  <a:pt x="0" y="0"/>
                </a:moveTo>
                <a:lnTo>
                  <a:pt x="0" y="7316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6861047" y="5314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7017956" y="4281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7022718" y="4582667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2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931279" y="5324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931279" y="42804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7108570" y="4265803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7108570" y="4582667"/>
            <a:ext cx="0" cy="744855"/>
          </a:xfrm>
          <a:custGeom>
            <a:avLst/>
            <a:gdLst/>
            <a:ahLst/>
            <a:cxnLst/>
            <a:rect l="l" t="t" r="r" b="b"/>
            <a:pathLst>
              <a:path h="744854">
                <a:moveTo>
                  <a:pt x="0" y="0"/>
                </a:moveTo>
                <a:lnTo>
                  <a:pt x="0" y="7444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7017131" y="53271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7017131" y="4265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7124192" y="4190491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7124192" y="4582667"/>
            <a:ext cx="0" cy="758825"/>
          </a:xfrm>
          <a:custGeom>
            <a:avLst/>
            <a:gdLst/>
            <a:ahLst/>
            <a:cxnLst/>
            <a:rect l="l" t="t" r="r" b="b"/>
            <a:pathLst>
              <a:path h="758825">
                <a:moveTo>
                  <a:pt x="0" y="0"/>
                </a:moveTo>
                <a:lnTo>
                  <a:pt x="0" y="7588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7032752" y="5341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7032752" y="41904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7199630" y="4132071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49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7199630" y="4582667"/>
            <a:ext cx="0" cy="772160"/>
          </a:xfrm>
          <a:custGeom>
            <a:avLst/>
            <a:gdLst/>
            <a:ahLst/>
            <a:cxnLst/>
            <a:rect l="l" t="t" r="r" b="b"/>
            <a:pathLst>
              <a:path h="772160">
                <a:moveTo>
                  <a:pt x="0" y="0"/>
                </a:moveTo>
                <a:lnTo>
                  <a:pt x="0" y="771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710819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7108190" y="41320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7254240" y="3034283"/>
            <a:ext cx="0" cy="846455"/>
          </a:xfrm>
          <a:custGeom>
            <a:avLst/>
            <a:gdLst/>
            <a:ahLst/>
            <a:cxnLst/>
            <a:rect l="l" t="t" r="r" b="b"/>
            <a:pathLst>
              <a:path h="846454">
                <a:moveTo>
                  <a:pt x="0" y="8463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7162800" y="38806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7162800" y="3034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7498080" y="2628645"/>
            <a:ext cx="0" cy="2104390"/>
          </a:xfrm>
          <a:custGeom>
            <a:avLst/>
            <a:gdLst/>
            <a:ahLst/>
            <a:cxnLst/>
            <a:rect l="l" t="t" r="r" b="b"/>
            <a:pathLst>
              <a:path h="2104390">
                <a:moveTo>
                  <a:pt x="0" y="210439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7498080" y="47330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7498080" y="4432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7498080" y="41316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7498080" y="3831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7498080" y="3530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7498080" y="3229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7498080" y="2929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7498080" y="26286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 txBox="1"/>
          <p:nvPr/>
        </p:nvSpPr>
        <p:spPr>
          <a:xfrm>
            <a:off x="7668259" y="467334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078" name="object 1078"/>
          <p:cNvSpPr txBox="1"/>
          <p:nvPr/>
        </p:nvSpPr>
        <p:spPr>
          <a:xfrm>
            <a:off x="7668259" y="437273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1079" name="object 1079"/>
          <p:cNvSpPr txBox="1"/>
          <p:nvPr/>
        </p:nvSpPr>
        <p:spPr>
          <a:xfrm>
            <a:off x="7668259" y="407212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080" name="object 1080"/>
          <p:cNvSpPr txBox="1"/>
          <p:nvPr/>
        </p:nvSpPr>
        <p:spPr>
          <a:xfrm>
            <a:off x="7668259" y="377151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081" name="object 1081"/>
          <p:cNvSpPr txBox="1"/>
          <p:nvPr/>
        </p:nvSpPr>
        <p:spPr>
          <a:xfrm>
            <a:off x="7668259" y="3470780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082" name="object 1082"/>
          <p:cNvSpPr txBox="1"/>
          <p:nvPr/>
        </p:nvSpPr>
        <p:spPr>
          <a:xfrm>
            <a:off x="7668259" y="317017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083" name="object 1083"/>
          <p:cNvSpPr txBox="1"/>
          <p:nvPr/>
        </p:nvSpPr>
        <p:spPr>
          <a:xfrm>
            <a:off x="7668259" y="286956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084" name="object 1084"/>
          <p:cNvSpPr txBox="1"/>
          <p:nvPr/>
        </p:nvSpPr>
        <p:spPr>
          <a:xfrm>
            <a:off x="7668259" y="256895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085" name="object 1085"/>
          <p:cNvSpPr/>
          <p:nvPr/>
        </p:nvSpPr>
        <p:spPr>
          <a:xfrm>
            <a:off x="1141094" y="3723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1141094" y="3723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1356994" y="3706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1356994" y="3706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1458467" y="3698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1458467" y="3698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1526158" y="3693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1526158" y="3693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1677035" y="36850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1677035" y="36850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1747266" y="3681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1747266" y="3681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1861820" y="3677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1861820" y="3677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932051" y="3676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1932051" y="3676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2397760" y="3692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2397760" y="3692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2436748" y="3695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2436748" y="3695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2475864" y="3700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2475864" y="3700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2491485" y="3701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2491485" y="3701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2496566" y="3702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2496566" y="3702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2540889" y="3708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2540889" y="3708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2595498" y="3715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2595498" y="3715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2709926" y="3734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2709926" y="3734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2827020" y="3759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827020" y="3759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2892044" y="3774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2892044" y="3774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2925952" y="3783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2925952" y="3783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2985770" y="3800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985770" y="3800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3029966" y="3813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3029966" y="3813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3053460" y="3820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3053460" y="3820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3175635" y="3862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3175635" y="3862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3186048" y="38666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3186048" y="38666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3266821" y="3897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3266821" y="3897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3381247" y="3944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3381247" y="3944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3415029" y="3958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3415029" y="3958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3430651" y="3965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3430651" y="3965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3438525" y="3968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3438525" y="3968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3443732" y="3971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3443732" y="3971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3461892" y="3978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3461892" y="3978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3493134" y="3991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3493134" y="3991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3539997" y="40112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3539997" y="40112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3555619" y="4017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3555619" y="4017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3623183" y="4045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3623183" y="4045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3633596" y="4049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3633596" y="4049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3784917" y="3756342"/>
            <a:ext cx="907669" cy="46393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4723765" y="3597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4723765" y="3597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4731511" y="3577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4731511" y="3577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4736719" y="3563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4736719" y="3563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4744592" y="3542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4744592" y="3542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4752340" y="3520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4752340" y="3520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4762753" y="3491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4762753" y="3491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4851272" y="3225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4851272" y="3225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4861686" y="3192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4861686" y="3192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4869434" y="3168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4869434" y="3168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4877308" y="3143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4877308" y="3143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4908550" y="3046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4908550" y="3046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4916296" y="3022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4916296" y="3022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4924044" y="2998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4924044" y="2998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4944871" y="2935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4944871" y="2935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4963159" y="2882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4963159" y="2882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4976114" y="2845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4976114" y="2845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4986528" y="2816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4986528" y="2816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4991734" y="2802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4991734" y="2802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5002148" y="2774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5002148" y="2774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5020309" y="2727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5020309" y="2727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5119242" y="2528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5119242" y="2528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5126990" y="2518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5126990" y="2518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5137403" y="25052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5137403" y="25052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5171313" y="24744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5171313" y="24744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5179059" y="2470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5179059" y="2470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5186934" y="24663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5186934" y="24663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5194680" y="2463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5194680" y="2463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5202554" y="24620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5202554" y="24620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5210302" y="2461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5210302" y="2461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5218048" y="2461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5218048" y="2461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5233670" y="2464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5233670" y="2464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5285740" y="2496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5285740" y="2496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5293614" y="2503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5293614" y="2503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5298821" y="2509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5298821" y="2509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5322189" y="2537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5322189" y="2537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5345557" y="2572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5345557" y="2572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5358638" y="2593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5358638" y="2593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5366384" y="2606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5366384" y="2606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5413247" y="26977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5413247" y="26977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5428869" y="2731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5428869" y="2731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5434076" y="2743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5434076" y="2743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5452236" y="2785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5452236" y="2785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5545963" y="302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5545963" y="302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5556377" y="3052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5556377" y="3052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5561584" y="3066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5561584" y="3066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5571997" y="3095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5571997" y="3095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5631815" y="3260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5631815" y="3260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5639561" y="3281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5639561" y="3281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5647435" y="3303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5647435" y="3303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5655183" y="3324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5655183" y="3324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5663057" y="3346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663057" y="3346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5670803" y="33682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5670803" y="33682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5686425" y="3411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5686425" y="3411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5696839" y="3561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5696839" y="3561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5741034" y="3576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5741034" y="3576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5746241" y="3632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5746241" y="3632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5767070" y="37095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5767070" y="37095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5795645" y="3744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5795645" y="3744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5808726" y="3778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5808726" y="3778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5821679" y="3791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5821679" y="3791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5826886" y="381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5826886" y="381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834760" y="3872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834760" y="3872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858128" y="3931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858128" y="3931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881623" y="4026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881623" y="4026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920613" y="4062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920613" y="4062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936234" y="4218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936234" y="4218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6006465" y="4249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6006465" y="4249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6022085" y="4624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6022085" y="4624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6261480" y="4645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6261480" y="4645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6279641" y="4664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6279641" y="4664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6297803" y="4669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6297803" y="4669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6303009" y="4675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6303009" y="4675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6308216" y="4727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6308216" y="4727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6365494" y="4767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6365494" y="4767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6417564" y="4799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6417564" y="4799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6469507" y="4802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6469507" y="4802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6474714" y="4843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6474714" y="4843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6573646" y="4849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6573646" y="4849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6594475" y="4866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6594475" y="4866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6701155" y="4862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6701155" y="4862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6807834" y="4856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6807834" y="4856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6852031" y="4852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6852031" y="4852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6870192" y="4837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6870192" y="4837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6935343" y="4816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6935343" y="4816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7005573" y="4785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7005573" y="4785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7091426" y="4779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7091426" y="4779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7107046" y="4748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7107046" y="4748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7182484" y="472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7182484" y="472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7237094" y="3440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7237094" y="3440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 txBox="1"/>
          <p:nvPr/>
        </p:nvSpPr>
        <p:spPr>
          <a:xfrm>
            <a:off x="115874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125298500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7" name="object 1337"/>
          <p:cNvSpPr txBox="1"/>
          <p:nvPr/>
        </p:nvSpPr>
        <p:spPr>
          <a:xfrm>
            <a:off x="245960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125299000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8" name="object 1338"/>
          <p:cNvSpPr txBox="1"/>
          <p:nvPr/>
        </p:nvSpPr>
        <p:spPr>
          <a:xfrm>
            <a:off x="376059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125299500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9" name="object 1339"/>
          <p:cNvSpPr txBox="1"/>
          <p:nvPr/>
        </p:nvSpPr>
        <p:spPr>
          <a:xfrm>
            <a:off x="506145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125300000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0" name="object 1340"/>
          <p:cNvSpPr txBox="1"/>
          <p:nvPr/>
        </p:nvSpPr>
        <p:spPr>
          <a:xfrm>
            <a:off x="636231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125300500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1" name="object 1341"/>
          <p:cNvSpPr txBox="1"/>
          <p:nvPr/>
        </p:nvSpPr>
        <p:spPr>
          <a:xfrm>
            <a:off x="594230" y="496769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2" name="object 1342"/>
          <p:cNvSpPr txBox="1"/>
          <p:nvPr/>
        </p:nvSpPr>
        <p:spPr>
          <a:xfrm>
            <a:off x="594230" y="444369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3" name="object 1343"/>
          <p:cNvSpPr txBox="1"/>
          <p:nvPr/>
        </p:nvSpPr>
        <p:spPr>
          <a:xfrm>
            <a:off x="594230" y="395303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4" name="object 1344"/>
          <p:cNvSpPr txBox="1"/>
          <p:nvPr/>
        </p:nvSpPr>
        <p:spPr>
          <a:xfrm>
            <a:off x="594230" y="342903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5" name="object 1345"/>
          <p:cNvSpPr txBox="1"/>
          <p:nvPr/>
        </p:nvSpPr>
        <p:spPr>
          <a:xfrm>
            <a:off x="594230" y="290503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6" name="object 1346"/>
          <p:cNvSpPr txBox="1"/>
          <p:nvPr/>
        </p:nvSpPr>
        <p:spPr>
          <a:xfrm>
            <a:off x="594230" y="238103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7" name="object 1347"/>
          <p:cNvSpPr txBox="1"/>
          <p:nvPr/>
        </p:nvSpPr>
        <p:spPr>
          <a:xfrm>
            <a:off x="594230" y="18570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8" name="object 134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9" name="object 134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DCAF12L2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125298385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153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50" name="object 135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1" name="object 1351"/>
          <p:cNvSpPr txBox="1"/>
          <p:nvPr/>
        </p:nvSpPr>
        <p:spPr>
          <a:xfrm>
            <a:off x="5570854" y="4282059"/>
            <a:ext cx="1927225" cy="30099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114681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1352" name="object 1352"/>
          <p:cNvSpPr/>
          <p:nvPr/>
        </p:nvSpPr>
        <p:spPr>
          <a:xfrm>
            <a:off x="1499108" y="3981450"/>
            <a:ext cx="3619500" cy="300990"/>
          </a:xfrm>
          <a:custGeom>
            <a:avLst/>
            <a:gdLst/>
            <a:ahLst/>
            <a:cxnLst/>
            <a:rect l="l" t="t" r="r" b="b"/>
            <a:pathLst>
              <a:path w="3619500" h="300989">
                <a:moveTo>
                  <a:pt x="0" y="300608"/>
                </a:moveTo>
                <a:lnTo>
                  <a:pt x="3619119" y="300608"/>
                </a:lnTo>
                <a:lnTo>
                  <a:pt x="3619119" y="0"/>
                </a:lnTo>
                <a:lnTo>
                  <a:pt x="0" y="0"/>
                </a:lnTo>
                <a:lnTo>
                  <a:pt x="0" y="3006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3" name="object 1353"/>
          <p:cNvSpPr txBox="1"/>
          <p:nvPr/>
        </p:nvSpPr>
        <p:spPr>
          <a:xfrm>
            <a:off x="3056635" y="407936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354" name="object 1354"/>
          <p:cNvSpPr/>
          <p:nvPr/>
        </p:nvSpPr>
        <p:spPr>
          <a:xfrm>
            <a:off x="5120766" y="3680840"/>
            <a:ext cx="447675" cy="300990"/>
          </a:xfrm>
          <a:custGeom>
            <a:avLst/>
            <a:gdLst/>
            <a:ahLst/>
            <a:cxnLst/>
            <a:rect l="l" t="t" r="r" b="b"/>
            <a:pathLst>
              <a:path w="447675" h="300989">
                <a:moveTo>
                  <a:pt x="0" y="300609"/>
                </a:moveTo>
                <a:lnTo>
                  <a:pt x="447548" y="300609"/>
                </a:lnTo>
                <a:lnTo>
                  <a:pt x="447548" y="0"/>
                </a:lnTo>
                <a:lnTo>
                  <a:pt x="0" y="0"/>
                </a:lnTo>
                <a:lnTo>
                  <a:pt x="0" y="30060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 txBox="1"/>
          <p:nvPr/>
        </p:nvSpPr>
        <p:spPr>
          <a:xfrm>
            <a:off x="5223890" y="3786376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356" name="object 1356"/>
          <p:cNvSpPr/>
          <p:nvPr/>
        </p:nvSpPr>
        <p:spPr>
          <a:xfrm>
            <a:off x="914400" y="3079623"/>
            <a:ext cx="4653915" cy="300990"/>
          </a:xfrm>
          <a:custGeom>
            <a:avLst/>
            <a:gdLst/>
            <a:ahLst/>
            <a:cxnLst/>
            <a:rect l="l" t="t" r="r" b="b"/>
            <a:pathLst>
              <a:path w="4653915" h="300989">
                <a:moveTo>
                  <a:pt x="0" y="300608"/>
                </a:moveTo>
                <a:lnTo>
                  <a:pt x="4653915" y="300608"/>
                </a:lnTo>
                <a:lnTo>
                  <a:pt x="4653915" y="0"/>
                </a:lnTo>
                <a:lnTo>
                  <a:pt x="0" y="0"/>
                </a:lnTo>
                <a:lnTo>
                  <a:pt x="0" y="3006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7" name="object 1357"/>
          <p:cNvSpPr txBox="1"/>
          <p:nvPr/>
        </p:nvSpPr>
        <p:spPr>
          <a:xfrm>
            <a:off x="2094357" y="317842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358" name="object 1358"/>
          <p:cNvSpPr/>
          <p:nvPr/>
        </p:nvSpPr>
        <p:spPr>
          <a:xfrm>
            <a:off x="914400" y="3380232"/>
            <a:ext cx="4653915" cy="300990"/>
          </a:xfrm>
          <a:custGeom>
            <a:avLst/>
            <a:gdLst/>
            <a:ahLst/>
            <a:cxnLst/>
            <a:rect l="l" t="t" r="r" b="b"/>
            <a:pathLst>
              <a:path w="4653915" h="300989">
                <a:moveTo>
                  <a:pt x="0" y="300608"/>
                </a:moveTo>
                <a:lnTo>
                  <a:pt x="4653915" y="300608"/>
                </a:lnTo>
                <a:lnTo>
                  <a:pt x="4653915" y="0"/>
                </a:lnTo>
                <a:lnTo>
                  <a:pt x="0" y="0"/>
                </a:lnTo>
                <a:lnTo>
                  <a:pt x="0" y="30060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 txBox="1"/>
          <p:nvPr/>
        </p:nvSpPr>
        <p:spPr>
          <a:xfrm>
            <a:off x="2011807" y="3482084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362" name="object 13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360" name="object 1360"/>
          <p:cNvSpPr txBox="1"/>
          <p:nvPr/>
        </p:nvSpPr>
        <p:spPr>
          <a:xfrm>
            <a:off x="914400" y="2478404"/>
            <a:ext cx="582295" cy="30099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361" name="object 136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986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986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729613" y="3923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29613" y="3923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59076" y="3921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9076" y="3921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2157" y="3920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72157" y="3920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90014" y="3916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90014" y="3916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19477" y="391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19477" y="391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62023" y="3915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62023" y="3915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27198" y="3991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27198" y="3991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46883" y="4074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46883" y="4074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67685" y="4167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67685" y="4167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06700" y="4234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06700" y="4234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96564" y="4244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96564" y="4244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07817" y="426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07817" y="426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24200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24200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150489" y="4303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50489" y="4303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189732" y="4308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189732" y="4308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09417" y="4337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209417" y="4337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15894" y="4413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15894" y="4413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55264" y="445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55264" y="445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50133" y="4473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50133" y="4473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92678" y="4488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92678" y="4488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18840" y="4501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18840" y="4501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35222" y="4522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35222" y="4522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48303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48303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471290" y="4644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71290" y="4644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477767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477767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90861" y="4384103"/>
            <a:ext cx="683895" cy="48463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260341" y="4295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260341" y="4295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286503" y="4259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286503" y="4259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322445" y="421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322445" y="421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335526" y="4177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335526" y="4177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351909" y="4158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351909" y="4158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364990" y="3680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64990" y="3680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71594" y="3629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371594" y="3629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528692" y="3518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28692" y="3518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45076" y="347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45076" y="347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81144" y="3428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581144" y="3428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594225" y="3360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594225" y="3360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10608" y="3173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610608" y="3173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633467" y="3112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633467" y="3112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699000" y="3094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699000" y="3094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721859" y="3061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721859" y="3061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728464" y="2929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28464" y="2929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741545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41545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97171" y="2886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797171" y="2886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07077" y="2853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07077" y="2853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816855" y="278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16855" y="278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33239" y="276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33239" y="276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72482" y="2707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72482" y="2707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885563" y="265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85563" y="265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21630" y="2616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21630" y="2616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64176" y="2588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64176" y="2588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03419" y="2584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03419" y="2584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39486" y="2557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39486" y="2557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45964" y="2554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45964" y="2554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01716" y="25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01716" y="25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08194" y="2556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08194" y="2556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83504" y="2562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83504" y="2562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62117" y="2565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62117" y="2565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78501" y="2569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278501" y="2569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288279" y="25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288279" y="25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298059" y="2621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98059" y="2621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343905" y="262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343905" y="262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389753" y="2639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389753" y="2639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396357" y="2656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96357" y="2656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5915" y="2735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15915" y="2735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38902" y="2747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38902" y="2747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30596" y="2756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30596" y="2756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43677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543677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53455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53455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63361" y="289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63361" y="289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12384" y="2915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12384" y="2915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00776" y="2964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00776" y="2964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17159" y="2999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17159" y="2999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766308" y="3061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766308" y="3061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02248" y="3169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802248" y="3169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864478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864478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72555" y="3208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972555" y="3208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979033" y="32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979033" y="32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11798" y="328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11798" y="328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37960" y="332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37960" y="332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90411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90411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3178" y="345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23178" y="345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42735" y="3489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142735" y="3489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57416" y="3529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257416" y="3529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290055" y="3546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290055" y="3546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329426" y="378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329426" y="378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345809" y="3813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345809" y="3813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574917" y="3840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74917" y="3840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607682" y="3898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07682" y="3898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33844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33844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689470" y="4218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689470" y="4218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712457" y="4363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12457" y="4363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000493" y="445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000493" y="445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141336" y="4468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141336" y="4468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233031" y="3928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233031" y="3928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242809" y="3930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242809" y="3930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002917" y="5486400"/>
            <a:ext cx="4911090" cy="0"/>
          </a:xfrm>
          <a:custGeom>
            <a:avLst/>
            <a:gdLst/>
            <a:ahLst/>
            <a:cxnLst/>
            <a:rect l="l" t="t" r="r" b="b"/>
            <a:pathLst>
              <a:path w="4911090">
                <a:moveTo>
                  <a:pt x="0" y="0"/>
                </a:moveTo>
                <a:lnTo>
                  <a:pt x="49108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0029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6398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2768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9137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914400" y="2359025"/>
            <a:ext cx="0" cy="2977515"/>
          </a:xfrm>
          <a:custGeom>
            <a:avLst/>
            <a:gdLst/>
            <a:ahLst/>
            <a:cxnLst/>
            <a:rect l="l" t="t" r="r" b="b"/>
            <a:pathLst>
              <a:path h="2977515">
                <a:moveTo>
                  <a:pt x="0" y="0"/>
                </a:moveTo>
                <a:lnTo>
                  <a:pt x="0" y="297726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822960" y="5336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822960" y="4591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425569" y="3847528"/>
            <a:ext cx="3164205" cy="0"/>
          </a:xfrm>
          <a:custGeom>
            <a:avLst/>
            <a:gdLst/>
            <a:ahLst/>
            <a:cxnLst/>
            <a:rect l="l" t="t" r="r" b="b"/>
            <a:pathLst>
              <a:path w="3164204">
                <a:moveTo>
                  <a:pt x="0" y="0"/>
                </a:moveTo>
                <a:lnTo>
                  <a:pt x="3163951" y="0"/>
                </a:lnTo>
              </a:path>
            </a:pathLst>
          </a:custGeom>
          <a:ln w="96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822960" y="3847528"/>
            <a:ext cx="2918460" cy="0"/>
          </a:xfrm>
          <a:custGeom>
            <a:avLst/>
            <a:gdLst/>
            <a:ahLst/>
            <a:cxnLst/>
            <a:rect l="l" t="t" r="r" b="b"/>
            <a:pathLst>
              <a:path w="2918460">
                <a:moveTo>
                  <a:pt x="0" y="0"/>
                </a:moveTo>
                <a:lnTo>
                  <a:pt x="2918332" y="0"/>
                </a:lnTo>
              </a:path>
            </a:pathLst>
          </a:custGeom>
          <a:ln w="96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822960" y="3103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822960" y="23590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149603" y="3989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149603" y="39977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153477" y="3997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732407" y="3925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732407" y="39344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736280" y="39343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761870" y="3924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761870" y="3932301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226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765744" y="39326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774951" y="3923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778825" y="3931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892807" y="3918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892807" y="39276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896681" y="3927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922272" y="3918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922272" y="3927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926145" y="392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964817" y="3918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964817" y="39268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968690" y="3926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229992" y="3994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229992" y="40032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233866" y="40032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249677" y="4077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249677" y="40860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253551" y="4086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570479" y="4170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570479" y="41788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574353" y="4178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716212" y="3059366"/>
            <a:ext cx="2313051" cy="229971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353053" y="44767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356800" y="44853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395598" y="4491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399345" y="4500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421760" y="4503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425507" y="4512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438144" y="45255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41890" y="45340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51225" y="45318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54971" y="45404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474084" y="4647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474084" y="46560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477958" y="4656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480689" y="46633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480689" y="46719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484435" y="46718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367910" y="3683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367910" y="36917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371657" y="3691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374515" y="3632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378261" y="3640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731258" y="2931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735131" y="2940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744465" y="2910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748212" y="2919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800091" y="2889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803838" y="2898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809871" y="28567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813744" y="28653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819650" y="2785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819650" y="2793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823523" y="27936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836033" y="27635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836033" y="2772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839906" y="2772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875403" y="2710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875403" y="27188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879149" y="2718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888484" y="2657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888484" y="2666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892230" y="2666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924425" y="2619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924425" y="2627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928298" y="2627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967096" y="2591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67096" y="26003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970843" y="2600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006340" y="2587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006340" y="2596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010086" y="2595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042280" y="2560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042280" y="2568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046154" y="2568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048884" y="2557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048884" y="25664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052631" y="25664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104510" y="2546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104510" y="2555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108384" y="2555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111115" y="2559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111115" y="25681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114861" y="25681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186426" y="25651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186426" y="25736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190172" y="25737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64911" y="2568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64911" y="25773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268785" y="25774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281295" y="2572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281295" y="25814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285168" y="25814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291201" y="25954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291201" y="2604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294947" y="2604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300979" y="26239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300979" y="26324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304726" y="26325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46827" y="2628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346827" y="26370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350573" y="2636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392673" y="26423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392673" y="26509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396420" y="26509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399151" y="2659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399151" y="26682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403024" y="2668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418835" y="2737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418835" y="27465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422582" y="27464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441696" y="27499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441696" y="2758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445569" y="2758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533390" y="27590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533390" y="27677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537263" y="27676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546471" y="2768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546471" y="2776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550344" y="2776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556377" y="2815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556377" y="2824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560123" y="2824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566155" y="2902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570029" y="29110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615304" y="2918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619051" y="2927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703696" y="29671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707443" y="29756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720079" y="3002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723826" y="3011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69102" y="3064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772975" y="3073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805170" y="3172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805170" y="31809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808916" y="3181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867400" y="3178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867400" y="3187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871146" y="3187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975350" y="32117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975350" y="3220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979223" y="3220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981953" y="3237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981953" y="32466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985700" y="32465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014720" y="32906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014720" y="3299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018466" y="3299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040882" y="3323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040882" y="3332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044628" y="3332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093205" y="33435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093205" y="33520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097079" y="33521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125971" y="3459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125971" y="3467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129845" y="3468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145657" y="3492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145657" y="35012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149403" y="35011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260210" y="3532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260210" y="35411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264084" y="3541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292977" y="35492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292977" y="35577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296723" y="3557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332220" y="37832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32220" y="3791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336093" y="37917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348603" y="38168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348603" y="38253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352476" y="3825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577838" y="3843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577838" y="38522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581584" y="3852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610477" y="39008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610477" y="39094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614350" y="39093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636766" y="3924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636766" y="3932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640512" y="3932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692392" y="42212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692392" y="42298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696138" y="42297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715252" y="4366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715252" y="4375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719125" y="43752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7003415" y="44613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7003415" y="44700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007161" y="4469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144131" y="4471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144131" y="44801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7148004" y="4480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7235825" y="39316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235825" y="3940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239698" y="39402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245731" y="3933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245731" y="39423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249477" y="3942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158239" y="3162173"/>
            <a:ext cx="0" cy="1116330"/>
          </a:xfrm>
          <a:custGeom>
            <a:avLst/>
            <a:gdLst/>
            <a:ahLst/>
            <a:cxnLst/>
            <a:rect l="l" t="t" r="r" b="b"/>
            <a:pathLst>
              <a:path h="1116329">
                <a:moveTo>
                  <a:pt x="0" y="0"/>
                </a:moveTo>
                <a:lnTo>
                  <a:pt x="0" y="1115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158239" y="4565269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066800" y="48333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066800" y="3162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741042" y="3312286"/>
            <a:ext cx="0" cy="965835"/>
          </a:xfrm>
          <a:custGeom>
            <a:avLst/>
            <a:gdLst/>
            <a:ahLst/>
            <a:cxnLst/>
            <a:rect l="l" t="t" r="r" b="b"/>
            <a:pathLst>
              <a:path h="965835">
                <a:moveTo>
                  <a:pt x="0" y="0"/>
                </a:moveTo>
                <a:lnTo>
                  <a:pt x="0" y="9658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649602" y="45565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649602" y="33122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770507" y="3318255"/>
            <a:ext cx="0" cy="960119"/>
          </a:xfrm>
          <a:custGeom>
            <a:avLst/>
            <a:gdLst/>
            <a:ahLst/>
            <a:cxnLst/>
            <a:rect l="l" t="t" r="r" b="b"/>
            <a:pathLst>
              <a:path h="960120">
                <a:moveTo>
                  <a:pt x="0" y="0"/>
                </a:moveTo>
                <a:lnTo>
                  <a:pt x="0" y="9598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679067" y="3318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783588" y="3320796"/>
            <a:ext cx="0" cy="957580"/>
          </a:xfrm>
          <a:custGeom>
            <a:avLst/>
            <a:gdLst/>
            <a:ahLst/>
            <a:cxnLst/>
            <a:rect l="l" t="t" r="r" b="b"/>
            <a:pathLst>
              <a:path h="957579">
                <a:moveTo>
                  <a:pt x="0" y="0"/>
                </a:moveTo>
                <a:lnTo>
                  <a:pt x="0" y="957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692148" y="3320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901444" y="3343147"/>
            <a:ext cx="0" cy="935355"/>
          </a:xfrm>
          <a:custGeom>
            <a:avLst/>
            <a:gdLst/>
            <a:ahLst/>
            <a:cxnLst/>
            <a:rect l="l" t="t" r="r" b="b"/>
            <a:pathLst>
              <a:path h="935354">
                <a:moveTo>
                  <a:pt x="0" y="0"/>
                </a:moveTo>
                <a:lnTo>
                  <a:pt x="0" y="934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810004" y="3343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930907" y="3348354"/>
            <a:ext cx="0" cy="930275"/>
          </a:xfrm>
          <a:custGeom>
            <a:avLst/>
            <a:gdLst/>
            <a:ahLst/>
            <a:cxnLst/>
            <a:rect l="l" t="t" r="r" b="b"/>
            <a:pathLst>
              <a:path h="930275">
                <a:moveTo>
                  <a:pt x="0" y="0"/>
                </a:moveTo>
                <a:lnTo>
                  <a:pt x="0" y="929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839467" y="3348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973452" y="3355975"/>
            <a:ext cx="0" cy="922655"/>
          </a:xfrm>
          <a:custGeom>
            <a:avLst/>
            <a:gdLst/>
            <a:ahLst/>
            <a:cxnLst/>
            <a:rect l="l" t="t" r="r" b="b"/>
            <a:pathLst>
              <a:path h="922654">
                <a:moveTo>
                  <a:pt x="0" y="0"/>
                </a:moveTo>
                <a:lnTo>
                  <a:pt x="0" y="922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882013" y="3355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238629" y="3480561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147189" y="3480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258314" y="3568065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0"/>
                </a:moveTo>
                <a:lnTo>
                  <a:pt x="0" y="710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258314" y="4565269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88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166873" y="4604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166873" y="35680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579116" y="3666616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0"/>
                </a:moveTo>
                <a:lnTo>
                  <a:pt x="0" y="611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579116" y="4565269"/>
            <a:ext cx="0" cy="126364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5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487676" y="4691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487676" y="36666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818129" y="4565269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726689" y="4757610"/>
            <a:ext cx="372745" cy="0"/>
          </a:xfrm>
          <a:custGeom>
            <a:avLst/>
            <a:gdLst/>
            <a:ahLst/>
            <a:cxnLst/>
            <a:rect l="l" t="t" r="r" b="b"/>
            <a:pathLst>
              <a:path w="372744">
                <a:moveTo>
                  <a:pt x="0" y="0"/>
                </a:moveTo>
                <a:lnTo>
                  <a:pt x="372745" y="0"/>
                </a:lnTo>
              </a:path>
            </a:pathLst>
          </a:custGeom>
          <a:ln w="1930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007995" y="4565269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2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119247" y="4565269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32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027807" y="47785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135629" y="4565269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2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044189" y="48035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161919" y="4565269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2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070479" y="48164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01161" y="4565269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109722" y="4820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220847" y="4565269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129407" y="48477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227323" y="4565269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3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135883" y="49183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266694" y="4565269"/>
            <a:ext cx="0" cy="387985"/>
          </a:xfrm>
          <a:custGeom>
            <a:avLst/>
            <a:gdLst/>
            <a:ahLst/>
            <a:cxnLst/>
            <a:rect l="l" t="t" r="r" b="b"/>
            <a:pathLst>
              <a:path h="387985">
                <a:moveTo>
                  <a:pt x="0" y="0"/>
                </a:moveTo>
                <a:lnTo>
                  <a:pt x="0" y="3874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175254" y="4952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361563" y="4565269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270122" y="49747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404108" y="4565269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6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312667" y="4988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430270" y="4565269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338829" y="5000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446653" y="4565269"/>
            <a:ext cx="0" cy="455930"/>
          </a:xfrm>
          <a:custGeom>
            <a:avLst/>
            <a:gdLst/>
            <a:ahLst/>
            <a:cxnLst/>
            <a:rect l="l" t="t" r="r" b="b"/>
            <a:pathLst>
              <a:path h="455929">
                <a:moveTo>
                  <a:pt x="0" y="0"/>
                </a:moveTo>
                <a:lnTo>
                  <a:pt x="0" y="455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355213" y="50210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459734" y="4565269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17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368294" y="5027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482721" y="4565269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391280" y="51403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489197" y="4565269"/>
            <a:ext cx="0" cy="591185"/>
          </a:xfrm>
          <a:custGeom>
            <a:avLst/>
            <a:gdLst/>
            <a:ahLst/>
            <a:cxnLst/>
            <a:rect l="l" t="t" r="r" b="b"/>
            <a:pathLst>
              <a:path h="591185">
                <a:moveTo>
                  <a:pt x="0" y="0"/>
                </a:moveTo>
                <a:lnTo>
                  <a:pt x="0" y="5909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397758" y="51562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346955" y="3687826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291584" y="3142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448683" y="3030473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51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465065" y="2989960"/>
            <a:ext cx="16510" cy="0"/>
          </a:xfrm>
          <a:custGeom>
            <a:avLst/>
            <a:gdLst/>
            <a:ahLst/>
            <a:cxnLst/>
            <a:rect l="l" t="t" r="r" b="b"/>
            <a:pathLst>
              <a:path w="16510">
                <a:moveTo>
                  <a:pt x="0" y="0"/>
                </a:moveTo>
                <a:lnTo>
                  <a:pt x="1612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622038" y="2679319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4">
                <a:moveTo>
                  <a:pt x="0" y="0"/>
                </a:moveTo>
                <a:lnTo>
                  <a:pt x="0" y="163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530597" y="26793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644897" y="2616454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553458" y="2616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710429" y="2598927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618990" y="25989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733290" y="2564510"/>
            <a:ext cx="0" cy="278130"/>
          </a:xfrm>
          <a:custGeom>
            <a:avLst/>
            <a:gdLst/>
            <a:ahLst/>
            <a:cxnLst/>
            <a:rect l="l" t="t" r="r" b="b"/>
            <a:pathLst>
              <a:path h="278130">
                <a:moveTo>
                  <a:pt x="0" y="0"/>
                </a:moveTo>
                <a:lnTo>
                  <a:pt x="0" y="2778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641850" y="2564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739894" y="2429255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31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648453" y="2429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752975" y="2407411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661534" y="2407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808601" y="2386202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1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717160" y="23862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818507" y="2352548"/>
            <a:ext cx="0" cy="490220"/>
          </a:xfrm>
          <a:custGeom>
            <a:avLst/>
            <a:gdLst/>
            <a:ahLst/>
            <a:cxnLst/>
            <a:rect l="l" t="t" r="r" b="b"/>
            <a:pathLst>
              <a:path h="490219">
                <a:moveTo>
                  <a:pt x="0" y="0"/>
                </a:moveTo>
                <a:lnTo>
                  <a:pt x="0" y="489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727066" y="2352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828285" y="2279904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4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736846" y="2279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844669" y="2258314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0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753228" y="2258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883911" y="2204973"/>
            <a:ext cx="0" cy="637540"/>
          </a:xfrm>
          <a:custGeom>
            <a:avLst/>
            <a:gdLst/>
            <a:ahLst/>
            <a:cxnLst/>
            <a:rect l="l" t="t" r="r" b="b"/>
            <a:pathLst>
              <a:path h="637539">
                <a:moveTo>
                  <a:pt x="0" y="0"/>
                </a:moveTo>
                <a:lnTo>
                  <a:pt x="0" y="637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792471" y="2204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896992" y="2153285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0"/>
                </a:moveTo>
                <a:lnTo>
                  <a:pt x="0" y="689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805553" y="21532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933060" y="2115820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0"/>
                </a:moveTo>
                <a:lnTo>
                  <a:pt x="0" y="726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841621" y="2115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975605" y="2089657"/>
            <a:ext cx="0" cy="753110"/>
          </a:xfrm>
          <a:custGeom>
            <a:avLst/>
            <a:gdLst/>
            <a:ahLst/>
            <a:cxnLst/>
            <a:rect l="l" t="t" r="r" b="b"/>
            <a:pathLst>
              <a:path h="753110">
                <a:moveTo>
                  <a:pt x="0" y="0"/>
                </a:moveTo>
                <a:lnTo>
                  <a:pt x="0" y="752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884165" y="2089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014848" y="2085720"/>
            <a:ext cx="0" cy="756920"/>
          </a:xfrm>
          <a:custGeom>
            <a:avLst/>
            <a:gdLst/>
            <a:ahLst/>
            <a:cxnLst/>
            <a:rect l="l" t="t" r="r" b="b"/>
            <a:pathLst>
              <a:path h="756919">
                <a:moveTo>
                  <a:pt x="0" y="0"/>
                </a:moveTo>
                <a:lnTo>
                  <a:pt x="0" y="756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923409" y="2080577"/>
            <a:ext cx="363220" cy="0"/>
          </a:xfrm>
          <a:custGeom>
            <a:avLst/>
            <a:gdLst/>
            <a:ahLst/>
            <a:cxnLst/>
            <a:rect l="l" t="t" r="r" b="b"/>
            <a:pathLst>
              <a:path w="363220">
                <a:moveTo>
                  <a:pt x="0" y="0"/>
                </a:moveTo>
                <a:lnTo>
                  <a:pt x="362965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050916" y="2061210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959477" y="2060257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7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057394" y="2059304"/>
            <a:ext cx="0" cy="783590"/>
          </a:xfrm>
          <a:custGeom>
            <a:avLst/>
            <a:gdLst/>
            <a:ahLst/>
            <a:cxnLst/>
            <a:rect l="l" t="t" r="r" b="b"/>
            <a:pathLst>
              <a:path h="783589">
                <a:moveTo>
                  <a:pt x="0" y="0"/>
                </a:moveTo>
                <a:lnTo>
                  <a:pt x="0" y="783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113146" y="2052320"/>
            <a:ext cx="0" cy="790575"/>
          </a:xfrm>
          <a:custGeom>
            <a:avLst/>
            <a:gdLst/>
            <a:ahLst/>
            <a:cxnLst/>
            <a:rect l="l" t="t" r="r" b="b"/>
            <a:pathLst>
              <a:path h="790575">
                <a:moveTo>
                  <a:pt x="0" y="0"/>
                </a:moveTo>
                <a:lnTo>
                  <a:pt x="0" y="7900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021707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119623" y="2069210"/>
            <a:ext cx="0" cy="773430"/>
          </a:xfrm>
          <a:custGeom>
            <a:avLst/>
            <a:gdLst/>
            <a:ahLst/>
            <a:cxnLst/>
            <a:rect l="l" t="t" r="r" b="b"/>
            <a:pathLst>
              <a:path h="773430">
                <a:moveTo>
                  <a:pt x="0" y="0"/>
                </a:moveTo>
                <a:lnTo>
                  <a:pt x="0" y="773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028184" y="20692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194934" y="2075433"/>
            <a:ext cx="0" cy="767080"/>
          </a:xfrm>
          <a:custGeom>
            <a:avLst/>
            <a:gdLst/>
            <a:ahLst/>
            <a:cxnLst/>
            <a:rect l="l" t="t" r="r" b="b"/>
            <a:pathLst>
              <a:path h="767080">
                <a:moveTo>
                  <a:pt x="0" y="0"/>
                </a:moveTo>
                <a:lnTo>
                  <a:pt x="0" y="766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273547" y="2079498"/>
            <a:ext cx="0" cy="763270"/>
          </a:xfrm>
          <a:custGeom>
            <a:avLst/>
            <a:gdLst/>
            <a:ahLst/>
            <a:cxnLst/>
            <a:rect l="l" t="t" r="r" b="b"/>
            <a:pathLst>
              <a:path h="763269">
                <a:moveTo>
                  <a:pt x="0" y="0"/>
                </a:moveTo>
                <a:lnTo>
                  <a:pt x="0" y="762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182108" y="20794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289930" y="2083942"/>
            <a:ext cx="0" cy="758825"/>
          </a:xfrm>
          <a:custGeom>
            <a:avLst/>
            <a:gdLst/>
            <a:ahLst/>
            <a:cxnLst/>
            <a:rect l="l" t="t" r="r" b="b"/>
            <a:pathLst>
              <a:path h="758825">
                <a:moveTo>
                  <a:pt x="0" y="0"/>
                </a:moveTo>
                <a:lnTo>
                  <a:pt x="0" y="758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198490" y="2083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299709" y="2107945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4">
                <a:moveTo>
                  <a:pt x="0" y="0"/>
                </a:moveTo>
                <a:lnTo>
                  <a:pt x="0" y="734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208270" y="2107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309489" y="2137029"/>
            <a:ext cx="0" cy="705485"/>
          </a:xfrm>
          <a:custGeom>
            <a:avLst/>
            <a:gdLst/>
            <a:ahLst/>
            <a:cxnLst/>
            <a:rect l="l" t="t" r="r" b="b"/>
            <a:pathLst>
              <a:path h="705485">
                <a:moveTo>
                  <a:pt x="0" y="0"/>
                </a:moveTo>
                <a:lnTo>
                  <a:pt x="0" y="7053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218048" y="3128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218048" y="2137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355335" y="2141473"/>
            <a:ext cx="0" cy="701040"/>
          </a:xfrm>
          <a:custGeom>
            <a:avLst/>
            <a:gdLst/>
            <a:ahLst/>
            <a:cxnLst/>
            <a:rect l="l" t="t" r="r" b="b"/>
            <a:pathLst>
              <a:path h="701039">
                <a:moveTo>
                  <a:pt x="0" y="0"/>
                </a:moveTo>
                <a:lnTo>
                  <a:pt x="0" y="7009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350573" y="3130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263896" y="3132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263896" y="2141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401183" y="2155570"/>
            <a:ext cx="0" cy="687070"/>
          </a:xfrm>
          <a:custGeom>
            <a:avLst/>
            <a:gdLst/>
            <a:ahLst/>
            <a:cxnLst/>
            <a:rect l="l" t="t" r="r" b="b"/>
            <a:pathLst>
              <a:path h="687069">
                <a:moveTo>
                  <a:pt x="0" y="0"/>
                </a:moveTo>
                <a:lnTo>
                  <a:pt x="0" y="686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401183" y="3129533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309742" y="3146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309742" y="2155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407786" y="2172842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407786" y="3129533"/>
            <a:ext cx="0" cy="34290"/>
          </a:xfrm>
          <a:custGeom>
            <a:avLst/>
            <a:gdLst/>
            <a:ahLst/>
            <a:cxnLst/>
            <a:rect l="l" t="t" r="r" b="b"/>
            <a:pathLst>
              <a:path h="34289">
                <a:moveTo>
                  <a:pt x="0" y="0"/>
                </a:moveTo>
                <a:lnTo>
                  <a:pt x="0" y="34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316346" y="3163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316346" y="21728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427345" y="2249170"/>
            <a:ext cx="0" cy="593725"/>
          </a:xfrm>
          <a:custGeom>
            <a:avLst/>
            <a:gdLst/>
            <a:ahLst/>
            <a:cxnLst/>
            <a:rect l="l" t="t" r="r" b="b"/>
            <a:pathLst>
              <a:path h="593725">
                <a:moveTo>
                  <a:pt x="0" y="0"/>
                </a:moveTo>
                <a:lnTo>
                  <a:pt x="0" y="5932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427345" y="3129533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335904" y="32438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335904" y="2249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450332" y="2260854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450332" y="3129533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67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358891" y="3256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358891" y="22608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542026" y="2269617"/>
            <a:ext cx="0" cy="572770"/>
          </a:xfrm>
          <a:custGeom>
            <a:avLst/>
            <a:gdLst/>
            <a:ahLst/>
            <a:cxnLst/>
            <a:rect l="l" t="t" r="r" b="b"/>
            <a:pathLst>
              <a:path h="572769">
                <a:moveTo>
                  <a:pt x="0" y="0"/>
                </a:moveTo>
                <a:lnTo>
                  <a:pt x="0" y="572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542026" y="3129533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2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450585" y="32658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450585" y="2269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555107" y="2278507"/>
            <a:ext cx="0" cy="563880"/>
          </a:xfrm>
          <a:custGeom>
            <a:avLst/>
            <a:gdLst/>
            <a:ahLst/>
            <a:cxnLst/>
            <a:rect l="l" t="t" r="r" b="b"/>
            <a:pathLst>
              <a:path h="563880">
                <a:moveTo>
                  <a:pt x="0" y="0"/>
                </a:moveTo>
                <a:lnTo>
                  <a:pt x="0" y="563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555107" y="3129533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463666" y="3275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463666" y="2278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564885" y="2323845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4">
                <a:moveTo>
                  <a:pt x="0" y="0"/>
                </a:moveTo>
                <a:lnTo>
                  <a:pt x="0" y="518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564885" y="3129533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473446" y="33244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473446" y="2323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574791" y="2407030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574791" y="3129533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483352" y="34149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483352" y="2407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623814" y="2422525"/>
            <a:ext cx="0" cy="420370"/>
          </a:xfrm>
          <a:custGeom>
            <a:avLst/>
            <a:gdLst/>
            <a:ahLst/>
            <a:cxnLst/>
            <a:rect l="l" t="t" r="r" b="b"/>
            <a:pathLst>
              <a:path h="420369">
                <a:moveTo>
                  <a:pt x="0" y="0"/>
                </a:moveTo>
                <a:lnTo>
                  <a:pt x="0" y="4198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623814" y="3129533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2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532373" y="34316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532373" y="2422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712205" y="2469388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2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712205" y="3129533"/>
            <a:ext cx="0" cy="352425"/>
          </a:xfrm>
          <a:custGeom>
            <a:avLst/>
            <a:gdLst/>
            <a:ahLst/>
            <a:cxnLst/>
            <a:rect l="l" t="t" r="r" b="b"/>
            <a:pathLst>
              <a:path h="352425">
                <a:moveTo>
                  <a:pt x="0" y="0"/>
                </a:moveTo>
                <a:lnTo>
                  <a:pt x="0" y="3524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620765" y="3481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620765" y="2469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728589" y="2504058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5">
                <a:moveTo>
                  <a:pt x="0" y="0"/>
                </a:moveTo>
                <a:lnTo>
                  <a:pt x="0" y="338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728589" y="3129533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637148" y="3518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637148" y="25040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777738" y="2564510"/>
            <a:ext cx="0" cy="278130"/>
          </a:xfrm>
          <a:custGeom>
            <a:avLst/>
            <a:gdLst/>
            <a:ahLst/>
            <a:cxnLst/>
            <a:rect l="l" t="t" r="r" b="b"/>
            <a:pathLst>
              <a:path h="278130">
                <a:moveTo>
                  <a:pt x="0" y="0"/>
                </a:moveTo>
                <a:lnTo>
                  <a:pt x="0" y="2778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777738" y="3129533"/>
            <a:ext cx="0" cy="452755"/>
          </a:xfrm>
          <a:custGeom>
            <a:avLst/>
            <a:gdLst/>
            <a:ahLst/>
            <a:cxnLst/>
            <a:rect l="l" t="t" r="r" b="b"/>
            <a:pathLst>
              <a:path h="452754">
                <a:moveTo>
                  <a:pt x="0" y="0"/>
                </a:moveTo>
                <a:lnTo>
                  <a:pt x="0" y="4522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686297" y="3581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686297" y="2564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813678" y="2671445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0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813678" y="3129533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0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722239" y="3690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722239" y="2671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875909" y="2678048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875909" y="3129533"/>
            <a:ext cx="0" cy="567690"/>
          </a:xfrm>
          <a:custGeom>
            <a:avLst/>
            <a:gdLst/>
            <a:ahLst/>
            <a:cxnLst/>
            <a:rect l="l" t="t" r="r" b="b"/>
            <a:pathLst>
              <a:path h="567689">
                <a:moveTo>
                  <a:pt x="0" y="0"/>
                </a:moveTo>
                <a:lnTo>
                  <a:pt x="0" y="567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784469" y="36969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784469" y="2678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983985" y="2710942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4">
                <a:moveTo>
                  <a:pt x="0" y="0"/>
                </a:moveTo>
                <a:lnTo>
                  <a:pt x="0" y="131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983985" y="3129533"/>
            <a:ext cx="0" cy="600710"/>
          </a:xfrm>
          <a:custGeom>
            <a:avLst/>
            <a:gdLst/>
            <a:ahLst/>
            <a:cxnLst/>
            <a:rect l="l" t="t" r="r" b="b"/>
            <a:pathLst>
              <a:path h="600710">
                <a:moveTo>
                  <a:pt x="0" y="0"/>
                </a:moveTo>
                <a:lnTo>
                  <a:pt x="0" y="600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892546" y="3729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892546" y="2710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990463" y="2737485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49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990463" y="3129533"/>
            <a:ext cx="0" cy="626745"/>
          </a:xfrm>
          <a:custGeom>
            <a:avLst/>
            <a:gdLst/>
            <a:ahLst/>
            <a:cxnLst/>
            <a:rect l="l" t="t" r="r" b="b"/>
            <a:pathLst>
              <a:path h="626745">
                <a:moveTo>
                  <a:pt x="0" y="0"/>
                </a:moveTo>
                <a:lnTo>
                  <a:pt x="0" y="6262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899022" y="3755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899022" y="2737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023228" y="2790698"/>
            <a:ext cx="0" cy="52069"/>
          </a:xfrm>
          <a:custGeom>
            <a:avLst/>
            <a:gdLst/>
            <a:ahLst/>
            <a:cxnLst/>
            <a:rect l="l" t="t" r="r" b="b"/>
            <a:pathLst>
              <a:path h="52069">
                <a:moveTo>
                  <a:pt x="0" y="0"/>
                </a:moveTo>
                <a:lnTo>
                  <a:pt x="0" y="51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023228" y="3129533"/>
            <a:ext cx="0" cy="678815"/>
          </a:xfrm>
          <a:custGeom>
            <a:avLst/>
            <a:gdLst/>
            <a:ahLst/>
            <a:cxnLst/>
            <a:rect l="l" t="t" r="r" b="b"/>
            <a:pathLst>
              <a:path h="678814">
                <a:moveTo>
                  <a:pt x="0" y="0"/>
                </a:moveTo>
                <a:lnTo>
                  <a:pt x="0" y="678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931789" y="3807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931789" y="27906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049390" y="2824098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049390" y="3129533"/>
            <a:ext cx="0" cy="711200"/>
          </a:xfrm>
          <a:custGeom>
            <a:avLst/>
            <a:gdLst/>
            <a:ahLst/>
            <a:cxnLst/>
            <a:rect l="l" t="t" r="r" b="b"/>
            <a:pathLst>
              <a:path h="711200">
                <a:moveTo>
                  <a:pt x="0" y="0"/>
                </a:moveTo>
                <a:lnTo>
                  <a:pt x="0" y="710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957951" y="3840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957951" y="2824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101841" y="3129533"/>
            <a:ext cx="0" cy="730885"/>
          </a:xfrm>
          <a:custGeom>
            <a:avLst/>
            <a:gdLst/>
            <a:ahLst/>
            <a:cxnLst/>
            <a:rect l="l" t="t" r="r" b="b"/>
            <a:pathLst>
              <a:path h="730885">
                <a:moveTo>
                  <a:pt x="0" y="0"/>
                </a:moveTo>
                <a:lnTo>
                  <a:pt x="0" y="7303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010402" y="38599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010402" y="2844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134608" y="3129533"/>
            <a:ext cx="0" cy="845185"/>
          </a:xfrm>
          <a:custGeom>
            <a:avLst/>
            <a:gdLst/>
            <a:ahLst/>
            <a:cxnLst/>
            <a:rect l="l" t="t" r="r" b="b"/>
            <a:pathLst>
              <a:path h="845185">
                <a:moveTo>
                  <a:pt x="0" y="0"/>
                </a:moveTo>
                <a:lnTo>
                  <a:pt x="0" y="844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043167" y="39742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154165" y="3129533"/>
            <a:ext cx="0" cy="877569"/>
          </a:xfrm>
          <a:custGeom>
            <a:avLst/>
            <a:gdLst/>
            <a:ahLst/>
            <a:cxnLst/>
            <a:rect l="l" t="t" r="r" b="b"/>
            <a:pathLst>
              <a:path h="877570">
                <a:moveTo>
                  <a:pt x="0" y="0"/>
                </a:moveTo>
                <a:lnTo>
                  <a:pt x="0" y="877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062726" y="4007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268846" y="3129533"/>
            <a:ext cx="0" cy="917575"/>
          </a:xfrm>
          <a:custGeom>
            <a:avLst/>
            <a:gdLst/>
            <a:ahLst/>
            <a:cxnLst/>
            <a:rect l="l" t="t" r="r" b="b"/>
            <a:pathLst>
              <a:path h="917575">
                <a:moveTo>
                  <a:pt x="0" y="0"/>
                </a:moveTo>
                <a:lnTo>
                  <a:pt x="0" y="917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177407" y="4046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301485" y="3129533"/>
            <a:ext cx="0" cy="934085"/>
          </a:xfrm>
          <a:custGeom>
            <a:avLst/>
            <a:gdLst/>
            <a:ahLst/>
            <a:cxnLst/>
            <a:rect l="l" t="t" r="r" b="b"/>
            <a:pathLst>
              <a:path h="934085">
                <a:moveTo>
                  <a:pt x="0" y="0"/>
                </a:moveTo>
                <a:lnTo>
                  <a:pt x="0" y="933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210046" y="40633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340855" y="3278632"/>
            <a:ext cx="0" cy="1026794"/>
          </a:xfrm>
          <a:custGeom>
            <a:avLst/>
            <a:gdLst/>
            <a:ahLst/>
            <a:cxnLst/>
            <a:rect l="l" t="t" r="r" b="b"/>
            <a:pathLst>
              <a:path h="1026795">
                <a:moveTo>
                  <a:pt x="0" y="10264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249415" y="4305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249415" y="32786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357239" y="3309492"/>
            <a:ext cx="0" cy="1031875"/>
          </a:xfrm>
          <a:custGeom>
            <a:avLst/>
            <a:gdLst/>
            <a:ahLst/>
            <a:cxnLst/>
            <a:rect l="l" t="t" r="r" b="b"/>
            <a:pathLst>
              <a:path h="1031875">
                <a:moveTo>
                  <a:pt x="0" y="10317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265798" y="4341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265798" y="3309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586346" y="3333877"/>
            <a:ext cx="0" cy="1036955"/>
          </a:xfrm>
          <a:custGeom>
            <a:avLst/>
            <a:gdLst/>
            <a:ahLst/>
            <a:cxnLst/>
            <a:rect l="l" t="t" r="r" b="b"/>
            <a:pathLst>
              <a:path h="1036954">
                <a:moveTo>
                  <a:pt x="0" y="10367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494907" y="4370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494907" y="3333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619113" y="3384550"/>
            <a:ext cx="0" cy="1049655"/>
          </a:xfrm>
          <a:custGeom>
            <a:avLst/>
            <a:gdLst/>
            <a:ahLst/>
            <a:cxnLst/>
            <a:rect l="l" t="t" r="r" b="b"/>
            <a:pathLst>
              <a:path h="1049654">
                <a:moveTo>
                  <a:pt x="0" y="10496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527672" y="4434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527672" y="3384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645275" y="3404996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4">
                <a:moveTo>
                  <a:pt x="0" y="10558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553834" y="4460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553834" y="34049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700901" y="3638169"/>
            <a:ext cx="0" cy="1183640"/>
          </a:xfrm>
          <a:custGeom>
            <a:avLst/>
            <a:gdLst/>
            <a:ahLst/>
            <a:cxnLst/>
            <a:rect l="l" t="t" r="r" b="b"/>
            <a:pathLst>
              <a:path h="1183639">
                <a:moveTo>
                  <a:pt x="0" y="11833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609460" y="4821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609460" y="36381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723888" y="3736847"/>
            <a:ext cx="0" cy="1276985"/>
          </a:xfrm>
          <a:custGeom>
            <a:avLst/>
            <a:gdLst/>
            <a:ahLst/>
            <a:cxnLst/>
            <a:rect l="l" t="t" r="r" b="b"/>
            <a:pathLst>
              <a:path h="1276985">
                <a:moveTo>
                  <a:pt x="0" y="12768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632447" y="50137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632447" y="3736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011923" y="3796665"/>
            <a:ext cx="0" cy="1346835"/>
          </a:xfrm>
          <a:custGeom>
            <a:avLst/>
            <a:gdLst/>
            <a:ahLst/>
            <a:cxnLst/>
            <a:rect l="l" t="t" r="r" b="b"/>
            <a:pathLst>
              <a:path h="1346835">
                <a:moveTo>
                  <a:pt x="0" y="13465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920483" y="51432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920483" y="3796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152767" y="3802888"/>
            <a:ext cx="0" cy="1354455"/>
          </a:xfrm>
          <a:custGeom>
            <a:avLst/>
            <a:gdLst/>
            <a:ahLst/>
            <a:cxnLst/>
            <a:rect l="l" t="t" r="r" b="b"/>
            <a:pathLst>
              <a:path h="1354454">
                <a:moveTo>
                  <a:pt x="0" y="13544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061327" y="51573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061327" y="38028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244460" y="3402329"/>
            <a:ext cx="0" cy="1076325"/>
          </a:xfrm>
          <a:custGeom>
            <a:avLst/>
            <a:gdLst/>
            <a:ahLst/>
            <a:cxnLst/>
            <a:rect l="l" t="t" r="r" b="b"/>
            <a:pathLst>
              <a:path h="1076325">
                <a:moveTo>
                  <a:pt x="0" y="10758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153020" y="4478464"/>
            <a:ext cx="193040" cy="0"/>
          </a:xfrm>
          <a:custGeom>
            <a:avLst/>
            <a:gdLst/>
            <a:ahLst/>
            <a:cxnLst/>
            <a:rect l="l" t="t" r="r" b="b"/>
            <a:pathLst>
              <a:path w="193040">
                <a:moveTo>
                  <a:pt x="0" y="0"/>
                </a:moveTo>
                <a:lnTo>
                  <a:pt x="192658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153020" y="3402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254240" y="3406013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10727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162800" y="3406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498080" y="2698750"/>
            <a:ext cx="0" cy="2010410"/>
          </a:xfrm>
          <a:custGeom>
            <a:avLst/>
            <a:gdLst/>
            <a:ahLst/>
            <a:cxnLst/>
            <a:rect l="l" t="t" r="r" b="b"/>
            <a:pathLst>
              <a:path h="2010410">
                <a:moveTo>
                  <a:pt x="0" y="201015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498080" y="47089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498080" y="44217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498080" y="4134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498080" y="35601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498080" y="3273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498080" y="29858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498080" y="2698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 txBox="1"/>
          <p:nvPr/>
        </p:nvSpPr>
        <p:spPr>
          <a:xfrm>
            <a:off x="7668259" y="464921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7668259" y="436206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53" name="object 653"/>
          <p:cNvSpPr txBox="1"/>
          <p:nvPr/>
        </p:nvSpPr>
        <p:spPr>
          <a:xfrm>
            <a:off x="7668259" y="407491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4" name="object 654"/>
          <p:cNvSpPr txBox="1"/>
          <p:nvPr/>
        </p:nvSpPr>
        <p:spPr>
          <a:xfrm>
            <a:off x="7668259" y="378777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55" name="object 655"/>
          <p:cNvSpPr txBox="1"/>
          <p:nvPr/>
        </p:nvSpPr>
        <p:spPr>
          <a:xfrm>
            <a:off x="7668259" y="350049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6" name="object 656"/>
          <p:cNvSpPr txBox="1"/>
          <p:nvPr/>
        </p:nvSpPr>
        <p:spPr>
          <a:xfrm>
            <a:off x="7668259" y="321335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7" name="object 657"/>
          <p:cNvSpPr txBox="1"/>
          <p:nvPr/>
        </p:nvSpPr>
        <p:spPr>
          <a:xfrm>
            <a:off x="7668259" y="292620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8" name="object 658"/>
          <p:cNvSpPr txBox="1"/>
          <p:nvPr/>
        </p:nvSpPr>
        <p:spPr>
          <a:xfrm>
            <a:off x="7668259" y="263905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1141094" y="3980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141094" y="3980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723898" y="3917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723898" y="3917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753361" y="3915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753361" y="3915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766442" y="3914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766442" y="3914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884298" y="3910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884298" y="3910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913763" y="3909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913763" y="3909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956307" y="3909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956307" y="3909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221483" y="3986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221483" y="3986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241169" y="4068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241169" y="4068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561970" y="4161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561970" y="4161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800985" y="4228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800985" y="4228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990850" y="4239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990850" y="4239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102101" y="425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102101" y="425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118485" y="4283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118485" y="4283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144773" y="4297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144773" y="4297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184017" y="4302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184017" y="4302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203701" y="4331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203701" y="4331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210179" y="4408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210179" y="4408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249548" y="4444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249548" y="4444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344417" y="4468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344417" y="4468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386963" y="44832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386963" y="44832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413125" y="44952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413125" y="44952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429508" y="4517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429508" y="4517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442589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442589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465576" y="4638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465576" y="4638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472053" y="4654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472053" y="4654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585146" y="4147883"/>
            <a:ext cx="800100" cy="72656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359275" y="3674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359275" y="3674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365878" y="3623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365878" y="3623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522978" y="3512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522978" y="3512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539360" y="347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539360" y="347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575428" y="3422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575428" y="3422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588509" y="3354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588509" y="3354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604892" y="3167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604892" y="3167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627753" y="3106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627753" y="3106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693284" y="3089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693284" y="3089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716145" y="3055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716145" y="3055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717986" y="2533205"/>
            <a:ext cx="1081659" cy="56184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796534" y="3163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796534" y="3163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858764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858764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966840" y="3203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966840" y="3203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973317" y="3229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973317" y="3229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006084" y="3282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006084" y="3282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032246" y="3315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032246" y="3315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084696" y="333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084696" y="333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117463" y="3450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117463" y="3450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137021" y="3484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137021" y="3484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251702" y="3523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251702" y="3523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284340" y="3540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284340" y="3540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323710" y="3774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323710" y="3774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340094" y="3808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340094" y="3808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569202" y="3835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569202" y="3835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601968" y="3892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601968" y="3892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628130" y="3915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628130" y="3915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683756" y="42127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683756" y="42127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706743" y="4358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706743" y="4358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994779" y="4452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994779" y="4452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7135621" y="446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7135621" y="446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7227316" y="3923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7227316" y="3923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7237094" y="3925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7237094" y="3925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 txBox="1"/>
          <p:nvPr/>
        </p:nvSpPr>
        <p:spPr>
          <a:xfrm>
            <a:off x="170421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153990500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8" name="object 778"/>
          <p:cNvSpPr txBox="1"/>
          <p:nvPr/>
        </p:nvSpPr>
        <p:spPr>
          <a:xfrm>
            <a:off x="334111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153991000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9" name="object 779"/>
          <p:cNvSpPr txBox="1"/>
          <p:nvPr/>
        </p:nvSpPr>
        <p:spPr>
          <a:xfrm>
            <a:off x="497814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153991500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0" name="object 780"/>
          <p:cNvSpPr txBox="1"/>
          <p:nvPr/>
        </p:nvSpPr>
        <p:spPr>
          <a:xfrm>
            <a:off x="661504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153992000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1" name="object 781"/>
          <p:cNvSpPr txBox="1"/>
          <p:nvPr/>
        </p:nvSpPr>
        <p:spPr>
          <a:xfrm>
            <a:off x="594230" y="521077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82" name="object 782"/>
          <p:cNvSpPr txBox="1"/>
          <p:nvPr/>
        </p:nvSpPr>
        <p:spPr>
          <a:xfrm>
            <a:off x="594230" y="446642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83" name="object 783"/>
          <p:cNvSpPr txBox="1"/>
          <p:nvPr/>
        </p:nvSpPr>
        <p:spPr>
          <a:xfrm>
            <a:off x="594230" y="375555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4" name="object 784"/>
          <p:cNvSpPr txBox="1"/>
          <p:nvPr/>
        </p:nvSpPr>
        <p:spPr>
          <a:xfrm>
            <a:off x="594230" y="301120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85" name="object 785"/>
          <p:cNvSpPr txBox="1"/>
          <p:nvPr/>
        </p:nvSpPr>
        <p:spPr>
          <a:xfrm>
            <a:off x="594230" y="226685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86" name="object 78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DKC1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153990242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788" name="object 78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89" name="object 789"/>
          <p:cNvSpPr/>
          <p:nvPr/>
        </p:nvSpPr>
        <p:spPr>
          <a:xfrm>
            <a:off x="914400" y="4278121"/>
            <a:ext cx="2823845" cy="287655"/>
          </a:xfrm>
          <a:custGeom>
            <a:avLst/>
            <a:gdLst/>
            <a:ahLst/>
            <a:cxnLst/>
            <a:rect l="l" t="t" r="r" b="b"/>
            <a:pathLst>
              <a:path w="2823845" h="287654">
                <a:moveTo>
                  <a:pt x="0" y="287146"/>
                </a:moveTo>
                <a:lnTo>
                  <a:pt x="2823717" y="287146"/>
                </a:lnTo>
                <a:lnTo>
                  <a:pt x="2823717" y="0"/>
                </a:lnTo>
                <a:lnTo>
                  <a:pt x="0" y="0"/>
                </a:lnTo>
                <a:lnTo>
                  <a:pt x="0" y="28714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 txBox="1"/>
          <p:nvPr/>
        </p:nvSpPr>
        <p:spPr>
          <a:xfrm>
            <a:off x="1937639" y="4367909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4453445" y="3990975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147"/>
                </a:lnTo>
              </a:path>
            </a:pathLst>
          </a:custGeom>
          <a:ln w="50419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 txBox="1"/>
          <p:nvPr/>
        </p:nvSpPr>
        <p:spPr>
          <a:xfrm>
            <a:off x="4201414" y="4082159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93" name="object 793"/>
          <p:cNvSpPr/>
          <p:nvPr/>
        </p:nvSpPr>
        <p:spPr>
          <a:xfrm>
            <a:off x="3741292" y="3703828"/>
            <a:ext cx="684530" cy="287655"/>
          </a:xfrm>
          <a:custGeom>
            <a:avLst/>
            <a:gdLst/>
            <a:ahLst/>
            <a:cxnLst/>
            <a:rect l="l" t="t" r="r" b="b"/>
            <a:pathLst>
              <a:path w="684529" h="287654">
                <a:moveTo>
                  <a:pt x="0" y="287147"/>
                </a:moveTo>
                <a:lnTo>
                  <a:pt x="684276" y="287147"/>
                </a:lnTo>
                <a:lnTo>
                  <a:pt x="684276" y="0"/>
                </a:lnTo>
                <a:lnTo>
                  <a:pt x="0" y="0"/>
                </a:lnTo>
                <a:lnTo>
                  <a:pt x="0" y="2871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 txBox="1"/>
          <p:nvPr/>
        </p:nvSpPr>
        <p:spPr>
          <a:xfrm>
            <a:off x="3962780" y="380263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95" name="object 795"/>
          <p:cNvSpPr/>
          <p:nvPr/>
        </p:nvSpPr>
        <p:spPr>
          <a:xfrm>
            <a:off x="3741292" y="3129533"/>
            <a:ext cx="736600" cy="287655"/>
          </a:xfrm>
          <a:custGeom>
            <a:avLst/>
            <a:gdLst/>
            <a:ahLst/>
            <a:cxnLst/>
            <a:rect l="l" t="t" r="r" b="b"/>
            <a:pathLst>
              <a:path w="736600" h="287654">
                <a:moveTo>
                  <a:pt x="0" y="287146"/>
                </a:moveTo>
                <a:lnTo>
                  <a:pt x="736600" y="287146"/>
                </a:lnTo>
                <a:lnTo>
                  <a:pt x="736600" y="0"/>
                </a:lnTo>
                <a:lnTo>
                  <a:pt x="0" y="0"/>
                </a:lnTo>
                <a:lnTo>
                  <a:pt x="0" y="2871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 txBox="1"/>
          <p:nvPr/>
        </p:nvSpPr>
        <p:spPr>
          <a:xfrm>
            <a:off x="4015485" y="322160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3741292" y="3416680"/>
            <a:ext cx="736600" cy="287655"/>
          </a:xfrm>
          <a:custGeom>
            <a:avLst/>
            <a:gdLst/>
            <a:ahLst/>
            <a:cxnLst/>
            <a:rect l="l" t="t" r="r" b="b"/>
            <a:pathLst>
              <a:path w="736600" h="287654">
                <a:moveTo>
                  <a:pt x="0" y="287147"/>
                </a:moveTo>
                <a:lnTo>
                  <a:pt x="736600" y="287147"/>
                </a:lnTo>
                <a:lnTo>
                  <a:pt x="736600" y="0"/>
                </a:lnTo>
                <a:lnTo>
                  <a:pt x="0" y="0"/>
                </a:lnTo>
                <a:lnTo>
                  <a:pt x="0" y="28714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 txBox="1"/>
          <p:nvPr/>
        </p:nvSpPr>
        <p:spPr>
          <a:xfrm>
            <a:off x="3932935" y="351180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4481195" y="2842386"/>
            <a:ext cx="3016885" cy="287655"/>
          </a:xfrm>
          <a:custGeom>
            <a:avLst/>
            <a:gdLst/>
            <a:ahLst/>
            <a:cxnLst/>
            <a:rect l="l" t="t" r="r" b="b"/>
            <a:pathLst>
              <a:path w="3016884" h="287655">
                <a:moveTo>
                  <a:pt x="0" y="287147"/>
                </a:moveTo>
                <a:lnTo>
                  <a:pt x="3016884" y="287147"/>
                </a:lnTo>
                <a:lnTo>
                  <a:pt x="3016884" y="0"/>
                </a:lnTo>
                <a:lnTo>
                  <a:pt x="0" y="0"/>
                </a:lnTo>
                <a:lnTo>
                  <a:pt x="0" y="28714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 txBox="1"/>
          <p:nvPr/>
        </p:nvSpPr>
        <p:spPr>
          <a:xfrm>
            <a:off x="7146290" y="294131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2" name="object 80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01" name="object 80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968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968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749805" y="4716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49805" y="4716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846072" y="4676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846072" y="4676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82977" y="4618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82977" y="4618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48764" y="4591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48764" y="4591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337689" y="4470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337689" y="4470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52801" y="4463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52801" y="4463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79548" y="4410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79548" y="4410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575814" y="4370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75814" y="4370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91054" y="4364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91054" y="4364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06167" y="4357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06167" y="4357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36647" y="4344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36647" y="4344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67000" y="4332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67000" y="4332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43073" y="4300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43073" y="4300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753105" y="4296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53105" y="4296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199129" y="4109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199129" y="4109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376421" y="4035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376421" y="4035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47415" y="4005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47415" y="4005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498088" y="3984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498088" y="3984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568953" y="3954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568953" y="3954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584194" y="3948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584194" y="3948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604514" y="3939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604514" y="3939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629786" y="3928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629786" y="3928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660266" y="3916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660266" y="3916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847719" y="3837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847719" y="3837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425315" y="3595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425315" y="3595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40554" y="3589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40554" y="3589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455795" y="3583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455795" y="3583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471034" y="357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471034" y="357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486147" y="3570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486147" y="3570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501388" y="3564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501388" y="3564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546980" y="3544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546980" y="3544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562221" y="3538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562221" y="3538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592573" y="3525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592573" y="3525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607814" y="3519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607814" y="3519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623053" y="3513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623053" y="3513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68646" y="3494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68646" y="3494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683759" y="3487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83759" y="3487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64913" y="345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64913" y="345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90185" y="344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90185" y="344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00346" y="3438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00346" y="3438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9784" y="3300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129784" y="3300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70296" y="32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70296" y="32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05729" y="3269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05729" y="3269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0970" y="3262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0970" y="3262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6242" y="3252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6242" y="3252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86883" y="32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86883" y="32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22315" y="3220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22315" y="3220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37555" y="3213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37555" y="3213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413502" y="3182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413502" y="3182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59095" y="3163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59095" y="3163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50280" y="3124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50280" y="3124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65521" y="3118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65521" y="3118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95873" y="3105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95873" y="3105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6034" y="310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06034" y="310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712459" y="3056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712459" y="3056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20232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20232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051930" y="2914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51930" y="2914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072251" y="2906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072251" y="2906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138164" y="2878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138164" y="2878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244590" y="2834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244590" y="2834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371209" y="2781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371209" y="2781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401689" y="2768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401689" y="2768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589141" y="2689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589141" y="2689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736080" y="2628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736080" y="2628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796913" y="2602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796913" y="2602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111110" y="2471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111110" y="2471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242809" y="2416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242809" y="2416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78863" y="5486400"/>
            <a:ext cx="5067300" cy="0"/>
          </a:xfrm>
          <a:custGeom>
            <a:avLst/>
            <a:gdLst/>
            <a:ahLst/>
            <a:cxnLst/>
            <a:rect l="l" t="t" r="r" b="b"/>
            <a:pathLst>
              <a:path w="5067300">
                <a:moveTo>
                  <a:pt x="0" y="0"/>
                </a:moveTo>
                <a:lnTo>
                  <a:pt x="50673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788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5923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6057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6192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327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6461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914400" y="2024507"/>
            <a:ext cx="0" cy="3423285"/>
          </a:xfrm>
          <a:custGeom>
            <a:avLst/>
            <a:gdLst/>
            <a:ahLst/>
            <a:cxnLst/>
            <a:rect l="l" t="t" r="r" b="b"/>
            <a:pathLst>
              <a:path h="3423285">
                <a:moveTo>
                  <a:pt x="0" y="0"/>
                </a:moveTo>
                <a:lnTo>
                  <a:pt x="0" y="342277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22960" y="5447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22960" y="49583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4469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877561" y="3980307"/>
            <a:ext cx="2620645" cy="0"/>
          </a:xfrm>
          <a:custGeom>
            <a:avLst/>
            <a:gdLst/>
            <a:ahLst/>
            <a:cxnLst/>
            <a:rect l="l" t="t" r="r" b="b"/>
            <a:pathLst>
              <a:path w="2620645">
                <a:moveTo>
                  <a:pt x="0" y="0"/>
                </a:moveTo>
                <a:lnTo>
                  <a:pt x="262051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2960" y="3980307"/>
            <a:ext cx="2301875" cy="0"/>
          </a:xfrm>
          <a:custGeom>
            <a:avLst/>
            <a:gdLst/>
            <a:ahLst/>
            <a:cxnLst/>
            <a:rect l="l" t="t" r="r" b="b"/>
            <a:pathLst>
              <a:path w="2301875">
                <a:moveTo>
                  <a:pt x="0" y="0"/>
                </a:moveTo>
                <a:lnTo>
                  <a:pt x="230136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3491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22960" y="30024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22960" y="2513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22960" y="20245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49603" y="4971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49603" y="49801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153477" y="4980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752726" y="47191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752726" y="4727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756473" y="47277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848992" y="46788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48992" y="4687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852739" y="46873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985772" y="4621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989645" y="4630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051685" y="4593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055431" y="4602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340482" y="4472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344356" y="44815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355723" y="4466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359469" y="4475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482342" y="4413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486215" y="4422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78607" y="4373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82481" y="4381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593848" y="43668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597721" y="43754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609088" y="4360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12834" y="4369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639441" y="4347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43314" y="43564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669920" y="4335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69920" y="43436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673667" y="4343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745867" y="43032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745867" y="4311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749740" y="43118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756026" y="42989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756026" y="4307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759773" y="43075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201923" y="41122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201923" y="41208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205797" y="4120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379342" y="4037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379342" y="40466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383089" y="40465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450209" y="4008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450209" y="4016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454082" y="40168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00882" y="39870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04755" y="39956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571875" y="39573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575621" y="39658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87115" y="3950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90861" y="3959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607308" y="3942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611181" y="39510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632708" y="3931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636454" y="3940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663060" y="39192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666934" y="39277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850513" y="3840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854386" y="3849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428235" y="35987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431982" y="36073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443476" y="3592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447222" y="3601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458589" y="3585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462462" y="35945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473828" y="3579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477702" y="3588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489069" y="3573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492815" y="3581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504182" y="3566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508055" y="3575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549902" y="3547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553648" y="3556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565015" y="35415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568888" y="35500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595495" y="3528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599241" y="3537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610608" y="3522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614481" y="35309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625847" y="3515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629721" y="35245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671440" y="3496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675314" y="3505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686680" y="3490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690427" y="34991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767707" y="3456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771580" y="34651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793107" y="3446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796853" y="3454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803266" y="34417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807013" y="34502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132578" y="3303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136451" y="33123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173090" y="32868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176964" y="32954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208651" y="32720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212397" y="32806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223764" y="3265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227637" y="32742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249164" y="32550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252910" y="32635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289677" y="3237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293550" y="32465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325109" y="3223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328983" y="3231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340350" y="3216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344223" y="32253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416422" y="31850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420169" y="3193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462015" y="3165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465762" y="3174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553202" y="3127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556948" y="31362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568441" y="3121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572188" y="3129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598795" y="3108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602541" y="3117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608954" y="3104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612701" y="3112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715380" y="3059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715380" y="3068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719127" y="3068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923153" y="2972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923153" y="29813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926899" y="29813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054852" y="2917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054852" y="2921952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464" y="0"/>
                </a:lnTo>
              </a:path>
            </a:pathLst>
          </a:custGeom>
          <a:ln w="1803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058598" y="29261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075171" y="2909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078918" y="2917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140958" y="2881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140958" y="28901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144831" y="2890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247384" y="2836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247384" y="28455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251257" y="2845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374129" y="2783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374129" y="27924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377876" y="27925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404483" y="2771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404483" y="27797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408356" y="27797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591934" y="2692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591934" y="2701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595808" y="27012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738873" y="2631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738873" y="2639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742747" y="2639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799706" y="2605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799706" y="26142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803580" y="26142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13905" y="24740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113905" y="2482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117778" y="24826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245604" y="24189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245604" y="2427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249477" y="24275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158239" y="4661153"/>
            <a:ext cx="0" cy="693420"/>
          </a:xfrm>
          <a:custGeom>
            <a:avLst/>
            <a:gdLst/>
            <a:ahLst/>
            <a:cxnLst/>
            <a:rect l="l" t="t" r="r" b="b"/>
            <a:pathLst>
              <a:path h="693420">
                <a:moveTo>
                  <a:pt x="0" y="0"/>
                </a:moveTo>
                <a:lnTo>
                  <a:pt x="0" y="693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761235" y="4661153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669795" y="50702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857501" y="4661153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766061" y="5025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766061" y="4349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994407" y="4298696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3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994407" y="4661153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902967" y="4961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902967" y="42986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060194" y="4274058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060194" y="4661153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8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968754" y="4931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968754" y="42740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349119" y="4165346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349119" y="4661153"/>
            <a:ext cx="0" cy="137160"/>
          </a:xfrm>
          <a:custGeom>
            <a:avLst/>
            <a:gdLst/>
            <a:ahLst/>
            <a:cxnLst/>
            <a:rect l="l" t="t" r="r" b="b"/>
            <a:pathLst>
              <a:path h="137160">
                <a:moveTo>
                  <a:pt x="0" y="0"/>
                </a:moveTo>
                <a:lnTo>
                  <a:pt x="0" y="1366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257679" y="4797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257679" y="4165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364232" y="4159503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0"/>
                </a:moveTo>
                <a:lnTo>
                  <a:pt x="0" y="182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364232" y="4661153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0"/>
                </a:moveTo>
                <a:lnTo>
                  <a:pt x="0" y="129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272792" y="4790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272792" y="41595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490977" y="4111371"/>
            <a:ext cx="0" cy="231140"/>
          </a:xfrm>
          <a:custGeom>
            <a:avLst/>
            <a:gdLst/>
            <a:ahLst/>
            <a:cxnLst/>
            <a:rect l="l" t="t" r="r" b="b"/>
            <a:pathLst>
              <a:path h="231139">
                <a:moveTo>
                  <a:pt x="0" y="0"/>
                </a:moveTo>
                <a:lnTo>
                  <a:pt x="0" y="2306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490977" y="4661153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399538" y="4732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399538" y="4111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587244" y="4074667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7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587244" y="4661153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495804" y="4689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495804" y="40746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602483" y="4068826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602483" y="4661153"/>
            <a:ext cx="0" cy="20955"/>
          </a:xfrm>
          <a:custGeom>
            <a:avLst/>
            <a:gdLst/>
            <a:ahLst/>
            <a:cxnLst/>
            <a:rect l="l" t="t" r="r" b="b"/>
            <a:pathLst>
              <a:path h="20954">
                <a:moveTo>
                  <a:pt x="0" y="0"/>
                </a:moveTo>
                <a:lnTo>
                  <a:pt x="0" y="209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511044" y="4682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511044" y="4068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617597" y="4062984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0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617597" y="4661153"/>
            <a:ext cx="0" cy="14604"/>
          </a:xfrm>
          <a:custGeom>
            <a:avLst/>
            <a:gdLst/>
            <a:ahLst/>
            <a:cxnLst/>
            <a:rect l="l" t="t" r="r" b="b"/>
            <a:pathLst>
              <a:path h="14604">
                <a:moveTo>
                  <a:pt x="0" y="0"/>
                </a:moveTo>
                <a:lnTo>
                  <a:pt x="0" y="14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526157" y="4675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526157" y="4062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648076" y="4051300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643314" y="4661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556636" y="46614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556636" y="40513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78429" y="4039615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586989" y="4647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586989" y="40396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754502" y="4010405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4">
                <a:moveTo>
                  <a:pt x="0" y="0"/>
                </a:moveTo>
                <a:lnTo>
                  <a:pt x="0" y="3315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663063" y="40104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64535" y="4006469"/>
            <a:ext cx="0" cy="335915"/>
          </a:xfrm>
          <a:custGeom>
            <a:avLst/>
            <a:gdLst/>
            <a:ahLst/>
            <a:cxnLst/>
            <a:rect l="l" t="t" r="r" b="b"/>
            <a:pathLst>
              <a:path h="335914">
                <a:moveTo>
                  <a:pt x="0" y="0"/>
                </a:moveTo>
                <a:lnTo>
                  <a:pt x="0" y="335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673095" y="40064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210560" y="4022978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4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119120" y="4409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121723" y="3827462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387852" y="4022978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296411" y="4331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458845" y="4022978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5">
                <a:moveTo>
                  <a:pt x="0" y="0"/>
                </a:moveTo>
                <a:lnTo>
                  <a:pt x="0" y="277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367404" y="4300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509517" y="4022978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52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418078" y="42782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418078" y="3713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124326" y="3694176"/>
            <a:ext cx="451484" cy="0"/>
          </a:xfrm>
          <a:custGeom>
            <a:avLst/>
            <a:gdLst/>
            <a:ahLst/>
            <a:cxnLst/>
            <a:rect l="l" t="t" r="r" b="b"/>
            <a:pathLst>
              <a:path w="451485">
                <a:moveTo>
                  <a:pt x="0" y="0"/>
                </a:moveTo>
                <a:lnTo>
                  <a:pt x="45129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580384" y="4022978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488944" y="4247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124326" y="3691064"/>
            <a:ext cx="466725" cy="0"/>
          </a:xfrm>
          <a:custGeom>
            <a:avLst/>
            <a:gdLst/>
            <a:ahLst/>
            <a:cxnLst/>
            <a:rect l="l" t="t" r="r" b="b"/>
            <a:pathLst>
              <a:path w="466725">
                <a:moveTo>
                  <a:pt x="0" y="0"/>
                </a:moveTo>
                <a:lnTo>
                  <a:pt x="46653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595623" y="4022978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504184" y="4240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124326" y="3687000"/>
            <a:ext cx="487045" cy="0"/>
          </a:xfrm>
          <a:custGeom>
            <a:avLst/>
            <a:gdLst/>
            <a:ahLst/>
            <a:cxnLst/>
            <a:rect l="l" t="t" r="r" b="b"/>
            <a:pathLst>
              <a:path w="487045">
                <a:moveTo>
                  <a:pt x="0" y="0"/>
                </a:moveTo>
                <a:lnTo>
                  <a:pt x="48685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615944" y="4022978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209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524503" y="4232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124326" y="3681857"/>
            <a:ext cx="512445" cy="0"/>
          </a:xfrm>
          <a:custGeom>
            <a:avLst/>
            <a:gdLst/>
            <a:ahLst/>
            <a:cxnLst/>
            <a:rect l="l" t="t" r="r" b="b"/>
            <a:pathLst>
              <a:path w="512445">
                <a:moveTo>
                  <a:pt x="0" y="0"/>
                </a:moveTo>
                <a:lnTo>
                  <a:pt x="51212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641216" y="4022978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81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549777" y="4221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124326" y="3675697"/>
            <a:ext cx="542925" cy="0"/>
          </a:xfrm>
          <a:custGeom>
            <a:avLst/>
            <a:gdLst/>
            <a:ahLst/>
            <a:cxnLst/>
            <a:rect l="l" t="t" r="r" b="b"/>
            <a:pathLst>
              <a:path w="542925">
                <a:moveTo>
                  <a:pt x="0" y="0"/>
                </a:moveTo>
                <a:lnTo>
                  <a:pt x="54260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671696" y="4022978"/>
            <a:ext cx="0" cy="185420"/>
          </a:xfrm>
          <a:custGeom>
            <a:avLst/>
            <a:gdLst/>
            <a:ahLst/>
            <a:cxnLst/>
            <a:rect l="l" t="t" r="r" b="b"/>
            <a:pathLst>
              <a:path h="185420">
                <a:moveTo>
                  <a:pt x="0" y="0"/>
                </a:moveTo>
                <a:lnTo>
                  <a:pt x="0" y="184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580257" y="4207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124326" y="3637407"/>
            <a:ext cx="730250" cy="0"/>
          </a:xfrm>
          <a:custGeom>
            <a:avLst/>
            <a:gdLst/>
            <a:ahLst/>
            <a:cxnLst/>
            <a:rect l="l" t="t" r="r" b="b"/>
            <a:pathLst>
              <a:path w="730250">
                <a:moveTo>
                  <a:pt x="0" y="0"/>
                </a:moveTo>
                <a:lnTo>
                  <a:pt x="73005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859148" y="4022978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5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767709" y="4127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124326" y="3544315"/>
            <a:ext cx="1308100" cy="0"/>
          </a:xfrm>
          <a:custGeom>
            <a:avLst/>
            <a:gdLst/>
            <a:ahLst/>
            <a:cxnLst/>
            <a:rect l="l" t="t" r="r" b="b"/>
            <a:pathLst>
              <a:path w="1308100">
                <a:moveTo>
                  <a:pt x="0" y="0"/>
                </a:moveTo>
                <a:lnTo>
                  <a:pt x="13076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124326" y="3544315"/>
            <a:ext cx="1323340" cy="0"/>
          </a:xfrm>
          <a:custGeom>
            <a:avLst/>
            <a:gdLst/>
            <a:ahLst/>
            <a:cxnLst/>
            <a:rect l="l" t="t" r="r" b="b"/>
            <a:pathLst>
              <a:path w="1323339">
                <a:moveTo>
                  <a:pt x="0" y="0"/>
                </a:moveTo>
                <a:lnTo>
                  <a:pt x="13228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124326" y="3544315"/>
            <a:ext cx="1338580" cy="0"/>
          </a:xfrm>
          <a:custGeom>
            <a:avLst/>
            <a:gdLst/>
            <a:ahLst/>
            <a:cxnLst/>
            <a:rect l="l" t="t" r="r" b="b"/>
            <a:pathLst>
              <a:path w="1338579">
                <a:moveTo>
                  <a:pt x="0" y="0"/>
                </a:moveTo>
                <a:lnTo>
                  <a:pt x="13381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124326" y="3544315"/>
            <a:ext cx="1353820" cy="0"/>
          </a:xfrm>
          <a:custGeom>
            <a:avLst/>
            <a:gdLst/>
            <a:ahLst/>
            <a:cxnLst/>
            <a:rect l="l" t="t" r="r" b="b"/>
            <a:pathLst>
              <a:path w="1353820">
                <a:moveTo>
                  <a:pt x="0" y="0"/>
                </a:moveTo>
                <a:lnTo>
                  <a:pt x="135337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124326" y="3544315"/>
            <a:ext cx="1369060" cy="0"/>
          </a:xfrm>
          <a:custGeom>
            <a:avLst/>
            <a:gdLst/>
            <a:ahLst/>
            <a:cxnLst/>
            <a:rect l="l" t="t" r="r" b="b"/>
            <a:pathLst>
              <a:path w="1369060">
                <a:moveTo>
                  <a:pt x="0" y="0"/>
                </a:moveTo>
                <a:lnTo>
                  <a:pt x="13684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124326" y="3544315"/>
            <a:ext cx="1384300" cy="0"/>
          </a:xfrm>
          <a:custGeom>
            <a:avLst/>
            <a:gdLst/>
            <a:ahLst/>
            <a:cxnLst/>
            <a:rect l="l" t="t" r="r" b="b"/>
            <a:pathLst>
              <a:path w="1384300">
                <a:moveTo>
                  <a:pt x="0" y="0"/>
                </a:moveTo>
                <a:lnTo>
                  <a:pt x="138372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124326" y="3544315"/>
            <a:ext cx="1429385" cy="0"/>
          </a:xfrm>
          <a:custGeom>
            <a:avLst/>
            <a:gdLst/>
            <a:ahLst/>
            <a:cxnLst/>
            <a:rect l="l" t="t" r="r" b="b"/>
            <a:pathLst>
              <a:path w="1429385">
                <a:moveTo>
                  <a:pt x="0" y="0"/>
                </a:moveTo>
                <a:lnTo>
                  <a:pt x="14293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124326" y="3544315"/>
            <a:ext cx="1444625" cy="0"/>
          </a:xfrm>
          <a:custGeom>
            <a:avLst/>
            <a:gdLst/>
            <a:ahLst/>
            <a:cxnLst/>
            <a:rect l="l" t="t" r="r" b="b"/>
            <a:pathLst>
              <a:path w="1444625">
                <a:moveTo>
                  <a:pt x="0" y="0"/>
                </a:moveTo>
                <a:lnTo>
                  <a:pt x="144456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124326" y="3544315"/>
            <a:ext cx="1475105" cy="0"/>
          </a:xfrm>
          <a:custGeom>
            <a:avLst/>
            <a:gdLst/>
            <a:ahLst/>
            <a:cxnLst/>
            <a:rect l="l" t="t" r="r" b="b"/>
            <a:pathLst>
              <a:path w="1475104">
                <a:moveTo>
                  <a:pt x="0" y="0"/>
                </a:moveTo>
                <a:lnTo>
                  <a:pt x="14749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124326" y="3544315"/>
            <a:ext cx="1490345" cy="0"/>
          </a:xfrm>
          <a:custGeom>
            <a:avLst/>
            <a:gdLst/>
            <a:ahLst/>
            <a:cxnLst/>
            <a:rect l="l" t="t" r="r" b="b"/>
            <a:pathLst>
              <a:path w="1490345">
                <a:moveTo>
                  <a:pt x="0" y="0"/>
                </a:moveTo>
                <a:lnTo>
                  <a:pt x="149015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124326" y="3544315"/>
            <a:ext cx="1505585" cy="0"/>
          </a:xfrm>
          <a:custGeom>
            <a:avLst/>
            <a:gdLst/>
            <a:ahLst/>
            <a:cxnLst/>
            <a:rect l="l" t="t" r="r" b="b"/>
            <a:pathLst>
              <a:path w="1505585">
                <a:moveTo>
                  <a:pt x="0" y="0"/>
                </a:moveTo>
                <a:lnTo>
                  <a:pt x="150539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124326" y="3544315"/>
            <a:ext cx="1551305" cy="0"/>
          </a:xfrm>
          <a:custGeom>
            <a:avLst/>
            <a:gdLst/>
            <a:ahLst/>
            <a:cxnLst/>
            <a:rect l="l" t="t" r="r" b="b"/>
            <a:pathLst>
              <a:path w="1551304">
                <a:moveTo>
                  <a:pt x="0" y="0"/>
                </a:moveTo>
                <a:lnTo>
                  <a:pt x="155098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124326" y="3544315"/>
            <a:ext cx="1566545" cy="0"/>
          </a:xfrm>
          <a:custGeom>
            <a:avLst/>
            <a:gdLst/>
            <a:ahLst/>
            <a:cxnLst/>
            <a:rect l="l" t="t" r="r" b="b"/>
            <a:pathLst>
              <a:path w="1566545">
                <a:moveTo>
                  <a:pt x="0" y="0"/>
                </a:moveTo>
                <a:lnTo>
                  <a:pt x="15661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124326" y="3544315"/>
            <a:ext cx="1647825" cy="0"/>
          </a:xfrm>
          <a:custGeom>
            <a:avLst/>
            <a:gdLst/>
            <a:ahLst/>
            <a:cxnLst/>
            <a:rect l="l" t="t" r="r" b="b"/>
            <a:pathLst>
              <a:path w="1647825">
                <a:moveTo>
                  <a:pt x="0" y="0"/>
                </a:moveTo>
                <a:lnTo>
                  <a:pt x="164725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124326" y="3544315"/>
            <a:ext cx="1672589" cy="0"/>
          </a:xfrm>
          <a:custGeom>
            <a:avLst/>
            <a:gdLst/>
            <a:ahLst/>
            <a:cxnLst/>
            <a:rect l="l" t="t" r="r" b="b"/>
            <a:pathLst>
              <a:path w="1672589">
                <a:moveTo>
                  <a:pt x="0" y="0"/>
                </a:moveTo>
                <a:lnTo>
                  <a:pt x="16725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877561" y="3735832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49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124326" y="3544315"/>
            <a:ext cx="1682750" cy="0"/>
          </a:xfrm>
          <a:custGeom>
            <a:avLst/>
            <a:gdLst/>
            <a:ahLst/>
            <a:cxnLst/>
            <a:rect l="l" t="t" r="r" b="b"/>
            <a:pathLst>
              <a:path w="1682750">
                <a:moveTo>
                  <a:pt x="0" y="0"/>
                </a:moveTo>
                <a:lnTo>
                  <a:pt x="16826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877561" y="3731767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65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141214" y="302475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049773" y="30247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181727" y="3006851"/>
            <a:ext cx="0" cy="59055"/>
          </a:xfrm>
          <a:custGeom>
            <a:avLst/>
            <a:gdLst/>
            <a:ahLst/>
            <a:cxnLst/>
            <a:rect l="l" t="t" r="r" b="b"/>
            <a:pathLst>
              <a:path h="59055">
                <a:moveTo>
                  <a:pt x="0" y="0"/>
                </a:moveTo>
                <a:lnTo>
                  <a:pt x="0" y="58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090286" y="3006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217159" y="2991104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0"/>
                </a:moveTo>
                <a:lnTo>
                  <a:pt x="0" y="74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125720" y="2991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232400" y="2984373"/>
            <a:ext cx="0" cy="81280"/>
          </a:xfrm>
          <a:custGeom>
            <a:avLst/>
            <a:gdLst/>
            <a:ahLst/>
            <a:cxnLst/>
            <a:rect l="l" t="t" r="r" b="b"/>
            <a:pathLst>
              <a:path h="81280">
                <a:moveTo>
                  <a:pt x="0" y="0"/>
                </a:moveTo>
                <a:lnTo>
                  <a:pt x="0" y="812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140959" y="2984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257672" y="2973197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166233" y="2973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298313" y="2955163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206872" y="29551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333746" y="2939414"/>
            <a:ext cx="0" cy="126364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6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242305" y="2939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348985" y="2932557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30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257546" y="2932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424932" y="2898648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5">
                <a:moveTo>
                  <a:pt x="0" y="0"/>
                </a:moveTo>
                <a:lnTo>
                  <a:pt x="0" y="1670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333491" y="2898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470525" y="2878201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379084" y="2878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561710" y="2837307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470271" y="28373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576951" y="2830448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485510" y="2830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607303" y="2816732"/>
            <a:ext cx="0" cy="248920"/>
          </a:xfrm>
          <a:custGeom>
            <a:avLst/>
            <a:gdLst/>
            <a:ahLst/>
            <a:cxnLst/>
            <a:rect l="l" t="t" r="r" b="b"/>
            <a:pathLst>
              <a:path h="248919">
                <a:moveTo>
                  <a:pt x="0" y="0"/>
                </a:moveTo>
                <a:lnTo>
                  <a:pt x="0" y="248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515864" y="28167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617464" y="2812160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526023" y="28121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723890" y="2764027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632450" y="33727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632450" y="2764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931661" y="2669539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1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840221" y="2669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063360" y="2609088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5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971921" y="26090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083680" y="2599817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58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992240" y="2599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149594" y="2569464"/>
            <a:ext cx="0" cy="496570"/>
          </a:xfrm>
          <a:custGeom>
            <a:avLst/>
            <a:gdLst/>
            <a:ahLst/>
            <a:cxnLst/>
            <a:rect l="l" t="t" r="r" b="b"/>
            <a:pathLst>
              <a:path h="496569">
                <a:moveTo>
                  <a:pt x="0" y="0"/>
                </a:moveTo>
                <a:lnTo>
                  <a:pt x="0" y="496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058153" y="2569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256020" y="2520442"/>
            <a:ext cx="0" cy="545465"/>
          </a:xfrm>
          <a:custGeom>
            <a:avLst/>
            <a:gdLst/>
            <a:ahLst/>
            <a:cxnLst/>
            <a:rect l="l" t="t" r="r" b="b"/>
            <a:pathLst>
              <a:path h="545464">
                <a:moveTo>
                  <a:pt x="0" y="0"/>
                </a:moveTo>
                <a:lnTo>
                  <a:pt x="0" y="5452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164579" y="2520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382639" y="2461767"/>
            <a:ext cx="0" cy="603885"/>
          </a:xfrm>
          <a:custGeom>
            <a:avLst/>
            <a:gdLst/>
            <a:ahLst/>
            <a:cxnLst/>
            <a:rect l="l" t="t" r="r" b="b"/>
            <a:pathLst>
              <a:path h="603885">
                <a:moveTo>
                  <a:pt x="0" y="0"/>
                </a:moveTo>
                <a:lnTo>
                  <a:pt x="0" y="603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291198" y="2461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413119" y="2447670"/>
            <a:ext cx="0" cy="618490"/>
          </a:xfrm>
          <a:custGeom>
            <a:avLst/>
            <a:gdLst/>
            <a:ahLst/>
            <a:cxnLst/>
            <a:rect l="l" t="t" r="r" b="b"/>
            <a:pathLst>
              <a:path h="618489">
                <a:moveTo>
                  <a:pt x="0" y="0"/>
                </a:moveTo>
                <a:lnTo>
                  <a:pt x="0" y="617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321678" y="2447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600570" y="2360295"/>
            <a:ext cx="0" cy="681990"/>
          </a:xfrm>
          <a:custGeom>
            <a:avLst/>
            <a:gdLst/>
            <a:ahLst/>
            <a:cxnLst/>
            <a:rect l="l" t="t" r="r" b="b"/>
            <a:pathLst>
              <a:path h="681989">
                <a:moveTo>
                  <a:pt x="0" y="6819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509131" y="30422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509131" y="23602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747509" y="2291460"/>
            <a:ext cx="0" cy="455295"/>
          </a:xfrm>
          <a:custGeom>
            <a:avLst/>
            <a:gdLst/>
            <a:ahLst/>
            <a:cxnLst/>
            <a:rect l="l" t="t" r="r" b="b"/>
            <a:pathLst>
              <a:path h="455294">
                <a:moveTo>
                  <a:pt x="0" y="0"/>
                </a:moveTo>
                <a:lnTo>
                  <a:pt x="0" y="455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656069" y="2987929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6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656069" y="22914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808343" y="2263013"/>
            <a:ext cx="0" cy="483870"/>
          </a:xfrm>
          <a:custGeom>
            <a:avLst/>
            <a:gdLst/>
            <a:ahLst/>
            <a:cxnLst/>
            <a:rect l="l" t="t" r="r" b="b"/>
            <a:pathLst>
              <a:path h="483869">
                <a:moveTo>
                  <a:pt x="0" y="0"/>
                </a:moveTo>
                <a:lnTo>
                  <a:pt x="0" y="483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716903" y="2263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122541" y="2114804"/>
            <a:ext cx="0" cy="631825"/>
          </a:xfrm>
          <a:custGeom>
            <a:avLst/>
            <a:gdLst/>
            <a:ahLst/>
            <a:cxnLst/>
            <a:rect l="l" t="t" r="r" b="b"/>
            <a:pathLst>
              <a:path h="631825">
                <a:moveTo>
                  <a:pt x="0" y="0"/>
                </a:moveTo>
                <a:lnTo>
                  <a:pt x="0" y="631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031101" y="21148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254240" y="2052320"/>
            <a:ext cx="0" cy="694690"/>
          </a:xfrm>
          <a:custGeom>
            <a:avLst/>
            <a:gdLst/>
            <a:ahLst/>
            <a:cxnLst/>
            <a:rect l="l" t="t" r="r" b="b"/>
            <a:pathLst>
              <a:path h="694689">
                <a:moveTo>
                  <a:pt x="0" y="0"/>
                </a:moveTo>
                <a:lnTo>
                  <a:pt x="0" y="694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498080" y="2587117"/>
            <a:ext cx="0" cy="2233930"/>
          </a:xfrm>
          <a:custGeom>
            <a:avLst/>
            <a:gdLst/>
            <a:ahLst/>
            <a:cxnLst/>
            <a:rect l="l" t="t" r="r" b="b"/>
            <a:pathLst>
              <a:path h="2233929">
                <a:moveTo>
                  <a:pt x="0" y="2233549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498080" y="48206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498080" y="45016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498080" y="4182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498080" y="38634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498080" y="35443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498080" y="3225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498080" y="2906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498080" y="2587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 txBox="1"/>
          <p:nvPr/>
        </p:nvSpPr>
        <p:spPr>
          <a:xfrm>
            <a:off x="7668259" y="476097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7668259" y="4441949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7668259" y="412279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7668259" y="380377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7668259" y="348462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7668259" y="316559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7668259" y="284644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7668259" y="252742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1141094" y="4963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141094" y="4963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744091" y="4710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744091" y="4710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840357" y="4670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840357" y="4670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977263" y="4613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977263" y="4613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043048" y="4585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043048" y="4585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331973" y="4464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331973" y="4464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347086" y="4458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347086" y="4458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473832" y="44049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473832" y="44049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570098" y="4364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570098" y="4364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585339" y="4358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585339" y="4358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600451" y="4351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600451" y="4351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630932" y="43392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630932" y="43392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661285" y="4326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661285" y="4326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737357" y="429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737357" y="429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747391" y="4290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747391" y="4290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193414" y="4103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193414" y="4103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370707" y="40294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370707" y="40294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441700" y="3999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441700" y="3999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492372" y="3978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492372" y="3978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563239" y="3948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563239" y="3948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578478" y="3942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578478" y="3942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598798" y="3933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598798" y="3933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624071" y="3923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624071" y="3923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654552" y="3910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654552" y="3910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842003" y="3832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842003" y="3832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419600" y="3590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419600" y="3590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434840" y="3583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434840" y="3583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450079" y="3577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450079" y="3577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465320" y="3571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465320" y="3571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480433" y="3564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480433" y="3564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495672" y="3558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495672" y="3558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541265" y="3539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541265" y="3539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556505" y="3532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556505" y="3532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586859" y="3520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586859" y="3520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602098" y="3513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602098" y="3513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617339" y="3507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617339" y="3507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662932" y="3488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662932" y="3488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678045" y="3481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678045" y="3481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759197" y="3448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759197" y="3448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784471" y="3437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784471" y="3437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794630" y="3433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794630" y="3433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124069" y="3295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124069" y="3295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164582" y="3278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164582" y="3278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200015" y="3263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200015" y="3263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215254" y="3257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215254" y="3257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240528" y="3246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240528" y="3246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281167" y="3229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281167" y="3229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316601" y="3214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316601" y="3214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331840" y="3208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331840" y="3208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407786" y="3176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407786" y="3176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453379" y="3157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453379" y="3157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544565" y="3119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544565" y="3119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559805" y="3112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559805" y="3112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590159" y="3100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590159" y="3100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600319" y="3095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600319" y="3095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706745" y="3051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706745" y="3051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914516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914516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046215" y="2909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046215" y="2909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066535" y="29005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066535" y="29005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132448" y="2872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132448" y="2872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238875" y="2828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238875" y="2828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365494" y="2775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365494" y="2775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395973" y="2762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395973" y="2762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583426" y="2684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583426" y="2684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730365" y="2622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730365" y="2622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791197" y="25971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791197" y="25971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7105395" y="2465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105395" y="2465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237094" y="2410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237094" y="2410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 txBox="1"/>
          <p:nvPr/>
        </p:nvSpPr>
        <p:spPr>
          <a:xfrm>
            <a:off x="131191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69664400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23253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69664600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33388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69664800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435229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69665000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536575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69665200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637920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69665400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594230" y="532176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594230" y="483281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594230" y="434386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28" name="object 628"/>
          <p:cNvSpPr txBox="1"/>
          <p:nvPr/>
        </p:nvSpPr>
        <p:spPr>
          <a:xfrm>
            <a:off x="594230" y="388826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594230" y="339931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594230" y="291036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594230" y="242141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594230" y="193246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633" name="object 63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5" dirty="0">
                <a:latin typeface="Arial"/>
                <a:cs typeface="Arial"/>
              </a:rPr>
              <a:t>DLG3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69664317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635" name="object 63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914400" y="4342003"/>
            <a:ext cx="2205355" cy="319405"/>
          </a:xfrm>
          <a:custGeom>
            <a:avLst/>
            <a:gdLst/>
            <a:ahLst/>
            <a:cxnLst/>
            <a:rect l="l" t="t" r="r" b="b"/>
            <a:pathLst>
              <a:path w="2205355" h="319404">
                <a:moveTo>
                  <a:pt x="0" y="319151"/>
                </a:moveTo>
                <a:lnTo>
                  <a:pt x="2204847" y="319151"/>
                </a:lnTo>
                <a:lnTo>
                  <a:pt x="2204847" y="0"/>
                </a:lnTo>
                <a:lnTo>
                  <a:pt x="0" y="0"/>
                </a:lnTo>
                <a:lnTo>
                  <a:pt x="0" y="31915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 txBox="1"/>
          <p:nvPr/>
        </p:nvSpPr>
        <p:spPr>
          <a:xfrm>
            <a:off x="993139" y="444779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4882769" y="4022852"/>
            <a:ext cx="1804035" cy="319405"/>
          </a:xfrm>
          <a:custGeom>
            <a:avLst/>
            <a:gdLst/>
            <a:ahLst/>
            <a:cxnLst/>
            <a:rect l="l" t="t" r="r" b="b"/>
            <a:pathLst>
              <a:path w="1804034" h="319404">
                <a:moveTo>
                  <a:pt x="0" y="319150"/>
                </a:moveTo>
                <a:lnTo>
                  <a:pt x="1803907" y="319150"/>
                </a:lnTo>
                <a:lnTo>
                  <a:pt x="1803907" y="0"/>
                </a:lnTo>
                <a:lnTo>
                  <a:pt x="0" y="0"/>
                </a:lnTo>
                <a:lnTo>
                  <a:pt x="0" y="3191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 txBox="1"/>
          <p:nvPr/>
        </p:nvSpPr>
        <p:spPr>
          <a:xfrm>
            <a:off x="5532754" y="413003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3124326" y="3703828"/>
            <a:ext cx="1753235" cy="319405"/>
          </a:xfrm>
          <a:custGeom>
            <a:avLst/>
            <a:gdLst/>
            <a:ahLst/>
            <a:cxnLst/>
            <a:rect l="l" t="t" r="r" b="b"/>
            <a:pathLst>
              <a:path w="1753235" h="319404">
                <a:moveTo>
                  <a:pt x="0" y="319151"/>
                </a:moveTo>
                <a:lnTo>
                  <a:pt x="1753235" y="319151"/>
                </a:lnTo>
                <a:lnTo>
                  <a:pt x="1753235" y="0"/>
                </a:lnTo>
                <a:lnTo>
                  <a:pt x="0" y="0"/>
                </a:lnTo>
                <a:lnTo>
                  <a:pt x="0" y="31915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 txBox="1"/>
          <p:nvPr/>
        </p:nvSpPr>
        <p:spPr>
          <a:xfrm>
            <a:off x="3880358" y="381863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3124326" y="3065652"/>
            <a:ext cx="3562350" cy="319405"/>
          </a:xfrm>
          <a:custGeom>
            <a:avLst/>
            <a:gdLst/>
            <a:ahLst/>
            <a:cxnLst/>
            <a:rect l="l" t="t" r="r" b="b"/>
            <a:pathLst>
              <a:path w="3562350" h="319404">
                <a:moveTo>
                  <a:pt x="0" y="319151"/>
                </a:moveTo>
                <a:lnTo>
                  <a:pt x="3562350" y="319151"/>
                </a:lnTo>
                <a:lnTo>
                  <a:pt x="3562350" y="0"/>
                </a:lnTo>
                <a:lnTo>
                  <a:pt x="0" y="0"/>
                </a:lnTo>
                <a:lnTo>
                  <a:pt x="0" y="31915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 txBox="1"/>
          <p:nvPr/>
        </p:nvSpPr>
        <p:spPr>
          <a:xfrm>
            <a:off x="4811395" y="317372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3124326" y="3384677"/>
            <a:ext cx="3562350" cy="319405"/>
          </a:xfrm>
          <a:custGeom>
            <a:avLst/>
            <a:gdLst/>
            <a:ahLst/>
            <a:cxnLst/>
            <a:rect l="l" t="t" r="r" b="b"/>
            <a:pathLst>
              <a:path w="3562350" h="319404">
                <a:moveTo>
                  <a:pt x="0" y="319150"/>
                </a:moveTo>
                <a:lnTo>
                  <a:pt x="3562350" y="319150"/>
                </a:lnTo>
                <a:lnTo>
                  <a:pt x="3562350" y="0"/>
                </a:lnTo>
                <a:lnTo>
                  <a:pt x="0" y="0"/>
                </a:lnTo>
                <a:lnTo>
                  <a:pt x="0" y="31915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 txBox="1"/>
          <p:nvPr/>
        </p:nvSpPr>
        <p:spPr>
          <a:xfrm>
            <a:off x="4728845" y="3495927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8" name="object 6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46" name="object 646"/>
          <p:cNvSpPr txBox="1"/>
          <p:nvPr/>
        </p:nvSpPr>
        <p:spPr>
          <a:xfrm>
            <a:off x="6691756" y="2746501"/>
            <a:ext cx="806450" cy="31940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466725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632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632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7925" y="273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7925" y="273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86688" y="2759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86688" y="2759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00022" y="280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00022" y="280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13358" y="2843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13358" y="2843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26692" y="2885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26692" y="2885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57680" y="2981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257680" y="2981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297686" y="3102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297686" y="3102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315466" y="3154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315466" y="3154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33119" y="3206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33119" y="3206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346453" y="3244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346453" y="3244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448561" y="3509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448561" y="3509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466214" y="3550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466214" y="3550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475105" y="3569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475105" y="3569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92885" y="3608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92885" y="3608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506219" y="3635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506219" y="3635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515110" y="365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515110" y="365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537208" y="3694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537208" y="3694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617091" y="3812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617091" y="3812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634870" y="3831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634870" y="3831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648205" y="3843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648205" y="3843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679194" y="3866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679194" y="3866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696973" y="3875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696973" y="3875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714754" y="3881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714754" y="3881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727961" y="3883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727961" y="3883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759076" y="3881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759076" y="3881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776857" y="3876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776857" y="3876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790192" y="3870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790192" y="3870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803400" y="3863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803400" y="3863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856739" y="3822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856739" y="3822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887727" y="37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887727" y="37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954276" y="3701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954276" y="3701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038604" y="3566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038604" y="3566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051939" y="3543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051939" y="3543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100707" y="3458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100707" y="3458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136139" y="3396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136139" y="3396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189479" y="3306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189479" y="3306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207132" y="3277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207132" y="3277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242692" y="3223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242692" y="3223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327020" y="311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327020" y="311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358008" y="3084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358008" y="3084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402332" y="3053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402332" y="3053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433447" y="3040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433447" y="3040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442336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442336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482214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482214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508885" y="3047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508885" y="3047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522220" y="3055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522220" y="3055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531110" y="3061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531110" y="3061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602102" y="31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602102" y="31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615310" y="3157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15310" y="3157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650870" y="3216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650870" y="3216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668651" y="3249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668651" y="3249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708529" y="3332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708529" y="3332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721864" y="3362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721864" y="3362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730754" y="3382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730754" y="3382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739517" y="3403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739517" y="3403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797301" y="3547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797301" y="3547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868295" y="3739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868295" y="3739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890392" y="3802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890392" y="3802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921507" y="3890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921507" y="3890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934842" y="3927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934842" y="3927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952495" y="3978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952495" y="3978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983610" y="4065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983610" y="4065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032379" y="419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032379" y="419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45714" y="4234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045714" y="4234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112261" y="4401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112261" y="4401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130042" y="4442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130042" y="4442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147695" y="4482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147695" y="4482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169920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169920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183254" y="4555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183254" y="4555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209925" y="4604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209925" y="4604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227577" y="4634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227577" y="4634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240913" y="465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240913" y="465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307460" y="474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307460" y="474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356228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356228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382898" y="4819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382898" y="4819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400678" y="4831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400678" y="4831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427221" y="4847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427221" y="4847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467227" y="4865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467227" y="4865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493770" y="487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493770" y="487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582542" y="487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582542" y="487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609213" y="4875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609213" y="4875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728973" y="4830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728973" y="4830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737864" y="4825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737864" y="4825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799966" y="4786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799966" y="4786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857625" y="4744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857625" y="4744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919728" y="469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919728" y="469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933063" y="468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933063" y="468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017390" y="461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017390" y="461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026153" y="4602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026153" y="4602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088384" y="4548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088384" y="4548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123816" y="4518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123816" y="4518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168140" y="4482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168140" y="4482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199254" y="4457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199254" y="4457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283583" y="4395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283583" y="4395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292472" y="4389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292472" y="4389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301235" y="4383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301235" y="4383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531995" y="424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531995" y="424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594097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594097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348351" y="4070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348351" y="4070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383784" y="407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383784" y="407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392673" y="4072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392673" y="4072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410453" y="4073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410453" y="4073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534659" y="4085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534659" y="4085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561329" y="4088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561329" y="4088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969508" y="4183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969508" y="4183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996051" y="4191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996051" y="4191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004940" y="4194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004940" y="4194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373240" y="4335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373240" y="4335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528561" y="4406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528561" y="4406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626097" y="4453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626097" y="4453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728206" y="4503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728206" y="4503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118604" y="4709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118604" y="4709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140829" y="4721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140829" y="4721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242809" y="477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242809" y="477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247013" y="5486400"/>
            <a:ext cx="6211570" cy="0"/>
          </a:xfrm>
          <a:custGeom>
            <a:avLst/>
            <a:gdLst/>
            <a:ahLst/>
            <a:cxnLst/>
            <a:rect l="l" t="t" r="r" b="b"/>
            <a:pathLst>
              <a:path w="6211570">
                <a:moveTo>
                  <a:pt x="0" y="0"/>
                </a:moveTo>
                <a:lnTo>
                  <a:pt x="621131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2470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343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02158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9089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7962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68363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7098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74583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914400" y="2264410"/>
            <a:ext cx="0" cy="2868930"/>
          </a:xfrm>
          <a:custGeom>
            <a:avLst/>
            <a:gdLst/>
            <a:ahLst/>
            <a:cxnLst/>
            <a:rect l="l" t="t" r="r" b="b"/>
            <a:pathLst>
              <a:path h="2868929">
                <a:moveTo>
                  <a:pt x="0" y="0"/>
                </a:moveTo>
                <a:lnTo>
                  <a:pt x="0" y="286867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22960" y="51330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822960" y="46549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294001" y="4182617"/>
            <a:ext cx="5295900" cy="0"/>
          </a:xfrm>
          <a:custGeom>
            <a:avLst/>
            <a:gdLst/>
            <a:ahLst/>
            <a:cxnLst/>
            <a:rect l="l" t="t" r="r" b="b"/>
            <a:pathLst>
              <a:path w="5295900">
                <a:moveTo>
                  <a:pt x="0" y="0"/>
                </a:moveTo>
                <a:lnTo>
                  <a:pt x="5295519" y="0"/>
                </a:lnTo>
              </a:path>
            </a:pathLst>
          </a:custGeom>
          <a:ln w="209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822960" y="4182617"/>
            <a:ext cx="1022985" cy="0"/>
          </a:xfrm>
          <a:custGeom>
            <a:avLst/>
            <a:gdLst/>
            <a:ahLst/>
            <a:cxnLst/>
            <a:rect l="l" t="t" r="r" b="b"/>
            <a:pathLst>
              <a:path w="1022985">
                <a:moveTo>
                  <a:pt x="0" y="0"/>
                </a:moveTo>
                <a:lnTo>
                  <a:pt x="1022985" y="0"/>
                </a:lnTo>
              </a:path>
            </a:pathLst>
          </a:custGeom>
          <a:ln w="209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822960" y="36987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822960" y="3220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822960" y="27424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822960" y="2264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149603" y="2635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149603" y="26440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153477" y="2643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180719" y="2734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180719" y="2742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184592" y="2742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189608" y="2762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189608" y="27708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193355" y="2770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202944" y="2804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202944" y="28130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206690" y="28131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216278" y="2846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216278" y="28550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220025" y="2855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229486" y="28882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229486" y="28967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233360" y="2896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260602" y="2984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260602" y="2993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264348" y="2993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300480" y="31054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300480" y="31139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304353" y="31139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318260" y="31577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318260" y="3166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322133" y="31663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336039" y="32091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336039" y="3217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339786" y="32177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349375" y="32470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349375" y="32555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353121" y="3255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451355" y="35123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451355" y="3520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455229" y="35208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69136" y="35532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469136" y="35617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472882" y="35617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478025" y="3572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478025" y="35814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481772" y="3581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495678" y="3610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495678" y="36195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499552" y="3619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509013" y="36380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509013" y="36466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512887" y="36466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517903" y="3655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517903" y="3664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521777" y="3664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540128" y="3696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540128" y="37054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543875" y="370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620011" y="3815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623758" y="38237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637664" y="3834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641538" y="3842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651000" y="3846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654873" y="3855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682114" y="3869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685861" y="3878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699767" y="3878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703641" y="3886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717548" y="3883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721421" y="3892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730882" y="38860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734629" y="38946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761870" y="38842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765744" y="38928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779651" y="38792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783524" y="3887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792985" y="3873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796859" y="38821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806320" y="38666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810067" y="38752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859533" y="3825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859533" y="38338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863407" y="38338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890648" y="37923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890648" y="38009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894395" y="3800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957197" y="37044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960943" y="37130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041398" y="3569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045271" y="3578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054732" y="35467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058606" y="3555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103501" y="3461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107374" y="34703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139060" y="3399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142807" y="34083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192273" y="3309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196147" y="3318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210054" y="3280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213800" y="32893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245486" y="3226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249360" y="32346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953831" y="2615120"/>
            <a:ext cx="2455036" cy="27004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534915" y="4250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534915" y="4258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538662" y="4258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597019" y="4220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597019" y="4229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600765" y="42291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351145" y="4072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351145" y="40815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355018" y="40814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386704" y="4074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386704" y="4083811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>
                <a:moveTo>
                  <a:pt x="0" y="0"/>
                </a:moveTo>
                <a:lnTo>
                  <a:pt x="43815" y="0"/>
                </a:lnTo>
              </a:path>
            </a:pathLst>
          </a:custGeom>
          <a:ln w="11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390451" y="4082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395595" y="4074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399341" y="4083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413375" y="4076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417121" y="40846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537580" y="4088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537580" y="4096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541327" y="4096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564123" y="4091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564123" y="4100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567997" y="4100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972302" y="41861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972302" y="41946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976175" y="41947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998971" y="41946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998971" y="42031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002718" y="4203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007861" y="4197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007861" y="4206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011608" y="4206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376034" y="4338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376034" y="43473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79908" y="4347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531356" y="4409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531356" y="44178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535229" y="4417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629018" y="4456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629018" y="4464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632765" y="44646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731000" y="4506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731000" y="4515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734873" y="45154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121397" y="4712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121397" y="4720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125271" y="4720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143622" y="4724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143622" y="47329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7147496" y="4732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7245731" y="4779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245731" y="47882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249477" y="4788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158239" y="2052320"/>
            <a:ext cx="0" cy="1183640"/>
          </a:xfrm>
          <a:custGeom>
            <a:avLst/>
            <a:gdLst/>
            <a:ahLst/>
            <a:cxnLst/>
            <a:rect l="l" t="t" r="r" b="b"/>
            <a:pathLst>
              <a:path h="1183639">
                <a:moveTo>
                  <a:pt x="0" y="11832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066800" y="32355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189355" y="2173223"/>
            <a:ext cx="0" cy="1139190"/>
          </a:xfrm>
          <a:custGeom>
            <a:avLst/>
            <a:gdLst/>
            <a:ahLst/>
            <a:cxnLst/>
            <a:rect l="l" t="t" r="r" b="b"/>
            <a:pathLst>
              <a:path h="1139189">
                <a:moveTo>
                  <a:pt x="0" y="11390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097914" y="33122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097914" y="2173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198117" y="2207514"/>
            <a:ext cx="0" cy="1127125"/>
          </a:xfrm>
          <a:custGeom>
            <a:avLst/>
            <a:gdLst/>
            <a:ahLst/>
            <a:cxnLst/>
            <a:rect l="l" t="t" r="r" b="b"/>
            <a:pathLst>
              <a:path h="1127125">
                <a:moveTo>
                  <a:pt x="0" y="11268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106677" y="3334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106677" y="2207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211452" y="2258441"/>
            <a:ext cx="0" cy="1109345"/>
          </a:xfrm>
          <a:custGeom>
            <a:avLst/>
            <a:gdLst/>
            <a:ahLst/>
            <a:cxnLst/>
            <a:rect l="l" t="t" r="r" b="b"/>
            <a:pathLst>
              <a:path h="1109345">
                <a:moveTo>
                  <a:pt x="0" y="11092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120013" y="3367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120013" y="2258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224788" y="2309114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10919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133347" y="3401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133347" y="2309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238122" y="2359151"/>
            <a:ext cx="0" cy="1075690"/>
          </a:xfrm>
          <a:custGeom>
            <a:avLst/>
            <a:gdLst/>
            <a:ahLst/>
            <a:cxnLst/>
            <a:rect l="l" t="t" r="r" b="b"/>
            <a:pathLst>
              <a:path h="1075689">
                <a:moveTo>
                  <a:pt x="0" y="10753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146683" y="34344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146683" y="2359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269111" y="2473579"/>
            <a:ext cx="0" cy="1039494"/>
          </a:xfrm>
          <a:custGeom>
            <a:avLst/>
            <a:gdLst/>
            <a:ahLst/>
            <a:cxnLst/>
            <a:rect l="l" t="t" r="r" b="b"/>
            <a:pathLst>
              <a:path h="1039495">
                <a:moveTo>
                  <a:pt x="0" y="10389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177671" y="3512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177671" y="24735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309116" y="2615057"/>
            <a:ext cx="0" cy="998219"/>
          </a:xfrm>
          <a:custGeom>
            <a:avLst/>
            <a:gdLst/>
            <a:ahLst/>
            <a:cxnLst/>
            <a:rect l="l" t="t" r="r" b="b"/>
            <a:pathLst>
              <a:path h="998220">
                <a:moveTo>
                  <a:pt x="0" y="9977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217675" y="36127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217675" y="2615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326896" y="2675508"/>
            <a:ext cx="0" cy="981710"/>
          </a:xfrm>
          <a:custGeom>
            <a:avLst/>
            <a:gdLst/>
            <a:ahLst/>
            <a:cxnLst/>
            <a:rect l="l" t="t" r="r" b="b"/>
            <a:pathLst>
              <a:path h="981710">
                <a:moveTo>
                  <a:pt x="0" y="9815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235455" y="36570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235455" y="2675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344549" y="2734436"/>
            <a:ext cx="0" cy="967105"/>
          </a:xfrm>
          <a:custGeom>
            <a:avLst/>
            <a:gdLst/>
            <a:ahLst/>
            <a:cxnLst/>
            <a:rect l="l" t="t" r="r" b="b"/>
            <a:pathLst>
              <a:path h="967104">
                <a:moveTo>
                  <a:pt x="0" y="9665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253108" y="3701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253108" y="2734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357883" y="2777363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9563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266444" y="37336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266444" y="27773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459991" y="3070098"/>
            <a:ext cx="0" cy="901700"/>
          </a:xfrm>
          <a:custGeom>
            <a:avLst/>
            <a:gdLst/>
            <a:ahLst/>
            <a:cxnLst/>
            <a:rect l="l" t="t" r="r" b="b"/>
            <a:pathLst>
              <a:path h="901700">
                <a:moveTo>
                  <a:pt x="0" y="9017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368552" y="3971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368552" y="3070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477644" y="3113532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8963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386205" y="40098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386205" y="3113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86535" y="3134486"/>
            <a:ext cx="0" cy="894080"/>
          </a:xfrm>
          <a:custGeom>
            <a:avLst/>
            <a:gdLst/>
            <a:ahLst/>
            <a:cxnLst/>
            <a:rect l="l" t="t" r="r" b="b"/>
            <a:pathLst>
              <a:path h="894079">
                <a:moveTo>
                  <a:pt x="0" y="8939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395094" y="4028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395094" y="31344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504314" y="3174364"/>
            <a:ext cx="0" cy="890269"/>
          </a:xfrm>
          <a:custGeom>
            <a:avLst/>
            <a:gdLst/>
            <a:ahLst/>
            <a:cxnLst/>
            <a:rect l="l" t="t" r="r" b="b"/>
            <a:pathLst>
              <a:path h="890270">
                <a:moveTo>
                  <a:pt x="0" y="8902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412875" y="40646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412875" y="3174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517650" y="3202685"/>
            <a:ext cx="0" cy="888365"/>
          </a:xfrm>
          <a:custGeom>
            <a:avLst/>
            <a:gdLst/>
            <a:ahLst/>
            <a:cxnLst/>
            <a:rect l="l" t="t" r="r" b="b"/>
            <a:pathLst>
              <a:path h="888364">
                <a:moveTo>
                  <a:pt x="0" y="8879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426210" y="4090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426210" y="3202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526539" y="3220720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5">
                <a:moveTo>
                  <a:pt x="0" y="8868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435100" y="41075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435100" y="3220720"/>
            <a:ext cx="131445" cy="0"/>
          </a:xfrm>
          <a:custGeom>
            <a:avLst/>
            <a:gdLst/>
            <a:ahLst/>
            <a:cxnLst/>
            <a:rect l="l" t="t" r="r" b="b"/>
            <a:pathLst>
              <a:path w="131444">
                <a:moveTo>
                  <a:pt x="0" y="0"/>
                </a:moveTo>
                <a:lnTo>
                  <a:pt x="13131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548638" y="3263138"/>
            <a:ext cx="0" cy="885190"/>
          </a:xfrm>
          <a:custGeom>
            <a:avLst/>
            <a:gdLst/>
            <a:ahLst/>
            <a:cxnLst/>
            <a:rect l="l" t="t" r="r" b="b"/>
            <a:pathLst>
              <a:path h="885189">
                <a:moveTo>
                  <a:pt x="0" y="8846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457197" y="4147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457197" y="3263138"/>
            <a:ext cx="109220" cy="0"/>
          </a:xfrm>
          <a:custGeom>
            <a:avLst/>
            <a:gdLst/>
            <a:ahLst/>
            <a:cxnLst/>
            <a:rect l="l" t="t" r="r" b="b"/>
            <a:pathLst>
              <a:path w="109219">
                <a:moveTo>
                  <a:pt x="0" y="0"/>
                </a:moveTo>
                <a:lnTo>
                  <a:pt x="10922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628520" y="4047997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537080" y="4266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537080" y="3381375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33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646301" y="4047997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7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554861" y="4285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554861" y="3400044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>
                <a:moveTo>
                  <a:pt x="0" y="0"/>
                </a:moveTo>
                <a:lnTo>
                  <a:pt x="115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659635" y="4047997"/>
            <a:ext cx="0" cy="250825"/>
          </a:xfrm>
          <a:custGeom>
            <a:avLst/>
            <a:gdLst/>
            <a:ahLst/>
            <a:cxnLst/>
            <a:rect l="l" t="t" r="r" b="b"/>
            <a:pathLst>
              <a:path h="250825">
                <a:moveTo>
                  <a:pt x="0" y="0"/>
                </a:moveTo>
                <a:lnTo>
                  <a:pt x="0" y="250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568196" y="42985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690623" y="4047997"/>
            <a:ext cx="0" cy="274320"/>
          </a:xfrm>
          <a:custGeom>
            <a:avLst/>
            <a:gdLst/>
            <a:ahLst/>
            <a:cxnLst/>
            <a:rect l="l" t="t" r="r" b="b"/>
            <a:pathLst>
              <a:path h="274320">
                <a:moveTo>
                  <a:pt x="0" y="0"/>
                </a:moveTo>
                <a:lnTo>
                  <a:pt x="0" y="274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599183" y="4322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708404" y="4047997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616963" y="4331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726183" y="4047997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634744" y="4338065"/>
            <a:ext cx="227329" cy="0"/>
          </a:xfrm>
          <a:custGeom>
            <a:avLst/>
            <a:gdLst/>
            <a:ahLst/>
            <a:cxnLst/>
            <a:rect l="l" t="t" r="r" b="b"/>
            <a:pathLst>
              <a:path w="227330">
                <a:moveTo>
                  <a:pt x="0" y="0"/>
                </a:moveTo>
                <a:lnTo>
                  <a:pt x="227203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739392" y="4047997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647951" y="43399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770507" y="4047997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4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788286" y="4047997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696847" y="4333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801622" y="4047997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710182" y="43276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814829" y="4047997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723389" y="43204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868170" y="3767201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4">
                <a:moveTo>
                  <a:pt x="0" y="0"/>
                </a:moveTo>
                <a:lnTo>
                  <a:pt x="0" y="280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776729" y="4277233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>
                <a:moveTo>
                  <a:pt x="0" y="0"/>
                </a:moveTo>
                <a:lnTo>
                  <a:pt x="692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899157" y="3767201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4">
                <a:moveTo>
                  <a:pt x="0" y="0"/>
                </a:moveTo>
                <a:lnTo>
                  <a:pt x="0" y="280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807717" y="4242815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2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965705" y="3767201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4">
                <a:moveTo>
                  <a:pt x="0" y="0"/>
                </a:moveTo>
                <a:lnTo>
                  <a:pt x="0" y="280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050033" y="3767201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5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958594" y="40107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063369" y="3767201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200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971929" y="39872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112136" y="3767201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7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020697" y="3899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147570" y="3767201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056129" y="38365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294001" y="3716146"/>
            <a:ext cx="16510" cy="0"/>
          </a:xfrm>
          <a:custGeom>
            <a:avLst/>
            <a:gdLst/>
            <a:ahLst/>
            <a:cxnLst/>
            <a:rect l="l" t="t" r="r" b="b"/>
            <a:pathLst>
              <a:path w="16510">
                <a:moveTo>
                  <a:pt x="0" y="0"/>
                </a:moveTo>
                <a:lnTo>
                  <a:pt x="1600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294001" y="3661409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>
                <a:moveTo>
                  <a:pt x="0" y="0"/>
                </a:moveTo>
                <a:lnTo>
                  <a:pt x="5156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543425" y="3805935"/>
            <a:ext cx="0" cy="906144"/>
          </a:xfrm>
          <a:custGeom>
            <a:avLst/>
            <a:gdLst/>
            <a:ahLst/>
            <a:cxnLst/>
            <a:rect l="l" t="t" r="r" b="b"/>
            <a:pathLst>
              <a:path h="906145">
                <a:moveTo>
                  <a:pt x="0" y="9056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451984" y="4711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451984" y="3805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605528" y="3773551"/>
            <a:ext cx="0" cy="911860"/>
          </a:xfrm>
          <a:custGeom>
            <a:avLst/>
            <a:gdLst/>
            <a:ahLst/>
            <a:cxnLst/>
            <a:rect l="l" t="t" r="r" b="b"/>
            <a:pathLst>
              <a:path h="911860">
                <a:moveTo>
                  <a:pt x="0" y="9113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514088" y="46849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514088" y="37735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359780" y="3623690"/>
            <a:ext cx="0" cy="915669"/>
          </a:xfrm>
          <a:custGeom>
            <a:avLst/>
            <a:gdLst/>
            <a:ahLst/>
            <a:cxnLst/>
            <a:rect l="l" t="t" r="r" b="b"/>
            <a:pathLst>
              <a:path h="915670">
                <a:moveTo>
                  <a:pt x="0" y="9155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268340" y="4539741"/>
            <a:ext cx="245110" cy="0"/>
          </a:xfrm>
          <a:custGeom>
            <a:avLst/>
            <a:gdLst/>
            <a:ahLst/>
            <a:cxnLst/>
            <a:rect l="l" t="t" r="r" b="b"/>
            <a:pathLst>
              <a:path w="245110">
                <a:moveTo>
                  <a:pt x="0" y="0"/>
                </a:moveTo>
                <a:lnTo>
                  <a:pt x="244983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268340" y="36236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395214" y="3626358"/>
            <a:ext cx="0" cy="913765"/>
          </a:xfrm>
          <a:custGeom>
            <a:avLst/>
            <a:gdLst/>
            <a:ahLst/>
            <a:cxnLst/>
            <a:rect l="l" t="t" r="r" b="b"/>
            <a:pathLst>
              <a:path h="913764">
                <a:moveTo>
                  <a:pt x="0" y="9132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303773" y="362673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70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404103" y="3627120"/>
            <a:ext cx="0" cy="913130"/>
          </a:xfrm>
          <a:custGeom>
            <a:avLst/>
            <a:gdLst/>
            <a:ahLst/>
            <a:cxnLst/>
            <a:rect l="l" t="t" r="r" b="b"/>
            <a:pathLst>
              <a:path h="913129">
                <a:moveTo>
                  <a:pt x="0" y="9127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421884" y="3628897"/>
            <a:ext cx="0" cy="911860"/>
          </a:xfrm>
          <a:custGeom>
            <a:avLst/>
            <a:gdLst/>
            <a:ahLst/>
            <a:cxnLst/>
            <a:rect l="l" t="t" r="r" b="b"/>
            <a:pathLst>
              <a:path h="911860">
                <a:moveTo>
                  <a:pt x="0" y="9113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330444" y="36288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546090" y="3645534"/>
            <a:ext cx="0" cy="902969"/>
          </a:xfrm>
          <a:custGeom>
            <a:avLst/>
            <a:gdLst/>
            <a:ahLst/>
            <a:cxnLst/>
            <a:rect l="l" t="t" r="r" b="b"/>
            <a:pathLst>
              <a:path h="902970">
                <a:moveTo>
                  <a:pt x="0" y="9024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454650" y="45479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454650" y="3645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572759" y="3650234"/>
            <a:ext cx="0" cy="900430"/>
          </a:xfrm>
          <a:custGeom>
            <a:avLst/>
            <a:gdLst/>
            <a:ahLst/>
            <a:cxnLst/>
            <a:rect l="l" t="t" r="r" b="b"/>
            <a:pathLst>
              <a:path h="900429">
                <a:moveTo>
                  <a:pt x="0" y="900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481320" y="4550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81320" y="3650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980938" y="3757167"/>
            <a:ext cx="0" cy="875665"/>
          </a:xfrm>
          <a:custGeom>
            <a:avLst/>
            <a:gdLst/>
            <a:ahLst/>
            <a:cxnLst/>
            <a:rect l="l" t="t" r="r" b="b"/>
            <a:pathLst>
              <a:path h="875664">
                <a:moveTo>
                  <a:pt x="0" y="8751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889497" y="46323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889497" y="3757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007480" y="3766058"/>
            <a:ext cx="0" cy="874394"/>
          </a:xfrm>
          <a:custGeom>
            <a:avLst/>
            <a:gdLst/>
            <a:ahLst/>
            <a:cxnLst/>
            <a:rect l="l" t="t" r="r" b="b"/>
            <a:pathLst>
              <a:path h="874395">
                <a:moveTo>
                  <a:pt x="0" y="8742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916040" y="464172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70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916040" y="376751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70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016371" y="3768978"/>
            <a:ext cx="0" cy="874394"/>
          </a:xfrm>
          <a:custGeom>
            <a:avLst/>
            <a:gdLst/>
            <a:ahLst/>
            <a:cxnLst/>
            <a:rect l="l" t="t" r="r" b="b"/>
            <a:pathLst>
              <a:path h="874395">
                <a:moveTo>
                  <a:pt x="0" y="8741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384671" y="3904107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5">
                <a:moveTo>
                  <a:pt x="0" y="8865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293230" y="4790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293230" y="3904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539992" y="3964051"/>
            <a:ext cx="0" cy="907415"/>
          </a:xfrm>
          <a:custGeom>
            <a:avLst/>
            <a:gdLst/>
            <a:ahLst/>
            <a:cxnLst/>
            <a:rect l="l" t="t" r="r" b="b"/>
            <a:pathLst>
              <a:path h="907414">
                <a:moveTo>
                  <a:pt x="0" y="9074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448552" y="48714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448552" y="39640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637528" y="4001642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9259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546088" y="49276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546088" y="40016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739635" y="4040504"/>
            <a:ext cx="0" cy="949960"/>
          </a:xfrm>
          <a:custGeom>
            <a:avLst/>
            <a:gdLst/>
            <a:ahLst/>
            <a:cxnLst/>
            <a:rect l="l" t="t" r="r" b="b"/>
            <a:pathLst>
              <a:path h="949960">
                <a:moveTo>
                  <a:pt x="0" y="9497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648195" y="49902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648195" y="4040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130033" y="4181094"/>
            <a:ext cx="0" cy="1080135"/>
          </a:xfrm>
          <a:custGeom>
            <a:avLst/>
            <a:gdLst/>
            <a:ahLst/>
            <a:cxnLst/>
            <a:rect l="l" t="t" r="r" b="b"/>
            <a:pathLst>
              <a:path h="1080135">
                <a:moveTo>
                  <a:pt x="0" y="10797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038593" y="5260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038593" y="4181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152258" y="4188586"/>
            <a:ext cx="0" cy="1089025"/>
          </a:xfrm>
          <a:custGeom>
            <a:avLst/>
            <a:gdLst/>
            <a:ahLst/>
            <a:cxnLst/>
            <a:rect l="l" t="t" r="r" b="b"/>
            <a:pathLst>
              <a:path h="1089025">
                <a:moveTo>
                  <a:pt x="0" y="10887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060818" y="52773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060818" y="4188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254240" y="4222241"/>
            <a:ext cx="0" cy="1132205"/>
          </a:xfrm>
          <a:custGeom>
            <a:avLst/>
            <a:gdLst/>
            <a:ahLst/>
            <a:cxnLst/>
            <a:rect l="l" t="t" r="r" b="b"/>
            <a:pathLst>
              <a:path h="1132204">
                <a:moveTo>
                  <a:pt x="0" y="11320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162800" y="4222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498080" y="2784348"/>
            <a:ext cx="0" cy="1965960"/>
          </a:xfrm>
          <a:custGeom>
            <a:avLst/>
            <a:gdLst/>
            <a:ahLst/>
            <a:cxnLst/>
            <a:rect l="l" t="t" r="r" b="b"/>
            <a:pathLst>
              <a:path h="1965960">
                <a:moveTo>
                  <a:pt x="0" y="196570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498080" y="4750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498080" y="4469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498080" y="3907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498080" y="36267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498080" y="33459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498080" y="3065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498080" y="2784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 txBox="1"/>
          <p:nvPr/>
        </p:nvSpPr>
        <p:spPr>
          <a:xfrm>
            <a:off x="7668259" y="469036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51" name="object 551"/>
          <p:cNvSpPr txBox="1"/>
          <p:nvPr/>
        </p:nvSpPr>
        <p:spPr>
          <a:xfrm>
            <a:off x="7668259" y="440956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7668259" y="412876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7668259" y="384784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4" name="object 554"/>
          <p:cNvSpPr txBox="1"/>
          <p:nvPr/>
        </p:nvSpPr>
        <p:spPr>
          <a:xfrm>
            <a:off x="7668259" y="3567046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7668259" y="328624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7668259" y="300545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7668259" y="272465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1141094" y="2626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141094" y="2626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172210" y="2725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172210" y="2725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180972" y="2753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180972" y="2753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194308" y="2795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194308" y="2795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207642" y="2837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207642" y="2837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220977" y="2879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220977" y="2879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251966" y="29759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251966" y="29759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291971" y="3096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291971" y="3096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309750" y="3149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309750" y="3149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327403" y="3200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327403" y="3200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340738" y="3238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340738" y="3238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442847" y="3503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442847" y="3503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460500" y="3544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460500" y="3544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469389" y="3564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469389" y="3564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487169" y="3602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487169" y="3602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500505" y="36295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500505" y="36295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509394" y="364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509394" y="364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1531492" y="3688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1531492" y="3688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611375" y="3806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611375" y="3806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629155" y="3825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629155" y="3825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642491" y="3838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642491" y="3838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673479" y="3860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673479" y="3860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691258" y="3869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691258" y="3869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709039" y="3875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709039" y="3875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722247" y="3877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722247" y="3877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753361" y="3875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753361" y="3875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771142" y="3870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771142" y="3870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784476" y="3865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784476" y="3865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797685" y="38581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797685" y="38581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851025" y="3816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1851025" y="3816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1882013" y="3783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1882013" y="3783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1948560" y="3695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948560" y="3695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032889" y="3560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032889" y="3560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046223" y="3538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046223" y="3538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094992" y="3453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094992" y="3453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130425" y="3391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130425" y="3391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183764" y="3300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183764" y="3300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201417" y="3272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201417" y="3272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236977" y="3217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236977" y="3217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321305" y="3108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321305" y="3108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352294" y="3078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352294" y="3078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396617" y="3047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396617" y="3047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427732" y="3035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2427732" y="3035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2436622" y="3033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2436622" y="3033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2476500" y="3033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2476500" y="3033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2503170" y="30420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503170" y="30420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516504" y="3049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516504" y="3049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525395" y="3055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525395" y="3055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596388" y="3131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596388" y="3131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609595" y="3151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609595" y="3151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645155" y="3210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645155" y="3210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662935" y="3243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662935" y="3243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702814" y="33266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702814" y="33266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716148" y="3356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716148" y="3356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725039" y="3376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725039" y="3376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733801" y="3397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733801" y="3397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791586" y="3541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791586" y="3541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862579" y="3734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862579" y="3734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884677" y="3796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884677" y="3796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915792" y="38842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915792" y="38842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929127" y="3922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929127" y="3922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946780" y="3972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946780" y="3972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977895" y="4059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977895" y="4059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026664" y="4193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026664" y="4193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039998" y="4228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039998" y="4228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106547" y="4396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106547" y="4396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124326" y="4437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124326" y="4437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141979" y="4476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141979" y="4476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164204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164204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177539" y="4549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177539" y="4549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204210" y="4598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204210" y="4598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221863" y="46291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221863" y="46291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235198" y="4650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235198" y="4650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301746" y="474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301746" y="474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350514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350514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377184" y="4813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377184" y="4813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394964" y="4826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394964" y="4826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421507" y="4842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421507" y="4842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461511" y="48597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461511" y="48597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488054" y="4867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488054" y="4867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576828" y="4873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576828" y="4873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603497" y="4869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603497" y="4869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723259" y="4824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723259" y="4824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732148" y="4819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732148" y="4819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794252" y="4781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794252" y="4781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851909" y="4739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851909" y="4739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914013" y="4689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914013" y="4689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927347" y="4678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927347" y="4678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011676" y="460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011676" y="460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020439" y="4597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020439" y="4597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082669" y="4543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082669" y="4543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118102" y="4512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118102" y="4512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162425" y="4476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162425" y="4476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193540" y="4452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193540" y="4452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277867" y="43902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277867" y="43902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286758" y="4384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286758" y="4384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295521" y="4377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295521" y="4377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526279" y="4241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526279" y="4241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588383" y="4212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588383" y="4212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342635" y="4064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342635" y="4064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378069" y="4065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378069" y="4065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386959" y="4066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386959" y="4066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404739" y="4067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404739" y="4067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528945" y="4079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528945" y="4079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555615" y="4083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555615" y="4083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963792" y="41775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963792" y="41775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990335" y="4186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990335" y="4186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999226" y="4188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999226" y="4188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367526" y="4330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367526" y="4330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522846" y="4400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522846" y="4400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620382" y="4447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620382" y="4447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722491" y="4498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722491" y="4498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7112889" y="4703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7112889" y="4703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7135114" y="4715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7135114" y="4715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7237094" y="4771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7237094" y="4771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 txBox="1"/>
          <p:nvPr/>
        </p:nvSpPr>
        <p:spPr>
          <a:xfrm>
            <a:off x="94830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117629800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9" name="object 789"/>
          <p:cNvSpPr txBox="1"/>
          <p:nvPr/>
        </p:nvSpPr>
        <p:spPr>
          <a:xfrm>
            <a:off x="183565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117630000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0" name="object 790"/>
          <p:cNvSpPr txBox="1"/>
          <p:nvPr/>
        </p:nvSpPr>
        <p:spPr>
          <a:xfrm>
            <a:off x="272300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117630200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1" name="object 791"/>
          <p:cNvSpPr txBox="1"/>
          <p:nvPr/>
        </p:nvSpPr>
        <p:spPr>
          <a:xfrm>
            <a:off x="361035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117630400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2" name="object 792"/>
          <p:cNvSpPr txBox="1"/>
          <p:nvPr/>
        </p:nvSpPr>
        <p:spPr>
          <a:xfrm>
            <a:off x="449757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117630600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3" name="object 793"/>
          <p:cNvSpPr txBox="1"/>
          <p:nvPr/>
        </p:nvSpPr>
        <p:spPr>
          <a:xfrm>
            <a:off x="538492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117630800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4" name="object 794"/>
          <p:cNvSpPr txBox="1"/>
          <p:nvPr/>
        </p:nvSpPr>
        <p:spPr>
          <a:xfrm>
            <a:off x="627227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117631000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5" name="object 795"/>
          <p:cNvSpPr txBox="1"/>
          <p:nvPr/>
        </p:nvSpPr>
        <p:spPr>
          <a:xfrm>
            <a:off x="715962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117631200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6" name="object 796"/>
          <p:cNvSpPr/>
          <p:nvPr/>
        </p:nvSpPr>
        <p:spPr>
          <a:xfrm>
            <a:off x="822960" y="41769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 txBox="1"/>
          <p:nvPr/>
        </p:nvSpPr>
        <p:spPr>
          <a:xfrm>
            <a:off x="594230" y="500769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98" name="object 798"/>
          <p:cNvSpPr txBox="1"/>
          <p:nvPr/>
        </p:nvSpPr>
        <p:spPr>
          <a:xfrm>
            <a:off x="594230" y="452954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99" name="object 799"/>
          <p:cNvSpPr txBox="1"/>
          <p:nvPr/>
        </p:nvSpPr>
        <p:spPr>
          <a:xfrm>
            <a:off x="594230" y="408473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00" name="object 800"/>
          <p:cNvSpPr txBox="1"/>
          <p:nvPr/>
        </p:nvSpPr>
        <p:spPr>
          <a:xfrm>
            <a:off x="594230" y="360658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801" name="object 801"/>
          <p:cNvSpPr txBox="1"/>
          <p:nvPr/>
        </p:nvSpPr>
        <p:spPr>
          <a:xfrm>
            <a:off x="594230" y="312855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802" name="object 802"/>
          <p:cNvSpPr txBox="1"/>
          <p:nvPr/>
        </p:nvSpPr>
        <p:spPr>
          <a:xfrm>
            <a:off x="594230" y="265039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594230" y="217224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DOCK11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117629780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806" name="object 80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07" name="object 807"/>
          <p:cNvSpPr txBox="1"/>
          <p:nvPr/>
        </p:nvSpPr>
        <p:spPr>
          <a:xfrm>
            <a:off x="914400" y="4328795"/>
            <a:ext cx="647700" cy="28130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1845945" y="4047997"/>
            <a:ext cx="448309" cy="281305"/>
          </a:xfrm>
          <a:custGeom>
            <a:avLst/>
            <a:gdLst/>
            <a:ahLst/>
            <a:cxnLst/>
            <a:rect l="l" t="t" r="r" b="b"/>
            <a:pathLst>
              <a:path w="448310" h="281304">
                <a:moveTo>
                  <a:pt x="0" y="280796"/>
                </a:moveTo>
                <a:lnTo>
                  <a:pt x="448056" y="280796"/>
                </a:lnTo>
                <a:lnTo>
                  <a:pt x="448056" y="0"/>
                </a:lnTo>
                <a:lnTo>
                  <a:pt x="0" y="0"/>
                </a:lnTo>
                <a:lnTo>
                  <a:pt x="0" y="2807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 txBox="1"/>
          <p:nvPr/>
        </p:nvSpPr>
        <p:spPr>
          <a:xfrm>
            <a:off x="1818004" y="413600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1566417" y="3767201"/>
            <a:ext cx="275590" cy="281305"/>
          </a:xfrm>
          <a:custGeom>
            <a:avLst/>
            <a:gdLst/>
            <a:ahLst/>
            <a:cxnLst/>
            <a:rect l="l" t="t" r="r" b="b"/>
            <a:pathLst>
              <a:path w="275589" h="281304">
                <a:moveTo>
                  <a:pt x="0" y="280797"/>
                </a:moveTo>
                <a:lnTo>
                  <a:pt x="275081" y="280797"/>
                </a:lnTo>
                <a:lnTo>
                  <a:pt x="275081" y="0"/>
                </a:lnTo>
                <a:lnTo>
                  <a:pt x="0" y="0"/>
                </a:lnTo>
                <a:lnTo>
                  <a:pt x="0" y="2807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 txBox="1"/>
          <p:nvPr/>
        </p:nvSpPr>
        <p:spPr>
          <a:xfrm>
            <a:off x="1583308" y="386283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12" name="object 812"/>
          <p:cNvSpPr/>
          <p:nvPr/>
        </p:nvSpPr>
        <p:spPr>
          <a:xfrm>
            <a:off x="1566417" y="3205607"/>
            <a:ext cx="727710" cy="281305"/>
          </a:xfrm>
          <a:custGeom>
            <a:avLst/>
            <a:gdLst/>
            <a:ahLst/>
            <a:cxnLst/>
            <a:rect l="l" t="t" r="r" b="b"/>
            <a:pathLst>
              <a:path w="727710" h="281304">
                <a:moveTo>
                  <a:pt x="0" y="280796"/>
                </a:moveTo>
                <a:lnTo>
                  <a:pt x="727582" y="280796"/>
                </a:lnTo>
                <a:lnTo>
                  <a:pt x="727582" y="0"/>
                </a:lnTo>
                <a:lnTo>
                  <a:pt x="0" y="0"/>
                </a:lnTo>
                <a:lnTo>
                  <a:pt x="0" y="2807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 txBox="1"/>
          <p:nvPr/>
        </p:nvSpPr>
        <p:spPr>
          <a:xfrm>
            <a:off x="1836039" y="329450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4" name="object 814"/>
          <p:cNvSpPr/>
          <p:nvPr/>
        </p:nvSpPr>
        <p:spPr>
          <a:xfrm>
            <a:off x="1566417" y="3486403"/>
            <a:ext cx="727710" cy="281305"/>
          </a:xfrm>
          <a:custGeom>
            <a:avLst/>
            <a:gdLst/>
            <a:ahLst/>
            <a:cxnLst/>
            <a:rect l="l" t="t" r="r" b="b"/>
            <a:pathLst>
              <a:path w="727710" h="281304">
                <a:moveTo>
                  <a:pt x="0" y="280797"/>
                </a:moveTo>
                <a:lnTo>
                  <a:pt x="727582" y="280797"/>
                </a:lnTo>
                <a:lnTo>
                  <a:pt x="727582" y="0"/>
                </a:lnTo>
                <a:lnTo>
                  <a:pt x="0" y="0"/>
                </a:lnTo>
                <a:lnTo>
                  <a:pt x="0" y="28079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 txBox="1"/>
          <p:nvPr/>
        </p:nvSpPr>
        <p:spPr>
          <a:xfrm>
            <a:off x="1753489" y="3578350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2298445" y="2924810"/>
            <a:ext cx="5200015" cy="281305"/>
          </a:xfrm>
          <a:custGeom>
            <a:avLst/>
            <a:gdLst/>
            <a:ahLst/>
            <a:cxnLst/>
            <a:rect l="l" t="t" r="r" b="b"/>
            <a:pathLst>
              <a:path w="5200015" h="281305">
                <a:moveTo>
                  <a:pt x="0" y="280796"/>
                </a:moveTo>
                <a:lnTo>
                  <a:pt x="5199633" y="280796"/>
                </a:lnTo>
                <a:lnTo>
                  <a:pt x="5199634" y="0"/>
                </a:lnTo>
                <a:lnTo>
                  <a:pt x="0" y="0"/>
                </a:lnTo>
                <a:lnTo>
                  <a:pt x="0" y="28079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 txBox="1"/>
          <p:nvPr/>
        </p:nvSpPr>
        <p:spPr>
          <a:xfrm>
            <a:off x="7146290" y="302056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9" name="object 81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18" name="object 81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05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05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4180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4180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3664" y="297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3664" y="297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37386" y="3033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37386" y="3033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82674" y="3198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82674" y="3198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01597" y="3219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01597" y="3219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00605" y="3444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00605" y="3444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57501" y="350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57501" y="350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56510" y="3733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56510" y="3733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91182" y="3772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91182" y="3772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73351" y="3865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73351" y="3865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95448" y="389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95448" y="389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36470" y="3937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36470" y="3937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24989" y="4036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24989" y="4036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88107" y="4108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88107" y="4108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07030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07030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44013" y="4425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44013" y="4425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50235" y="445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50235" y="445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69285" y="4610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69285" y="4610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94558" y="4674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94558" y="4674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10307" y="4688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10307" y="4688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29229" y="472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29229" y="472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28734" y="4682299"/>
            <a:ext cx="812545" cy="37261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620008" y="459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620008" y="459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632580" y="4562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32580" y="4562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64203" y="4504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664203" y="4504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46246" y="4483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746246" y="4483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03141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803141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822065" y="441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822065" y="441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856863" y="42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56863" y="42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69435" y="4233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869435" y="4233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94709" y="4206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894709" y="4206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10584" y="417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10584" y="417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17898" y="411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17898" y="411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24248" y="4077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24248" y="4077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43171" y="4037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043171" y="4037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068445" y="4031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68445" y="4031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112640" y="4018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12640" y="4018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47439" y="3994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47439" y="3994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88459" y="3948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88459" y="3948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94809" y="394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94809" y="394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10558" y="3940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210558" y="3940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242180" y="3929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242180" y="3929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21175" y="391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321175" y="391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333747" y="3907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33747" y="3907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40097" y="38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40097" y="38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68546" y="391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368546" y="391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09566" y="3914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09566" y="3914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53763" y="3914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453763" y="3914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535932" y="391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535932" y="391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790122" y="3611054"/>
            <a:ext cx="626237" cy="33350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97639" y="3376993"/>
            <a:ext cx="964184" cy="23456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592189" y="3630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592189" y="3630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645782" y="3651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645782" y="3651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715379" y="3688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715379" y="3688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806945" y="3708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806945" y="3708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920610" y="3748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920610" y="3748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955408" y="3764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955408" y="3764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015353" y="3835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015353" y="3835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046976" y="4396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046976" y="4396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10094" y="4403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110094" y="4403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135368" y="4471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135368" y="4471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242809" y="449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242809" y="449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49908" y="5486400"/>
            <a:ext cx="4738370" cy="0"/>
          </a:xfrm>
          <a:custGeom>
            <a:avLst/>
            <a:gdLst/>
            <a:ahLst/>
            <a:cxnLst/>
            <a:rect l="l" t="t" r="r" b="b"/>
            <a:pathLst>
              <a:path w="4738370">
                <a:moveTo>
                  <a:pt x="0" y="0"/>
                </a:moveTo>
                <a:lnTo>
                  <a:pt x="473786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5499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1291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7083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8777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14400" y="2632710"/>
            <a:ext cx="0" cy="1943735"/>
          </a:xfrm>
          <a:custGeom>
            <a:avLst/>
            <a:gdLst/>
            <a:ahLst/>
            <a:cxnLst/>
            <a:rect l="l" t="t" r="r" b="b"/>
            <a:pathLst>
              <a:path h="1943735">
                <a:moveTo>
                  <a:pt x="0" y="0"/>
                </a:moveTo>
                <a:lnTo>
                  <a:pt x="0" y="194335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4576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22960" y="360438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22960" y="2632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149730" y="2707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149730" y="27165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153477" y="2716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197102" y="2761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200848" y="2770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386586" y="2975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390332" y="2984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440307" y="3036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440307" y="3045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44053" y="3045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585594" y="3200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85594" y="32095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89341" y="3209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604517" y="3222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604517" y="3230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608264" y="3230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803526" y="3447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807273" y="3455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860295" y="35115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864169" y="35201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059304" y="3736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059304" y="3744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063178" y="3745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094102" y="3775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094102" y="37842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097849" y="37842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176145" y="3868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176145" y="38770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180018" y="38769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198242" y="3893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198242" y="3901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202116" y="3902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239391" y="3939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239391" y="3948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243137" y="3948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327782" y="4039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327782" y="40482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331656" y="4048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391029" y="4110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391029" y="4119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394775" y="4119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409951" y="4132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409951" y="41409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413698" y="4140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559240" y="3578923"/>
            <a:ext cx="2084324" cy="178015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709731" y="3379914"/>
            <a:ext cx="2640710" cy="145935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158239" y="2052320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0"/>
                </a:moveTo>
                <a:lnTo>
                  <a:pt x="0" y="6642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158239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205611" y="2132457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0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205611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14171" y="2132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395094" y="2447289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92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395094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303655" y="2447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448816" y="2534157"/>
            <a:ext cx="0" cy="182880"/>
          </a:xfrm>
          <a:custGeom>
            <a:avLst/>
            <a:gdLst/>
            <a:ahLst/>
            <a:cxnLst/>
            <a:rect l="l" t="t" r="r" b="b"/>
            <a:pathLst>
              <a:path h="182880">
                <a:moveTo>
                  <a:pt x="0" y="0"/>
                </a:moveTo>
                <a:lnTo>
                  <a:pt x="0" y="182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48816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357375" y="2534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94103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94103" y="3587369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02663" y="3656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613027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613027" y="3587369"/>
            <a:ext cx="0" cy="83820"/>
          </a:xfrm>
          <a:custGeom>
            <a:avLst/>
            <a:gdLst/>
            <a:ahLst/>
            <a:cxnLst/>
            <a:rect l="l" t="t" r="r" b="b"/>
            <a:pathLst>
              <a:path h="83820">
                <a:moveTo>
                  <a:pt x="0" y="0"/>
                </a:moveTo>
                <a:lnTo>
                  <a:pt x="0" y="83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21586" y="3670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812035" y="3079495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812035" y="3587369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720595" y="3832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720595" y="3079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68932" y="3156711"/>
            <a:ext cx="0" cy="140335"/>
          </a:xfrm>
          <a:custGeom>
            <a:avLst/>
            <a:gdLst/>
            <a:ahLst/>
            <a:cxnLst/>
            <a:rect l="l" t="t" r="r" b="b"/>
            <a:pathLst>
              <a:path h="140335">
                <a:moveTo>
                  <a:pt x="0" y="0"/>
                </a:moveTo>
                <a:lnTo>
                  <a:pt x="0" y="1403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68932" y="3587369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5">
                <a:moveTo>
                  <a:pt x="0" y="0"/>
                </a:moveTo>
                <a:lnTo>
                  <a:pt x="0" y="2962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777492" y="3883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777492" y="3156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67941" y="3587369"/>
            <a:ext cx="0" cy="494030"/>
          </a:xfrm>
          <a:custGeom>
            <a:avLst/>
            <a:gdLst/>
            <a:ahLst/>
            <a:cxnLst/>
            <a:rect l="l" t="t" r="r" b="b"/>
            <a:pathLst>
              <a:path h="494029">
                <a:moveTo>
                  <a:pt x="0" y="0"/>
                </a:moveTo>
                <a:lnTo>
                  <a:pt x="0" y="493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76501" y="4081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102611" y="3587369"/>
            <a:ext cx="0" cy="530860"/>
          </a:xfrm>
          <a:custGeom>
            <a:avLst/>
            <a:gdLst/>
            <a:ahLst/>
            <a:cxnLst/>
            <a:rect l="l" t="t" r="r" b="b"/>
            <a:pathLst>
              <a:path h="530860">
                <a:moveTo>
                  <a:pt x="0" y="0"/>
                </a:moveTo>
                <a:lnTo>
                  <a:pt x="0" y="5306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11172" y="4117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184780" y="3587369"/>
            <a:ext cx="0" cy="620395"/>
          </a:xfrm>
          <a:custGeom>
            <a:avLst/>
            <a:gdLst/>
            <a:ahLst/>
            <a:cxnLst/>
            <a:rect l="l" t="t" r="r" b="b"/>
            <a:pathLst>
              <a:path h="620395">
                <a:moveTo>
                  <a:pt x="0" y="0"/>
                </a:moveTo>
                <a:lnTo>
                  <a:pt x="0" y="6201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93341" y="4207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206879" y="3571875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6602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115439" y="4232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247900" y="3618610"/>
            <a:ext cx="0" cy="659765"/>
          </a:xfrm>
          <a:custGeom>
            <a:avLst/>
            <a:gdLst/>
            <a:ahLst/>
            <a:cxnLst/>
            <a:rect l="l" t="t" r="r" b="b"/>
            <a:pathLst>
              <a:path h="659764">
                <a:moveTo>
                  <a:pt x="0" y="6595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56460" y="4278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156460" y="3618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336419" y="3717925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6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244979" y="4378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44979" y="37179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399538" y="3788155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6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308098" y="4450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308098" y="3788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418460" y="3809238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6633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327020" y="4472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327020" y="38092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371719" y="3266440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280278" y="3266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381244" y="324764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289803" y="32476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390641" y="3227070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299202" y="3227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400166" y="3213607"/>
            <a:ext cx="0" cy="83820"/>
          </a:xfrm>
          <a:custGeom>
            <a:avLst/>
            <a:gdLst/>
            <a:ahLst/>
            <a:cxnLst/>
            <a:rect l="l" t="t" r="r" b="b"/>
            <a:pathLst>
              <a:path h="83820">
                <a:moveTo>
                  <a:pt x="0" y="0"/>
                </a:moveTo>
                <a:lnTo>
                  <a:pt x="0" y="83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308727" y="3213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513832" y="3179572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4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422391" y="3179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539104" y="3161919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5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447665" y="31619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567553" y="3158108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476113" y="3158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586476" y="3148838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2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495035" y="3148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637021" y="3145282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7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545582" y="3145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665470" y="3134741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3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574029" y="313137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162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671820" y="3128010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0"/>
                </a:moveTo>
                <a:lnTo>
                  <a:pt x="0" y="169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687567" y="3124707"/>
            <a:ext cx="0" cy="172720"/>
          </a:xfrm>
          <a:custGeom>
            <a:avLst/>
            <a:gdLst/>
            <a:ahLst/>
            <a:cxnLst/>
            <a:rect l="l" t="t" r="r" b="b"/>
            <a:pathLst>
              <a:path h="172720">
                <a:moveTo>
                  <a:pt x="0" y="0"/>
                </a:moveTo>
                <a:lnTo>
                  <a:pt x="0" y="172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596128" y="3119818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1930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693917" y="3114929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2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712840" y="309651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621401" y="3096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725540" y="3076575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4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634101" y="3073844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731764" y="3071114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750814" y="3065779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0"/>
                </a:moveTo>
                <a:lnTo>
                  <a:pt x="0" y="2312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659373" y="3065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88659" y="3063113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3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697220" y="3063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32855" y="3041650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3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741415" y="3041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845555" y="3039236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754115" y="3039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858128" y="3035680"/>
            <a:ext cx="0" cy="261620"/>
          </a:xfrm>
          <a:custGeom>
            <a:avLst/>
            <a:gdLst/>
            <a:ahLst/>
            <a:cxnLst/>
            <a:rect l="l" t="t" r="r" b="b"/>
            <a:pathLst>
              <a:path h="261620">
                <a:moveTo>
                  <a:pt x="0" y="0"/>
                </a:moveTo>
                <a:lnTo>
                  <a:pt x="0" y="2613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766689" y="3035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864478" y="3016757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0"/>
                </a:moveTo>
                <a:lnTo>
                  <a:pt x="0" y="280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773039" y="3016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918200" y="3009645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826759" y="3004502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29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924550" y="2999358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933947" y="2991992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987669" y="2989833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7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009766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044565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072885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082410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091935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098159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110859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148704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177153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202426" y="3006851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90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30873" y="2993517"/>
            <a:ext cx="0" cy="303530"/>
          </a:xfrm>
          <a:custGeom>
            <a:avLst/>
            <a:gdLst/>
            <a:ahLst/>
            <a:cxnLst/>
            <a:rect l="l" t="t" r="r" b="b"/>
            <a:pathLst>
              <a:path h="303529">
                <a:moveTo>
                  <a:pt x="0" y="0"/>
                </a:moveTo>
                <a:lnTo>
                  <a:pt x="0" y="303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139434" y="2993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240398" y="3001772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5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148959" y="3001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262496" y="3011297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171057" y="30112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347714" y="3013329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256273" y="3013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376161" y="3075304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7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284721" y="3075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407784" y="3099054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316345" y="3099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439280" y="3129660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347840" y="31296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445630" y="3166998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0"/>
                </a:moveTo>
                <a:lnTo>
                  <a:pt x="0" y="1300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354190" y="3166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603618" y="3204972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2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512179" y="3204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657213" y="3214116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2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65772" y="32141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726808" y="3227323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635368" y="3227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818376" y="3232911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4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726935" y="32329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932041" y="324129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840601" y="32412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966839" y="3243833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3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875398" y="32438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26782" y="3248786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935343" y="32487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498080" y="2861691"/>
            <a:ext cx="0" cy="2032000"/>
          </a:xfrm>
          <a:custGeom>
            <a:avLst/>
            <a:gdLst/>
            <a:ahLst/>
            <a:cxnLst/>
            <a:rect l="l" t="t" r="r" b="b"/>
            <a:pathLst>
              <a:path h="2032000">
                <a:moveTo>
                  <a:pt x="0" y="203187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498080" y="4893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498080" y="4603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498080" y="4313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498080" y="4022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498080" y="37325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498080" y="34422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498080" y="3151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498080" y="2861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 txBox="1"/>
          <p:nvPr/>
        </p:nvSpPr>
        <p:spPr>
          <a:xfrm>
            <a:off x="7668259" y="3672837"/>
            <a:ext cx="1165860" cy="13011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116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7668259" y="338251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7668259" y="309219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7668259" y="280199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1141094" y="2699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41094" y="2699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88466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188466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377950" y="2967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377950" y="2967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431671" y="3028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31671" y="3028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76958" y="3192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576958" y="3192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595882" y="3213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595882" y="3213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794891" y="3438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794891" y="3438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851786" y="350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851786" y="350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050795" y="3727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050795" y="3727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085467" y="3767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085467" y="3767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167635" y="3859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167635" y="3859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189733" y="3884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189733" y="3884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230754" y="3931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230754" y="3931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319273" y="4031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319273" y="4031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382392" y="4102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382392" y="4102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401316" y="4123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401316" y="4123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638298" y="4419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638298" y="4419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644520" y="4447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644520" y="4447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663570" y="46045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663570" y="46045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688844" y="4668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688844" y="4668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704592" y="46827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704592" y="46827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723514" y="4721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723514" y="4721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823019" y="4403661"/>
            <a:ext cx="1032382" cy="656970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851147" y="423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851147" y="423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863721" y="4228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863721" y="4228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888994" y="4200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888994" y="4200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904869" y="4165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904869" y="4165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012184" y="4109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012184" y="4109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018534" y="4071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018534" y="4071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037457" y="4031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037457" y="4031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062729" y="4026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062729" y="4026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106926" y="4012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106926" y="4012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141723" y="3988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141723" y="3988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182745" y="3942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182745" y="3942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189095" y="3937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189095" y="3937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204842" y="39343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204842" y="39343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236465" y="3923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36465" y="3923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315459" y="3911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315459" y="3911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328033" y="3901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328033" y="3901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334383" y="3893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334383" y="3893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362830" y="3907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362830" y="3907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403852" y="3908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403852" y="3908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448047" y="3908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448047" y="3908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530216" y="3911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530216" y="3911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784407" y="3605339"/>
            <a:ext cx="637666" cy="344931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491924" y="3371278"/>
            <a:ext cx="975613" cy="245998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586473" y="3624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586473" y="3624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640068" y="3645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640068" y="3645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709664" y="3682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709664" y="3682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801231" y="3702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801231" y="3702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914895" y="3742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914895" y="3742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949693" y="3759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949693" y="3759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009638" y="3829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009638" y="3829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041260" y="43908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041260" y="43908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104380" y="4398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104380" y="4398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129653" y="4465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129653" y="4465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237094" y="4487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237094" y="4487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 txBox="1"/>
          <p:nvPr/>
        </p:nvSpPr>
        <p:spPr>
          <a:xfrm>
            <a:off x="128295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36038500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286232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36039000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444157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36039500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602081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36040000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594230" y="445054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594230" y="351222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3" name="object 443"/>
          <p:cNvSpPr txBox="1"/>
          <p:nvPr/>
        </p:nvSpPr>
        <p:spPr>
          <a:xfrm>
            <a:off x="594230" y="254054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PSMB2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36038376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160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47" name="object 447"/>
          <p:cNvSpPr/>
          <p:nvPr/>
        </p:nvSpPr>
        <p:spPr>
          <a:xfrm>
            <a:off x="914400" y="3297046"/>
            <a:ext cx="6318250" cy="290830"/>
          </a:xfrm>
          <a:custGeom>
            <a:avLst/>
            <a:gdLst/>
            <a:ahLst/>
            <a:cxnLst/>
            <a:rect l="l" t="t" r="r" b="b"/>
            <a:pathLst>
              <a:path w="6318250" h="290829">
                <a:moveTo>
                  <a:pt x="0" y="290321"/>
                </a:moveTo>
                <a:lnTo>
                  <a:pt x="6317742" y="290321"/>
                </a:lnTo>
                <a:lnTo>
                  <a:pt x="6317742" y="0"/>
                </a:lnTo>
                <a:lnTo>
                  <a:pt x="0" y="0"/>
                </a:lnTo>
                <a:lnTo>
                  <a:pt x="0" y="2903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 txBox="1"/>
          <p:nvPr/>
        </p:nvSpPr>
        <p:spPr>
          <a:xfrm>
            <a:off x="1064133" y="339077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49" name="object 449"/>
          <p:cNvSpPr/>
          <p:nvPr/>
        </p:nvSpPr>
        <p:spPr>
          <a:xfrm>
            <a:off x="7235317" y="3006725"/>
            <a:ext cx="262890" cy="290830"/>
          </a:xfrm>
          <a:custGeom>
            <a:avLst/>
            <a:gdLst/>
            <a:ahLst/>
            <a:cxnLst/>
            <a:rect l="l" t="t" r="r" b="b"/>
            <a:pathLst>
              <a:path w="262890" h="290829">
                <a:moveTo>
                  <a:pt x="0" y="290322"/>
                </a:moveTo>
                <a:lnTo>
                  <a:pt x="262762" y="290322"/>
                </a:lnTo>
                <a:lnTo>
                  <a:pt x="262763" y="0"/>
                </a:lnTo>
                <a:lnTo>
                  <a:pt x="0" y="0"/>
                </a:lnTo>
                <a:lnTo>
                  <a:pt x="0" y="29032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 txBox="1"/>
          <p:nvPr/>
        </p:nvSpPr>
        <p:spPr>
          <a:xfrm>
            <a:off x="7146290" y="310743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914400" y="2716529"/>
            <a:ext cx="6318250" cy="290830"/>
          </a:xfrm>
          <a:custGeom>
            <a:avLst/>
            <a:gdLst/>
            <a:ahLst/>
            <a:cxnLst/>
            <a:rect l="l" t="t" r="r" b="b"/>
            <a:pathLst>
              <a:path w="6318250" h="290830">
                <a:moveTo>
                  <a:pt x="0" y="290322"/>
                </a:moveTo>
                <a:lnTo>
                  <a:pt x="6317742" y="290322"/>
                </a:lnTo>
                <a:lnTo>
                  <a:pt x="6317742" y="0"/>
                </a:lnTo>
                <a:lnTo>
                  <a:pt x="0" y="0"/>
                </a:lnTo>
                <a:lnTo>
                  <a:pt x="0" y="290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 txBox="1"/>
          <p:nvPr/>
        </p:nvSpPr>
        <p:spPr>
          <a:xfrm>
            <a:off x="1037589" y="2816858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54" name="object 45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53" name="object 45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35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35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5589" y="3403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5589" y="3403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74927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74927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39620" y="34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39620" y="34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204339" y="3424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204339" y="3424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55520" y="3421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55520" y="3421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266442" y="342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66442" y="342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14067" y="341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14067" y="341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764154" y="3336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764154" y="3336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804414" y="3324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804414" y="3324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33623" y="3315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33623" y="3315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25064" y="3284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25064" y="3284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943351" y="3278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943351" y="3278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969005" y="3268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969005" y="3268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27552" y="3244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27552" y="3244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42157" y="3238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42157" y="3238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50933" y="2734627"/>
            <a:ext cx="756793" cy="47929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081398" y="2672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081398" y="2672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183888" y="2666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183888" y="2666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249673" y="2676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249673" y="2676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260722" y="267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260722" y="267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443603" y="2767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443603" y="2767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458208" y="2777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458208" y="2777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494910" y="2805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494910" y="2805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509515" y="2816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509515" y="2816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582667" y="28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582667" y="28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612004" y="2911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612004" y="2911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659503" y="2960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659503" y="2960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674108" y="2976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674108" y="2976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81473" y="2985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681473" y="2985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714366" y="3022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714366" y="3022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963159" y="334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963159" y="334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992496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992496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21707" y="3431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21707" y="3431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80253" y="3517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80253" y="3517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55895" y="378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55895" y="378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406009" y="4002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406009" y="4002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446267" y="4060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6267" y="4060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453507" y="4071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53507" y="4071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75478" y="4102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75478" y="4102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51233" y="3942270"/>
            <a:ext cx="1378965" cy="82397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957441" y="383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957441" y="383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975729" y="3792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975729" y="3792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081773" y="3557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081773" y="3557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235443" y="3203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235443" y="3203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242809" y="3186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242809" y="3186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530348" y="5486400"/>
            <a:ext cx="3659504" cy="0"/>
          </a:xfrm>
          <a:custGeom>
            <a:avLst/>
            <a:gdLst/>
            <a:ahLst/>
            <a:cxnLst/>
            <a:rect l="l" t="t" r="r" b="b"/>
            <a:pathLst>
              <a:path w="3659504">
                <a:moveTo>
                  <a:pt x="0" y="0"/>
                </a:moveTo>
                <a:lnTo>
                  <a:pt x="365912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5303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3599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1894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914400" y="2198497"/>
            <a:ext cx="0" cy="3077210"/>
          </a:xfrm>
          <a:custGeom>
            <a:avLst/>
            <a:gdLst/>
            <a:ahLst/>
            <a:cxnLst/>
            <a:rect l="l" t="t" r="r" b="b"/>
            <a:pathLst>
              <a:path h="3077210">
                <a:moveTo>
                  <a:pt x="0" y="0"/>
                </a:moveTo>
                <a:lnTo>
                  <a:pt x="0" y="30769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22960" y="52754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22960" y="4660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22960" y="40446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213981" y="3428872"/>
            <a:ext cx="284480" cy="0"/>
          </a:xfrm>
          <a:custGeom>
            <a:avLst/>
            <a:gdLst/>
            <a:ahLst/>
            <a:cxnLst/>
            <a:rect l="l" t="t" r="r" b="b"/>
            <a:pathLst>
              <a:path w="284479">
                <a:moveTo>
                  <a:pt x="0" y="0"/>
                </a:moveTo>
                <a:lnTo>
                  <a:pt x="284099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917188" y="3428872"/>
            <a:ext cx="1807845" cy="0"/>
          </a:xfrm>
          <a:custGeom>
            <a:avLst/>
            <a:gdLst/>
            <a:ahLst/>
            <a:cxnLst/>
            <a:rect l="l" t="t" r="r" b="b"/>
            <a:pathLst>
              <a:path w="1807845">
                <a:moveTo>
                  <a:pt x="0" y="0"/>
                </a:moveTo>
                <a:lnTo>
                  <a:pt x="1807590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22960" y="3428872"/>
            <a:ext cx="2282190" cy="0"/>
          </a:xfrm>
          <a:custGeom>
            <a:avLst/>
            <a:gdLst/>
            <a:ahLst/>
            <a:cxnLst/>
            <a:rect l="l" t="t" r="r" b="b"/>
            <a:pathLst>
              <a:path w="2282190">
                <a:moveTo>
                  <a:pt x="0" y="0"/>
                </a:moveTo>
                <a:lnTo>
                  <a:pt x="2281936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22960" y="2813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2960" y="2198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149603" y="3362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149603" y="33713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153477" y="3371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548511" y="3406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548511" y="3415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552257" y="34152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577721" y="34093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577721" y="3417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581594" y="34178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042541" y="34320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042541" y="3440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046287" y="34406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207132" y="3427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207132" y="34362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211006" y="3436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258314" y="3424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258314" y="3432809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193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262187" y="3433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269363" y="34237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273109" y="34323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316860" y="3419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320734" y="3428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679382" y="2133155"/>
            <a:ext cx="1308354" cy="185356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971926" y="32797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158489" y="31977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593972" y="2927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630548" y="29027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846448" y="27693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857371" y="2763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883025" y="27508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084192" y="26750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084192" y="2683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088066" y="26835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186682" y="2669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186682" y="2678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190555" y="2678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252595" y="26791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252595" y="26878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256341" y="2687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263516" y="26818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263516" y="26904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267390" y="26904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446523" y="27698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446523" y="2778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450270" y="27784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461128" y="2780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461128" y="27887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464875" y="2788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497704" y="2807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497704" y="2822511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750" y="0"/>
                </a:lnTo>
              </a:path>
            </a:pathLst>
          </a:custGeom>
          <a:ln w="213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501578" y="2816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512309" y="2819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516183" y="2828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585589" y="2885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585589" y="2893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589335" y="2893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614798" y="2914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614798" y="2922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618672" y="2922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662423" y="29636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666170" y="2972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677028" y="29798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680775" y="29883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684267" y="2987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688141" y="2996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717288" y="30253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721034" y="30339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878387" y="2894393"/>
            <a:ext cx="2472054" cy="246468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995290" y="34005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024628" y="3442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083175" y="35289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258815" y="37919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408803" y="40142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588127" y="42632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767451" y="44790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056503" y="47108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063741" y="4714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40577" y="47409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87008" y="4742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312661" y="47349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352794" y="4718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363842" y="47134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583426" y="45112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594347" y="4496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729730" y="42904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762622" y="42331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905370" y="39584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238365" y="32150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245731" y="3197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158239" y="2449957"/>
            <a:ext cx="0" cy="487680"/>
          </a:xfrm>
          <a:custGeom>
            <a:avLst/>
            <a:gdLst/>
            <a:ahLst/>
            <a:cxnLst/>
            <a:rect l="l" t="t" r="r" b="b"/>
            <a:pathLst>
              <a:path h="487680">
                <a:moveTo>
                  <a:pt x="0" y="0"/>
                </a:moveTo>
                <a:lnTo>
                  <a:pt x="0" y="487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158239" y="3196208"/>
            <a:ext cx="0" cy="1036319"/>
          </a:xfrm>
          <a:custGeom>
            <a:avLst/>
            <a:gdLst/>
            <a:ahLst/>
            <a:cxnLst/>
            <a:rect l="l" t="t" r="r" b="b"/>
            <a:pathLst>
              <a:path h="1036320">
                <a:moveTo>
                  <a:pt x="0" y="0"/>
                </a:moveTo>
                <a:lnTo>
                  <a:pt x="0" y="10359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066800" y="2449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57019" y="2631694"/>
            <a:ext cx="0" cy="306070"/>
          </a:xfrm>
          <a:custGeom>
            <a:avLst/>
            <a:gdLst/>
            <a:ahLst/>
            <a:cxnLst/>
            <a:rect l="l" t="t" r="r" b="b"/>
            <a:pathLst>
              <a:path h="306069">
                <a:moveTo>
                  <a:pt x="0" y="0"/>
                </a:moveTo>
                <a:lnTo>
                  <a:pt x="0" y="3055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57019" y="3196208"/>
            <a:ext cx="0" cy="1002665"/>
          </a:xfrm>
          <a:custGeom>
            <a:avLst/>
            <a:gdLst/>
            <a:ahLst/>
            <a:cxnLst/>
            <a:rect l="l" t="t" r="r" b="b"/>
            <a:pathLst>
              <a:path h="1002664">
                <a:moveTo>
                  <a:pt x="0" y="0"/>
                </a:moveTo>
                <a:lnTo>
                  <a:pt x="0" y="10025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465580" y="4198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465580" y="2631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86357" y="2642870"/>
            <a:ext cx="0" cy="294640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86357" y="3196208"/>
            <a:ext cx="0" cy="996950"/>
          </a:xfrm>
          <a:custGeom>
            <a:avLst/>
            <a:gdLst/>
            <a:ahLst/>
            <a:cxnLst/>
            <a:rect l="l" t="t" r="r" b="b"/>
            <a:pathLst>
              <a:path h="996950">
                <a:moveTo>
                  <a:pt x="0" y="0"/>
                </a:moveTo>
                <a:lnTo>
                  <a:pt x="0" y="996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494916" y="4192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494916" y="2642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051050" y="2763647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51050" y="3196208"/>
            <a:ext cx="0" cy="922019"/>
          </a:xfrm>
          <a:custGeom>
            <a:avLst/>
            <a:gdLst/>
            <a:ahLst/>
            <a:cxnLst/>
            <a:rect l="l" t="t" r="r" b="b"/>
            <a:pathLst>
              <a:path h="922020">
                <a:moveTo>
                  <a:pt x="0" y="0"/>
                </a:moveTo>
                <a:lnTo>
                  <a:pt x="0" y="921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59610" y="41177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59610" y="2763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215769" y="2777870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215769" y="3196208"/>
            <a:ext cx="0" cy="898525"/>
          </a:xfrm>
          <a:custGeom>
            <a:avLst/>
            <a:gdLst/>
            <a:ahLst/>
            <a:cxnLst/>
            <a:rect l="l" t="t" r="r" b="b"/>
            <a:pathLst>
              <a:path h="898525">
                <a:moveTo>
                  <a:pt x="0" y="0"/>
                </a:moveTo>
                <a:lnTo>
                  <a:pt x="0" y="898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124329" y="4094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124329" y="2778505"/>
            <a:ext cx="292735" cy="0"/>
          </a:xfrm>
          <a:custGeom>
            <a:avLst/>
            <a:gdLst/>
            <a:ahLst/>
            <a:cxnLst/>
            <a:rect l="l" t="t" r="r" b="b"/>
            <a:pathLst>
              <a:path w="292735">
                <a:moveTo>
                  <a:pt x="0" y="0"/>
                </a:moveTo>
                <a:lnTo>
                  <a:pt x="292607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266950" y="2779014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266950" y="3196208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0"/>
                </a:moveTo>
                <a:lnTo>
                  <a:pt x="0" y="891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75510" y="4087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277872" y="2779141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8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277872" y="3196208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0"/>
                </a:moveTo>
                <a:lnTo>
                  <a:pt x="0" y="8893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186432" y="4085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325497" y="2778632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325497" y="3196208"/>
            <a:ext cx="0" cy="882650"/>
          </a:xfrm>
          <a:custGeom>
            <a:avLst/>
            <a:gdLst/>
            <a:ahLst/>
            <a:cxnLst/>
            <a:rect l="l" t="t" r="r" b="b"/>
            <a:pathLst>
              <a:path h="882650">
                <a:moveTo>
                  <a:pt x="0" y="0"/>
                </a:moveTo>
                <a:lnTo>
                  <a:pt x="0" y="882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234057" y="4078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775585" y="2713863"/>
            <a:ext cx="0" cy="223520"/>
          </a:xfrm>
          <a:custGeom>
            <a:avLst/>
            <a:gdLst/>
            <a:ahLst/>
            <a:cxnLst/>
            <a:rect l="l" t="t" r="r" b="b"/>
            <a:pathLst>
              <a:path h="223519">
                <a:moveTo>
                  <a:pt x="0" y="0"/>
                </a:moveTo>
                <a:lnTo>
                  <a:pt x="0" y="2233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684145" y="27138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815844" y="2702941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4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724404" y="27029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845054" y="2694558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2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753614" y="26945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936494" y="2665476"/>
            <a:ext cx="0" cy="271780"/>
          </a:xfrm>
          <a:custGeom>
            <a:avLst/>
            <a:gdLst/>
            <a:ahLst/>
            <a:cxnLst/>
            <a:rect l="l" t="t" r="r" b="b"/>
            <a:pathLst>
              <a:path h="271780">
                <a:moveTo>
                  <a:pt x="0" y="0"/>
                </a:moveTo>
                <a:lnTo>
                  <a:pt x="0" y="271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845054" y="2665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954782" y="2659252"/>
            <a:ext cx="0" cy="278130"/>
          </a:xfrm>
          <a:custGeom>
            <a:avLst/>
            <a:gdLst/>
            <a:ahLst/>
            <a:cxnLst/>
            <a:rect l="l" t="t" r="r" b="b"/>
            <a:pathLst>
              <a:path h="278130">
                <a:moveTo>
                  <a:pt x="0" y="0"/>
                </a:moveTo>
                <a:lnTo>
                  <a:pt x="0" y="2780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63342" y="26592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980435" y="2650108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88995" y="2650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038982" y="2628010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9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47542" y="2628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053588" y="2622169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4">
                <a:moveTo>
                  <a:pt x="0" y="0"/>
                </a:moveTo>
                <a:lnTo>
                  <a:pt x="0" y="315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62148" y="26221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324352" y="3714241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258565" y="3713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918965" y="3389566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917188" y="3381121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21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917188" y="3375786"/>
            <a:ext cx="40640" cy="0"/>
          </a:xfrm>
          <a:custGeom>
            <a:avLst/>
            <a:gdLst/>
            <a:ahLst/>
            <a:cxnLst/>
            <a:rect l="l" t="t" r="r" b="b"/>
            <a:pathLst>
              <a:path w="40639">
                <a:moveTo>
                  <a:pt x="0" y="0"/>
                </a:moveTo>
                <a:lnTo>
                  <a:pt x="4025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917188" y="3363848"/>
            <a:ext cx="66040" cy="0"/>
          </a:xfrm>
          <a:custGeom>
            <a:avLst/>
            <a:gdLst/>
            <a:ahLst/>
            <a:cxnLst/>
            <a:rect l="l" t="t" r="r" b="b"/>
            <a:pathLst>
              <a:path w="66039">
                <a:moveTo>
                  <a:pt x="0" y="0"/>
                </a:moveTo>
                <a:lnTo>
                  <a:pt x="657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092828" y="2061845"/>
            <a:ext cx="0" cy="875665"/>
          </a:xfrm>
          <a:custGeom>
            <a:avLst/>
            <a:gdLst/>
            <a:ahLst/>
            <a:cxnLst/>
            <a:rect l="l" t="t" r="r" b="b"/>
            <a:pathLst>
              <a:path h="875664">
                <a:moveTo>
                  <a:pt x="0" y="0"/>
                </a:moveTo>
                <a:lnTo>
                  <a:pt x="0" y="8754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092828" y="3196208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0"/>
                </a:moveTo>
                <a:lnTo>
                  <a:pt x="0" y="109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001389" y="3304794"/>
            <a:ext cx="285750" cy="0"/>
          </a:xfrm>
          <a:custGeom>
            <a:avLst/>
            <a:gdLst/>
            <a:ahLst/>
            <a:cxnLst/>
            <a:rect l="l" t="t" r="r" b="b"/>
            <a:pathLst>
              <a:path w="285750">
                <a:moveTo>
                  <a:pt x="0" y="0"/>
                </a:moveTo>
                <a:lnTo>
                  <a:pt x="285369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001389" y="2062035"/>
            <a:ext cx="362585" cy="0"/>
          </a:xfrm>
          <a:custGeom>
            <a:avLst/>
            <a:gdLst/>
            <a:ahLst/>
            <a:cxnLst/>
            <a:rect l="l" t="t" r="r" b="b"/>
            <a:pathLst>
              <a:path w="362585">
                <a:moveTo>
                  <a:pt x="0" y="0"/>
                </a:moveTo>
                <a:lnTo>
                  <a:pt x="362203" y="0"/>
                </a:lnTo>
              </a:path>
            </a:pathLst>
          </a:custGeom>
          <a:ln w="99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195317" y="2052320"/>
            <a:ext cx="0" cy="885190"/>
          </a:xfrm>
          <a:custGeom>
            <a:avLst/>
            <a:gdLst/>
            <a:ahLst/>
            <a:cxnLst/>
            <a:rect l="l" t="t" r="r" b="b"/>
            <a:pathLst>
              <a:path h="885189">
                <a:moveTo>
                  <a:pt x="0" y="0"/>
                </a:moveTo>
                <a:lnTo>
                  <a:pt x="0" y="8849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195317" y="3196208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103878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261103" y="2059813"/>
            <a:ext cx="0" cy="877569"/>
          </a:xfrm>
          <a:custGeom>
            <a:avLst/>
            <a:gdLst/>
            <a:ahLst/>
            <a:cxnLst/>
            <a:rect l="l" t="t" r="r" b="b"/>
            <a:pathLst>
              <a:path h="877569">
                <a:moveTo>
                  <a:pt x="0" y="0"/>
                </a:moveTo>
                <a:lnTo>
                  <a:pt x="0" y="8774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261103" y="3196208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6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169664" y="33158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169664" y="2059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272153" y="2062226"/>
            <a:ext cx="0" cy="875030"/>
          </a:xfrm>
          <a:custGeom>
            <a:avLst/>
            <a:gdLst/>
            <a:ahLst/>
            <a:cxnLst/>
            <a:rect l="l" t="t" r="r" b="b"/>
            <a:pathLst>
              <a:path h="875030">
                <a:moveTo>
                  <a:pt x="0" y="0"/>
                </a:moveTo>
                <a:lnTo>
                  <a:pt x="0" y="875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272153" y="3196208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4">
                <a:moveTo>
                  <a:pt x="0" y="0"/>
                </a:moveTo>
                <a:lnTo>
                  <a:pt x="0" y="1225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180713" y="33187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455033" y="2149094"/>
            <a:ext cx="0" cy="788670"/>
          </a:xfrm>
          <a:custGeom>
            <a:avLst/>
            <a:gdLst/>
            <a:ahLst/>
            <a:cxnLst/>
            <a:rect l="l" t="t" r="r" b="b"/>
            <a:pathLst>
              <a:path h="788669">
                <a:moveTo>
                  <a:pt x="0" y="0"/>
                </a:moveTo>
                <a:lnTo>
                  <a:pt x="0" y="788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455033" y="3196208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0"/>
                </a:moveTo>
                <a:lnTo>
                  <a:pt x="0" y="211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363592" y="3407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363592" y="2149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469638" y="2159507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469638" y="3196208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378197" y="34180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378197" y="2159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506340" y="2187701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5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506340" y="3196208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4">
                <a:moveTo>
                  <a:pt x="0" y="0"/>
                </a:moveTo>
                <a:lnTo>
                  <a:pt x="0" y="2491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414901" y="34453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414901" y="2187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520946" y="2199767"/>
            <a:ext cx="0" cy="737870"/>
          </a:xfrm>
          <a:custGeom>
            <a:avLst/>
            <a:gdLst/>
            <a:ahLst/>
            <a:cxnLst/>
            <a:rect l="l" t="t" r="r" b="b"/>
            <a:pathLst>
              <a:path h="737869">
                <a:moveTo>
                  <a:pt x="0" y="0"/>
                </a:moveTo>
                <a:lnTo>
                  <a:pt x="0" y="737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520946" y="3196208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429505" y="34570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429505" y="2199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594097" y="2266442"/>
            <a:ext cx="0" cy="671195"/>
          </a:xfrm>
          <a:custGeom>
            <a:avLst/>
            <a:gdLst/>
            <a:ahLst/>
            <a:cxnLst/>
            <a:rect l="l" t="t" r="r" b="b"/>
            <a:pathLst>
              <a:path h="671194">
                <a:moveTo>
                  <a:pt x="0" y="0"/>
                </a:moveTo>
                <a:lnTo>
                  <a:pt x="0" y="670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594097" y="3196208"/>
            <a:ext cx="0" cy="325120"/>
          </a:xfrm>
          <a:custGeom>
            <a:avLst/>
            <a:gdLst/>
            <a:ahLst/>
            <a:cxnLst/>
            <a:rect l="l" t="t" r="r" b="b"/>
            <a:pathLst>
              <a:path h="325120">
                <a:moveTo>
                  <a:pt x="0" y="0"/>
                </a:moveTo>
                <a:lnTo>
                  <a:pt x="0" y="3248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502658" y="35210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502658" y="2266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623434" y="2295905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0"/>
                </a:moveTo>
                <a:lnTo>
                  <a:pt x="0" y="641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623434" y="3196208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531995" y="35491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531995" y="22959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670933" y="2346705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90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670933" y="3196208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579492" y="3597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579492" y="23467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685538" y="2363089"/>
            <a:ext cx="0" cy="574675"/>
          </a:xfrm>
          <a:custGeom>
            <a:avLst/>
            <a:gdLst/>
            <a:ahLst/>
            <a:cxnLst/>
            <a:rect l="l" t="t" r="r" b="b"/>
            <a:pathLst>
              <a:path h="574675">
                <a:moveTo>
                  <a:pt x="0" y="0"/>
                </a:moveTo>
                <a:lnTo>
                  <a:pt x="0" y="574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685538" y="3196208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4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594097" y="3617595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1739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594097" y="2367216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177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692903" y="2371344"/>
            <a:ext cx="0" cy="566420"/>
          </a:xfrm>
          <a:custGeom>
            <a:avLst/>
            <a:gdLst/>
            <a:ahLst/>
            <a:cxnLst/>
            <a:rect l="l" t="t" r="r" b="b"/>
            <a:pathLst>
              <a:path h="566419">
                <a:moveTo>
                  <a:pt x="0" y="0"/>
                </a:moveTo>
                <a:lnTo>
                  <a:pt x="0" y="5659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692903" y="3196208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5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725796" y="2409570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0"/>
                </a:moveTo>
                <a:lnTo>
                  <a:pt x="0" y="5276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725796" y="3196208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2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634357" y="36583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634357" y="2409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974590" y="2738247"/>
            <a:ext cx="0" cy="199390"/>
          </a:xfrm>
          <a:custGeom>
            <a:avLst/>
            <a:gdLst/>
            <a:ahLst/>
            <a:cxnLst/>
            <a:rect l="l" t="t" r="r" b="b"/>
            <a:pathLst>
              <a:path h="199389">
                <a:moveTo>
                  <a:pt x="0" y="0"/>
                </a:moveTo>
                <a:lnTo>
                  <a:pt x="0" y="199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883150" y="2738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003927" y="2780283"/>
            <a:ext cx="0" cy="157480"/>
          </a:xfrm>
          <a:custGeom>
            <a:avLst/>
            <a:gdLst/>
            <a:ahLst/>
            <a:cxnLst/>
            <a:rect l="l" t="t" r="r" b="b"/>
            <a:pathLst>
              <a:path h="157480">
                <a:moveTo>
                  <a:pt x="0" y="0"/>
                </a:moveTo>
                <a:lnTo>
                  <a:pt x="0" y="1569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912486" y="2780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033136" y="2822701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5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941696" y="2822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091684" y="2908680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000244" y="2908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246873" y="2488183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0"/>
                </a:moveTo>
                <a:lnTo>
                  <a:pt x="0" y="4490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155433" y="24881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254240" y="2467991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92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162800" y="24679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498080" y="2807842"/>
            <a:ext cx="0" cy="1812925"/>
          </a:xfrm>
          <a:custGeom>
            <a:avLst/>
            <a:gdLst/>
            <a:ahLst/>
            <a:cxnLst/>
            <a:rect l="l" t="t" r="r" b="b"/>
            <a:pathLst>
              <a:path h="1812925">
                <a:moveTo>
                  <a:pt x="0" y="181279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498080" y="46206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498080" y="4361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498080" y="4102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498080" y="3843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498080" y="35847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498080" y="3325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498080" y="30667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498080" y="28078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 txBox="1"/>
          <p:nvPr/>
        </p:nvSpPr>
        <p:spPr>
          <a:xfrm>
            <a:off x="7668259" y="4560948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7668259" y="4301995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7668259" y="404291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7668259" y="378396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7668259" y="3525009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7668259" y="326605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7668259" y="300710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7668259" y="274815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1141094" y="3354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41094" y="3354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539875" y="3398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539875" y="3398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69211" y="3400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69211" y="3400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033904" y="3423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033904" y="3423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198623" y="3419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198623" y="3419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249804" y="3416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249804" y="3416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260726" y="3415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260726" y="3415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308351" y="3411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308351" y="3411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075684" y="2666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075684" y="2666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178172" y="2661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178172" y="2661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243959" y="2670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243959" y="2670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255008" y="2673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255008" y="2673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437888" y="2761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437888" y="2761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452492" y="2771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452492" y="2771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489196" y="2799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489196" y="2799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503801" y="2811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503801" y="2811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576953" y="2876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576953" y="2876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606290" y="2905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606290" y="2905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653788" y="2955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653788" y="2955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668392" y="297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668392" y="297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675759" y="2979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675759" y="2979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708652" y="3016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708652" y="3016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 txBox="1"/>
          <p:nvPr/>
        </p:nvSpPr>
        <p:spPr>
          <a:xfrm>
            <a:off x="223177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152912500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406120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152913000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589076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152913500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594230" y="514993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594230" y="453462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594230" y="391918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594230" y="333721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594230" y="272177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594230" y="210633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79" name="object 37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DUSP9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152912125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130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914400" y="4232147"/>
            <a:ext cx="2186940" cy="259079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20637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5852795" y="3973195"/>
            <a:ext cx="1361440" cy="259079"/>
          </a:xfrm>
          <a:custGeom>
            <a:avLst/>
            <a:gdLst/>
            <a:ahLst/>
            <a:cxnLst/>
            <a:rect l="l" t="t" r="r" b="b"/>
            <a:pathLst>
              <a:path w="1361440" h="259079">
                <a:moveTo>
                  <a:pt x="0" y="258952"/>
                </a:moveTo>
                <a:lnTo>
                  <a:pt x="1361185" y="258952"/>
                </a:lnTo>
                <a:lnTo>
                  <a:pt x="1361185" y="0"/>
                </a:lnTo>
                <a:lnTo>
                  <a:pt x="0" y="0"/>
                </a:lnTo>
                <a:lnTo>
                  <a:pt x="0" y="2589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 txBox="1"/>
          <p:nvPr/>
        </p:nvSpPr>
        <p:spPr>
          <a:xfrm>
            <a:off x="6281420" y="405028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5724778" y="3714241"/>
            <a:ext cx="124460" cy="259079"/>
          </a:xfrm>
          <a:custGeom>
            <a:avLst/>
            <a:gdLst/>
            <a:ahLst/>
            <a:cxnLst/>
            <a:rect l="l" t="t" r="r" b="b"/>
            <a:pathLst>
              <a:path w="124460" h="259079">
                <a:moveTo>
                  <a:pt x="0" y="258953"/>
                </a:moveTo>
                <a:lnTo>
                  <a:pt x="124460" y="258953"/>
                </a:lnTo>
                <a:lnTo>
                  <a:pt x="124460" y="0"/>
                </a:lnTo>
                <a:lnTo>
                  <a:pt x="0" y="0"/>
                </a:lnTo>
                <a:lnTo>
                  <a:pt x="0" y="2589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 txBox="1"/>
          <p:nvPr/>
        </p:nvSpPr>
        <p:spPr>
          <a:xfrm>
            <a:off x="5666359" y="379894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3104895" y="3714241"/>
            <a:ext cx="812800" cy="259079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5724778" y="3196208"/>
            <a:ext cx="1489710" cy="259079"/>
          </a:xfrm>
          <a:custGeom>
            <a:avLst/>
            <a:gdLst/>
            <a:ahLst/>
            <a:cxnLst/>
            <a:rect l="l" t="t" r="r" b="b"/>
            <a:pathLst>
              <a:path w="1489709" h="259079">
                <a:moveTo>
                  <a:pt x="0" y="258952"/>
                </a:moveTo>
                <a:lnTo>
                  <a:pt x="1489202" y="258952"/>
                </a:lnTo>
                <a:lnTo>
                  <a:pt x="1489202" y="0"/>
                </a:lnTo>
                <a:lnTo>
                  <a:pt x="0" y="0"/>
                </a:lnTo>
                <a:lnTo>
                  <a:pt x="0" y="2589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 txBox="1"/>
          <p:nvPr/>
        </p:nvSpPr>
        <p:spPr>
          <a:xfrm>
            <a:off x="6375272" y="327431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0" name="object 390"/>
          <p:cNvSpPr/>
          <p:nvPr/>
        </p:nvSpPr>
        <p:spPr>
          <a:xfrm>
            <a:off x="3104895" y="3196208"/>
            <a:ext cx="812800" cy="259079"/>
          </a:xfrm>
          <a:custGeom>
            <a:avLst/>
            <a:gdLst/>
            <a:ahLst/>
            <a:cxnLst/>
            <a:rect l="l" t="t" r="r" b="b"/>
            <a:pathLst>
              <a:path w="812800" h="259079">
                <a:moveTo>
                  <a:pt x="0" y="258952"/>
                </a:moveTo>
                <a:lnTo>
                  <a:pt x="812292" y="258952"/>
                </a:lnTo>
                <a:lnTo>
                  <a:pt x="812292" y="0"/>
                </a:lnTo>
                <a:lnTo>
                  <a:pt x="0" y="0"/>
                </a:lnTo>
                <a:lnTo>
                  <a:pt x="0" y="2589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 txBox="1"/>
          <p:nvPr/>
        </p:nvSpPr>
        <p:spPr>
          <a:xfrm>
            <a:off x="3416808" y="327431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3104895" y="3455289"/>
            <a:ext cx="812800" cy="259079"/>
          </a:xfrm>
          <a:custGeom>
            <a:avLst/>
            <a:gdLst/>
            <a:ahLst/>
            <a:cxnLst/>
            <a:rect l="l" t="t" r="r" b="b"/>
            <a:pathLst>
              <a:path w="812800" h="259079">
                <a:moveTo>
                  <a:pt x="0" y="258953"/>
                </a:moveTo>
                <a:lnTo>
                  <a:pt x="812292" y="258953"/>
                </a:lnTo>
                <a:lnTo>
                  <a:pt x="812292" y="0"/>
                </a:lnTo>
                <a:lnTo>
                  <a:pt x="0" y="0"/>
                </a:lnTo>
                <a:lnTo>
                  <a:pt x="0" y="25895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 txBox="1"/>
          <p:nvPr/>
        </p:nvSpPr>
        <p:spPr>
          <a:xfrm>
            <a:off x="3334258" y="353631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914400" y="2937255"/>
            <a:ext cx="3006725" cy="259079"/>
          </a:xfrm>
          <a:custGeom>
            <a:avLst/>
            <a:gdLst/>
            <a:ahLst/>
            <a:cxnLst/>
            <a:rect l="l" t="t" r="r" b="b"/>
            <a:pathLst>
              <a:path w="3006725" h="259080">
                <a:moveTo>
                  <a:pt x="0" y="258952"/>
                </a:moveTo>
                <a:lnTo>
                  <a:pt x="3006471" y="258952"/>
                </a:lnTo>
                <a:lnTo>
                  <a:pt x="3006471" y="0"/>
                </a:lnTo>
                <a:lnTo>
                  <a:pt x="0" y="0"/>
                </a:lnTo>
                <a:lnTo>
                  <a:pt x="0" y="25895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 txBox="1"/>
          <p:nvPr/>
        </p:nvSpPr>
        <p:spPr>
          <a:xfrm>
            <a:off x="1050289" y="302221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6" name="object 396"/>
          <p:cNvSpPr/>
          <p:nvPr/>
        </p:nvSpPr>
        <p:spPr>
          <a:xfrm>
            <a:off x="7217664" y="2937255"/>
            <a:ext cx="280670" cy="259079"/>
          </a:xfrm>
          <a:custGeom>
            <a:avLst/>
            <a:gdLst/>
            <a:ahLst/>
            <a:cxnLst/>
            <a:rect l="l" t="t" r="r" b="b"/>
            <a:pathLst>
              <a:path w="280670" h="259080">
                <a:moveTo>
                  <a:pt x="0" y="258953"/>
                </a:moveTo>
                <a:lnTo>
                  <a:pt x="280415" y="258953"/>
                </a:lnTo>
                <a:lnTo>
                  <a:pt x="280415" y="0"/>
                </a:lnTo>
                <a:lnTo>
                  <a:pt x="0" y="0"/>
                </a:lnTo>
                <a:lnTo>
                  <a:pt x="0" y="25895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 txBox="1"/>
          <p:nvPr/>
        </p:nvSpPr>
        <p:spPr>
          <a:xfrm>
            <a:off x="7146290" y="302221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3920871" y="2937255"/>
            <a:ext cx="1800225" cy="259079"/>
          </a:xfrm>
          <a:custGeom>
            <a:avLst/>
            <a:gdLst/>
            <a:ahLst/>
            <a:cxnLst/>
            <a:rect l="l" t="t" r="r" b="b"/>
            <a:pathLst>
              <a:path w="1800225" h="259080">
                <a:moveTo>
                  <a:pt x="0" y="258953"/>
                </a:moveTo>
                <a:lnTo>
                  <a:pt x="1800225" y="258953"/>
                </a:lnTo>
                <a:lnTo>
                  <a:pt x="1800225" y="0"/>
                </a:lnTo>
                <a:lnTo>
                  <a:pt x="0" y="0"/>
                </a:lnTo>
                <a:lnTo>
                  <a:pt x="0" y="25895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 txBox="1"/>
          <p:nvPr/>
        </p:nvSpPr>
        <p:spPr>
          <a:xfrm>
            <a:off x="4712970" y="302221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01" name="object 4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00" name="object 40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166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166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2750" y="4059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2750" y="4059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28369" y="3376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28369" y="3376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54150" y="3313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54150" y="3313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01647" y="3205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01647" y="3205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23111" y="3159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23111" y="3159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28825" y="3148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28825" y="3148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4960" y="3041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4960" y="3041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96389" y="30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96389" y="30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16455" y="2989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16455" y="2989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26616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26616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42364" y="29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42364" y="29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82623" y="289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82623" y="289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24279" y="285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24279" y="285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31391" y="2852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31391" y="2852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91716" y="2818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91716" y="2818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00351" y="2816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00351" y="2816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24735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24735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37689" y="2813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37689" y="2813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857755" y="281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857755" y="281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932558" y="2861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932558" y="2861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958339" y="2890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958339" y="2890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962657" y="289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962657" y="289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985645" y="2927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985645" y="2927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004314" y="2957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004314" y="2957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021585" y="2987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021585" y="2987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024379" y="2993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024379" y="2993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033016" y="3009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033016" y="3009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127885" y="3225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127885" y="3225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157983" y="3305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157983" y="3305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170938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170938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221229" y="3485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221229" y="3485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338958" y="3843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338958" y="3843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390775" y="3999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390775" y="3999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432430" y="4121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432430" y="4121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449576" y="4169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449576" y="4169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488438" y="4274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488438" y="4274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644901" y="4600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644901" y="4600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647823" y="460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647823" y="460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675127" y="4638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675127" y="4638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716783" y="4675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716783" y="4675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784220" y="4690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784220" y="4690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790063" y="4688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790063" y="4688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797175" y="4685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797175" y="4685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828798" y="4666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828798" y="4666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834513" y="466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834513" y="466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837433" y="4658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837433" y="4658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840354" y="4656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840354" y="4656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844673" y="465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844673" y="465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880486" y="461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880486" y="461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912110" y="4566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912110" y="4566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942335" y="4518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942335" y="4518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000692" y="4198937"/>
            <a:ext cx="530859" cy="4478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562286" y="4721161"/>
            <a:ext cx="262254" cy="30111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913251" y="5006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913251" y="5006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918965" y="5004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918965" y="5004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924808" y="5000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924808" y="5000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939159" y="4991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939159" y="4991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947795" y="4984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947795" y="4984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956430" y="4976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956430" y="4976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960621" y="497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960621" y="497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992245" y="4933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992245" y="4933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996563" y="492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996563" y="492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005198" y="4913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005198" y="4913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020946" y="488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020946" y="488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032503" y="4863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032503" y="4863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041140" y="4845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041140" y="4845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046854" y="4832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046854" y="4832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054094" y="4816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054094" y="4816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056888" y="4809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056888" y="4809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075557" y="4763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075557" y="4763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082796" y="4744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082796" y="4744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108577" y="4670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108577" y="4670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127246" y="4612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127246" y="4612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153153" y="4526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153153" y="4526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171822" y="4461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171822" y="4461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189095" y="4398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189095" y="4398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200525" y="4355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200525" y="4355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225035" y="4260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225035" y="4260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235069" y="4221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235069" y="4221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246498" y="4175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246498" y="4175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258055" y="4128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258055" y="4128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265167" y="40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265167" y="40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276725" y="4052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276725" y="4052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308221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308221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380103" y="3623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380103" y="3623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428997" y="3428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428997" y="3428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434713" y="3406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434713" y="3406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441825" y="3378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441825" y="3378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474845" y="3255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474845" y="3255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490720" y="3197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490720" y="3197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495038" y="3182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495038" y="3182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518025" y="3102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518025" y="3102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530978" y="3059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530978" y="3059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551045" y="2994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551045" y="2994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562475" y="2957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562475" y="2957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585461" y="2888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585461" y="2888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589779" y="2875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589779" y="2875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645786" y="2724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645786" y="2724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699952" y="2388425"/>
            <a:ext cx="397256" cy="23241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348223" y="2885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348223" y="2885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365496" y="2912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365496" y="2912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394197" y="2957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394197" y="2957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425821" y="3005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425821" y="3005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437251" y="3022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437251" y="3022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451602" y="304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451602" y="304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457444" y="3051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457444" y="3051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503290" y="3114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503290" y="3114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549265" y="3175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549265" y="3175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628259" y="3270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628259" y="3270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777738" y="3425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777738" y="3425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800725" y="344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800725" y="344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853810" y="349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853810" y="349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019038" y="3611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019038" y="3611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089396" y="3652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089396" y="3652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211442" y="3710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211442" y="3710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283325" y="3737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283325" y="3737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360921" y="3761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360921" y="3761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34657" y="3798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34657" y="3798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643878" y="3810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43878" y="3810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804659" y="3816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804659" y="3816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879463" y="3814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879463" y="3814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995794" y="380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995794" y="380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242809" y="3789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242809" y="3789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847723" y="5486400"/>
            <a:ext cx="4309110" cy="0"/>
          </a:xfrm>
          <a:custGeom>
            <a:avLst/>
            <a:gdLst/>
            <a:ahLst/>
            <a:cxnLst/>
            <a:rect l="l" t="t" r="r" b="b"/>
            <a:pathLst>
              <a:path w="4309110">
                <a:moveTo>
                  <a:pt x="0" y="0"/>
                </a:moveTo>
                <a:lnTo>
                  <a:pt x="430911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8477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2840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7204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1568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914400" y="2104263"/>
            <a:ext cx="0" cy="2740660"/>
          </a:xfrm>
          <a:custGeom>
            <a:avLst/>
            <a:gdLst/>
            <a:ahLst/>
            <a:cxnLst/>
            <a:rect l="l" t="t" r="r" b="b"/>
            <a:pathLst>
              <a:path h="2740660">
                <a:moveTo>
                  <a:pt x="0" y="0"/>
                </a:moveTo>
                <a:lnTo>
                  <a:pt x="0" y="274027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822960" y="48445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822960" y="41595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356989" y="3474465"/>
            <a:ext cx="3141345" cy="0"/>
          </a:xfrm>
          <a:custGeom>
            <a:avLst/>
            <a:gdLst/>
            <a:ahLst/>
            <a:cxnLst/>
            <a:rect l="l" t="t" r="r" b="b"/>
            <a:pathLst>
              <a:path w="3141345">
                <a:moveTo>
                  <a:pt x="0" y="0"/>
                </a:moveTo>
                <a:lnTo>
                  <a:pt x="314109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822960" y="3474465"/>
            <a:ext cx="2231390" cy="0"/>
          </a:xfrm>
          <a:custGeom>
            <a:avLst/>
            <a:gdLst/>
            <a:ahLst/>
            <a:cxnLst/>
            <a:rect l="l" t="t" r="r" b="b"/>
            <a:pathLst>
              <a:path w="2231390">
                <a:moveTo>
                  <a:pt x="0" y="0"/>
                </a:moveTo>
                <a:lnTo>
                  <a:pt x="223126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822960" y="27893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822960" y="21042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149730" y="41694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149730" y="4177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153477" y="41779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185544" y="40626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185544" y="40711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189418" y="40711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343596" y="2047557"/>
            <a:ext cx="3833621" cy="331152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719577" y="46868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787142" y="4701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792857" y="46998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800095" y="46973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831719" y="46779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054350" y="4349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062985" y="43362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351017" y="2888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354891" y="28969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368290" y="29157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372163" y="29243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396991" y="29604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00865" y="29690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428615" y="3008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432488" y="30166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440171" y="3025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443918" y="3033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454522" y="3045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454522" y="30543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458269" y="3054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60238" y="30539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460238" y="3062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464111" y="30625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506211" y="3117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506211" y="3126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509958" y="3126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552185" y="3177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552185" y="3186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555932" y="3186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631179" y="3273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631179" y="3282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634926" y="3281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780532" y="3428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780532" y="3436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784405" y="3436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803519" y="34493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803519" y="3457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807392" y="34578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856732" y="3495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856732" y="3503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860478" y="35037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021832" y="3614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021832" y="36228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025705" y="3622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092316" y="3655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092316" y="36635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096063" y="3663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214364" y="3713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214364" y="37217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218110" y="3721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286119" y="37404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286119" y="37489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289992" y="37489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363715" y="37645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363715" y="37730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367589" y="3773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537579" y="3800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537579" y="3809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541325" y="3809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646671" y="38131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646671" y="3821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650545" y="38217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807581" y="38190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807581" y="38275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811327" y="38275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882256" y="3817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882256" y="38263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886130" y="3826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998589" y="3812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998589" y="3820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002462" y="3820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245604" y="3791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245604" y="38004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249477" y="38004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158239" y="3234689"/>
            <a:ext cx="0" cy="1457325"/>
          </a:xfrm>
          <a:custGeom>
            <a:avLst/>
            <a:gdLst/>
            <a:ahLst/>
            <a:cxnLst/>
            <a:rect l="l" t="t" r="r" b="b"/>
            <a:pathLst>
              <a:path h="1457325">
                <a:moveTo>
                  <a:pt x="0" y="0"/>
                </a:moveTo>
                <a:lnTo>
                  <a:pt x="0" y="14568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158239" y="5018278"/>
            <a:ext cx="0" cy="102870"/>
          </a:xfrm>
          <a:custGeom>
            <a:avLst/>
            <a:gdLst/>
            <a:ahLst/>
            <a:cxnLst/>
            <a:rect l="l" t="t" r="r" b="b"/>
            <a:pathLst>
              <a:path h="102870">
                <a:moveTo>
                  <a:pt x="0" y="0"/>
                </a:moveTo>
                <a:lnTo>
                  <a:pt x="0" y="1028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066800" y="5121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066800" y="32346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194180" y="3183763"/>
            <a:ext cx="0" cy="1508125"/>
          </a:xfrm>
          <a:custGeom>
            <a:avLst/>
            <a:gdLst/>
            <a:ahLst/>
            <a:cxnLst/>
            <a:rect l="l" t="t" r="r" b="b"/>
            <a:pathLst>
              <a:path h="1508125">
                <a:moveTo>
                  <a:pt x="0" y="0"/>
                </a:moveTo>
                <a:lnTo>
                  <a:pt x="0" y="1507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102741" y="31837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359653" y="2525014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2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359653" y="3058032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268214" y="3268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268214" y="2525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376926" y="2548763"/>
            <a:ext cx="0" cy="182880"/>
          </a:xfrm>
          <a:custGeom>
            <a:avLst/>
            <a:gdLst/>
            <a:ahLst/>
            <a:cxnLst/>
            <a:rect l="l" t="t" r="r" b="b"/>
            <a:pathLst>
              <a:path h="182880">
                <a:moveTo>
                  <a:pt x="0" y="0"/>
                </a:moveTo>
                <a:lnTo>
                  <a:pt x="0" y="182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376926" y="3058032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285485" y="3299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285485" y="25487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405628" y="2587244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4">
                <a:moveTo>
                  <a:pt x="0" y="0"/>
                </a:moveTo>
                <a:lnTo>
                  <a:pt x="0" y="144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405628" y="3058032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2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314188" y="3351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314188" y="25872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437251" y="2627757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5">
                <a:moveTo>
                  <a:pt x="0" y="0"/>
                </a:moveTo>
                <a:lnTo>
                  <a:pt x="0" y="103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437251" y="3058032"/>
            <a:ext cx="0" cy="347980"/>
          </a:xfrm>
          <a:custGeom>
            <a:avLst/>
            <a:gdLst/>
            <a:ahLst/>
            <a:cxnLst/>
            <a:rect l="l" t="t" r="r" b="b"/>
            <a:pathLst>
              <a:path h="347979">
                <a:moveTo>
                  <a:pt x="0" y="0"/>
                </a:moveTo>
                <a:lnTo>
                  <a:pt x="0" y="3475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345810" y="34056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345810" y="2627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448680" y="2642107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448680" y="3058032"/>
            <a:ext cx="0" cy="367030"/>
          </a:xfrm>
          <a:custGeom>
            <a:avLst/>
            <a:gdLst/>
            <a:ahLst/>
            <a:cxnLst/>
            <a:rect l="l" t="t" r="r" b="b"/>
            <a:pathLst>
              <a:path h="367029">
                <a:moveTo>
                  <a:pt x="0" y="0"/>
                </a:moveTo>
                <a:lnTo>
                  <a:pt x="0" y="367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357240" y="34250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357240" y="2642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463032" y="2659633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0"/>
                </a:moveTo>
                <a:lnTo>
                  <a:pt x="0" y="716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463032" y="3058032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0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371591" y="345370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722" y="0"/>
                </a:lnTo>
              </a:path>
            </a:pathLst>
          </a:custGeom>
          <a:ln w="190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371591" y="2663126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722" y="0"/>
                </a:lnTo>
              </a:path>
            </a:pathLst>
          </a:custGeom>
          <a:ln w="1651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468873" y="2666619"/>
            <a:ext cx="0" cy="64769"/>
          </a:xfrm>
          <a:custGeom>
            <a:avLst/>
            <a:gdLst/>
            <a:ahLst/>
            <a:cxnLst/>
            <a:rect l="l" t="t" r="r" b="b"/>
            <a:pathLst>
              <a:path h="64769">
                <a:moveTo>
                  <a:pt x="0" y="0"/>
                </a:moveTo>
                <a:lnTo>
                  <a:pt x="0" y="646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468873" y="3058032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514721" y="2720720"/>
            <a:ext cx="0" cy="10795"/>
          </a:xfrm>
          <a:custGeom>
            <a:avLst/>
            <a:gdLst/>
            <a:ahLst/>
            <a:cxnLst/>
            <a:rect l="l" t="t" r="r" b="b"/>
            <a:pathLst>
              <a:path h="10794">
                <a:moveTo>
                  <a:pt x="0" y="0"/>
                </a:moveTo>
                <a:lnTo>
                  <a:pt x="0" y="10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514721" y="3058032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38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423280" y="3531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423280" y="2720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560695" y="3058032"/>
            <a:ext cx="0" cy="542925"/>
          </a:xfrm>
          <a:custGeom>
            <a:avLst/>
            <a:gdLst/>
            <a:ahLst/>
            <a:cxnLst/>
            <a:rect l="l" t="t" r="r" b="b"/>
            <a:pathLst>
              <a:path h="542925">
                <a:moveTo>
                  <a:pt x="0" y="0"/>
                </a:moveTo>
                <a:lnTo>
                  <a:pt x="0" y="542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469254" y="36008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639689" y="3058032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548248" y="3709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789167" y="3058032"/>
            <a:ext cx="0" cy="819150"/>
          </a:xfrm>
          <a:custGeom>
            <a:avLst/>
            <a:gdLst/>
            <a:ahLst/>
            <a:cxnLst/>
            <a:rect l="l" t="t" r="r" b="b"/>
            <a:pathLst>
              <a:path h="819150">
                <a:moveTo>
                  <a:pt x="0" y="0"/>
                </a:moveTo>
                <a:lnTo>
                  <a:pt x="0" y="819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697728" y="38770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812154" y="3058032"/>
            <a:ext cx="0" cy="841375"/>
          </a:xfrm>
          <a:custGeom>
            <a:avLst/>
            <a:gdLst/>
            <a:ahLst/>
            <a:cxnLst/>
            <a:rect l="l" t="t" r="r" b="b"/>
            <a:pathLst>
              <a:path h="841375">
                <a:moveTo>
                  <a:pt x="0" y="0"/>
                </a:moveTo>
                <a:lnTo>
                  <a:pt x="0" y="8408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720715" y="38989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865240" y="3061970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8834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773801" y="39453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773801" y="30619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030467" y="3187192"/>
            <a:ext cx="0" cy="871219"/>
          </a:xfrm>
          <a:custGeom>
            <a:avLst/>
            <a:gdLst/>
            <a:ahLst/>
            <a:cxnLst/>
            <a:rect l="l" t="t" r="r" b="b"/>
            <a:pathLst>
              <a:path h="871220">
                <a:moveTo>
                  <a:pt x="0" y="8712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939028" y="4058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939028" y="3187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100826" y="3232785"/>
            <a:ext cx="0" cy="861694"/>
          </a:xfrm>
          <a:custGeom>
            <a:avLst/>
            <a:gdLst/>
            <a:ahLst/>
            <a:cxnLst/>
            <a:rect l="l" t="t" r="r" b="b"/>
            <a:pathLst>
              <a:path h="861695">
                <a:moveTo>
                  <a:pt x="0" y="8616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009385" y="4094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009385" y="3232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222872" y="3298444"/>
            <a:ext cx="0" cy="847090"/>
          </a:xfrm>
          <a:custGeom>
            <a:avLst/>
            <a:gdLst/>
            <a:ahLst/>
            <a:cxnLst/>
            <a:rect l="l" t="t" r="r" b="b"/>
            <a:pathLst>
              <a:path h="847089">
                <a:moveTo>
                  <a:pt x="0" y="8465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131433" y="4145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131433" y="3298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294754" y="3327780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5">
                <a:moveTo>
                  <a:pt x="0" y="8423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203315" y="41701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203315" y="3327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372352" y="3350259"/>
            <a:ext cx="0" cy="845819"/>
          </a:xfrm>
          <a:custGeom>
            <a:avLst/>
            <a:gdLst/>
            <a:ahLst/>
            <a:cxnLst/>
            <a:rect l="l" t="t" r="r" b="b"/>
            <a:pathLst>
              <a:path h="845820">
                <a:moveTo>
                  <a:pt x="0" y="8456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280911" y="4195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280911" y="3355784"/>
            <a:ext cx="356870" cy="0"/>
          </a:xfrm>
          <a:custGeom>
            <a:avLst/>
            <a:gdLst/>
            <a:ahLst/>
            <a:cxnLst/>
            <a:rect l="l" t="t" r="r" b="b"/>
            <a:pathLst>
              <a:path w="356870">
                <a:moveTo>
                  <a:pt x="0" y="0"/>
                </a:moveTo>
                <a:lnTo>
                  <a:pt x="356615" y="0"/>
                </a:lnTo>
              </a:path>
            </a:pathLst>
          </a:custGeom>
          <a:ln w="20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546088" y="3361309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8964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454647" y="42578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655307" y="3338448"/>
            <a:ext cx="0" cy="966469"/>
          </a:xfrm>
          <a:custGeom>
            <a:avLst/>
            <a:gdLst/>
            <a:ahLst/>
            <a:cxnLst/>
            <a:rect l="l" t="t" r="r" b="b"/>
            <a:pathLst>
              <a:path h="966470">
                <a:moveTo>
                  <a:pt x="0" y="9664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563868" y="43049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563868" y="3338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816090" y="3265932"/>
            <a:ext cx="0" cy="1123315"/>
          </a:xfrm>
          <a:custGeom>
            <a:avLst/>
            <a:gdLst/>
            <a:ahLst/>
            <a:cxnLst/>
            <a:rect l="l" t="t" r="r" b="b"/>
            <a:pathLst>
              <a:path h="1123314">
                <a:moveTo>
                  <a:pt x="0" y="11233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724650" y="43892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724650" y="3265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890893" y="3218688"/>
            <a:ext cx="0" cy="1216025"/>
          </a:xfrm>
          <a:custGeom>
            <a:avLst/>
            <a:gdLst/>
            <a:ahLst/>
            <a:cxnLst/>
            <a:rect l="l" t="t" r="r" b="b"/>
            <a:pathLst>
              <a:path h="1216025">
                <a:moveTo>
                  <a:pt x="0" y="12155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799453" y="4434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799453" y="32186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007225" y="3131566"/>
            <a:ext cx="0" cy="1378585"/>
          </a:xfrm>
          <a:custGeom>
            <a:avLst/>
            <a:gdLst/>
            <a:ahLst/>
            <a:cxnLst/>
            <a:rect l="l" t="t" r="r" b="b"/>
            <a:pathLst>
              <a:path h="1378585">
                <a:moveTo>
                  <a:pt x="0" y="13785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915784" y="4510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915784" y="31315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254240" y="3058032"/>
            <a:ext cx="0" cy="1631950"/>
          </a:xfrm>
          <a:custGeom>
            <a:avLst/>
            <a:gdLst/>
            <a:ahLst/>
            <a:cxnLst/>
            <a:rect l="l" t="t" r="r" b="b"/>
            <a:pathLst>
              <a:path h="1631950">
                <a:moveTo>
                  <a:pt x="0" y="0"/>
                </a:moveTo>
                <a:lnTo>
                  <a:pt x="0" y="16318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162800" y="4689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498080" y="2567939"/>
            <a:ext cx="0" cy="2287270"/>
          </a:xfrm>
          <a:custGeom>
            <a:avLst/>
            <a:gdLst/>
            <a:ahLst/>
            <a:cxnLst/>
            <a:rect l="l" t="t" r="r" b="b"/>
            <a:pathLst>
              <a:path h="2287270">
                <a:moveTo>
                  <a:pt x="0" y="228701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498080" y="48549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498080" y="4528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498080" y="42015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498080" y="3874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498080" y="35481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498080" y="3221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498080" y="2894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498080" y="2567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 txBox="1"/>
          <p:nvPr/>
        </p:nvSpPr>
        <p:spPr>
          <a:xfrm>
            <a:off x="7668259" y="479526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7668259" y="446849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7668259" y="414184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7668259" y="381507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7668259" y="348843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7668259" y="3161662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7668259" y="283501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7668259" y="250824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1141094" y="4160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141094" y="4160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177036" y="40539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177036" y="40539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22653" y="3370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22653" y="3370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448435" y="3307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448435" y="3307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495933" y="3199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495933" y="3199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517396" y="3154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517396" y="3154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523111" y="3142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523111" y="3142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579244" y="3035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579244" y="3035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590675" y="3016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590675" y="3016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610741" y="2983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610741" y="2983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620900" y="29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620900" y="29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636648" y="2945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636648" y="2945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676907" y="2893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676907" y="2893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718564" y="2852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718564" y="2852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725676" y="2846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725676" y="2846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786001" y="2812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786001" y="2812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794636" y="2810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794636" y="2810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819020" y="2807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819020" y="2807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831975" y="2807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831975" y="2807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852041" y="2810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852041" y="2810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926844" y="2856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926844" y="2856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952625" y="2884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952625" y="2884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956942" y="28900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956942" y="28900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979929" y="2922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979929" y="2922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998598" y="2951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998598" y="2951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015870" y="2982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015870" y="2982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018664" y="2987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018664" y="2987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027301" y="30039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027301" y="30039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122170" y="3219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122170" y="3219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152269" y="32995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152269" y="32995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165223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165223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215514" y="3479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215514" y="3479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333244" y="3837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333244" y="3837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385060" y="39940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385060" y="39940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426716" y="4115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426716" y="4115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443860" y="4164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443860" y="4164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482723" y="4268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482723" y="4268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639186" y="4594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639186" y="4594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642107" y="4598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642107" y="4598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669413" y="4632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669413" y="4632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711069" y="4669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711069" y="4669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778505" y="4684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778505" y="4684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784348" y="46827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784348" y="46827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791460" y="4680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791460" y="4680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823082" y="4660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823082" y="4660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828798" y="4655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828798" y="4655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831719" y="4653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831719" y="4653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834639" y="4650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834639" y="4650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838957" y="464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838957" y="464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874772" y="460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874772" y="460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906395" y="4560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906395" y="4560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936620" y="4513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936620" y="4513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994977" y="4193222"/>
            <a:ext cx="542289" cy="459231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556571" y="4715446"/>
            <a:ext cx="273685" cy="312547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902773" y="4041965"/>
            <a:ext cx="407288" cy="998220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302505" y="3915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302505" y="3915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374388" y="3617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374388" y="3617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423283" y="3422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423283" y="3422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428997" y="3400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428997" y="3400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436109" y="3372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436109" y="3372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469129" y="32492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469129" y="32492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485004" y="3192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485004" y="3192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489322" y="3176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489322" y="3176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512309" y="3097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512309" y="3097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525264" y="3053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525264" y="3053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545329" y="2988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545329" y="2988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556759" y="2952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556759" y="2952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579746" y="2882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579746" y="2882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584065" y="2870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584065" y="2870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640071" y="2718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640071" y="2718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694237" y="2382710"/>
            <a:ext cx="408686" cy="24383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342509" y="2879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342509" y="2879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359780" y="2907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359780" y="2907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388483" y="2951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388483" y="2951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420105" y="2999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420105" y="2999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431535" y="3016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431535" y="3016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445886" y="3037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445886" y="3037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451728" y="3045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451728" y="3045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497576" y="3109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497576" y="3109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543550" y="3169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543550" y="3169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622544" y="3264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622544" y="3264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772022" y="3419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772022" y="3419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795009" y="3440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795009" y="3440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848096" y="348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848096" y="348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013322" y="3605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013322" y="3605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083680" y="3646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083680" y="3646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205728" y="3704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205728" y="3704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277609" y="3731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277609" y="3731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355207" y="37558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355207" y="37558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528943" y="3792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528943" y="3792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638163" y="3804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638163" y="3804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798944" y="3810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798944" y="3810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873747" y="3809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873747" y="3809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990080" y="3803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990080" y="3803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237094" y="3783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237094" y="3783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 txBox="1"/>
          <p:nvPr/>
        </p:nvSpPr>
        <p:spPr>
          <a:xfrm>
            <a:off x="158076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68048000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301713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68049000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445350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68050000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588987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68051000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594230" y="471915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594230" y="403398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28" name="object 628"/>
          <p:cNvSpPr txBox="1"/>
          <p:nvPr/>
        </p:nvSpPr>
        <p:spPr>
          <a:xfrm>
            <a:off x="594230" y="338230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594230" y="269726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594230" y="201209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EFNB1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68047520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212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1617852" y="4364735"/>
            <a:ext cx="1435100" cy="327025"/>
          </a:xfrm>
          <a:custGeom>
            <a:avLst/>
            <a:gdLst/>
            <a:ahLst/>
            <a:cxnLst/>
            <a:rect l="l" t="t" r="r" b="b"/>
            <a:pathLst>
              <a:path w="1435100" h="327025">
                <a:moveTo>
                  <a:pt x="0" y="326770"/>
                </a:moveTo>
                <a:lnTo>
                  <a:pt x="1434973" y="326770"/>
                </a:lnTo>
                <a:lnTo>
                  <a:pt x="1434973" y="0"/>
                </a:lnTo>
                <a:lnTo>
                  <a:pt x="0" y="0"/>
                </a:lnTo>
                <a:lnTo>
                  <a:pt x="0" y="32677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2170176" y="447446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914400" y="4691507"/>
            <a:ext cx="702310" cy="327025"/>
          </a:xfrm>
          <a:custGeom>
            <a:avLst/>
            <a:gdLst/>
            <a:ahLst/>
            <a:cxnLst/>
            <a:rect l="l" t="t" r="r" b="b"/>
            <a:pathLst>
              <a:path w="702310" h="327025">
                <a:moveTo>
                  <a:pt x="0" y="326771"/>
                </a:moveTo>
                <a:lnTo>
                  <a:pt x="702056" y="326771"/>
                </a:lnTo>
                <a:lnTo>
                  <a:pt x="702056" y="0"/>
                </a:lnTo>
                <a:lnTo>
                  <a:pt x="0" y="0"/>
                </a:lnTo>
                <a:lnTo>
                  <a:pt x="0" y="326771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 txBox="1"/>
          <p:nvPr/>
        </p:nvSpPr>
        <p:spPr>
          <a:xfrm>
            <a:off x="894664" y="4803773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4174616" y="4038091"/>
            <a:ext cx="182880" cy="327025"/>
          </a:xfrm>
          <a:custGeom>
            <a:avLst/>
            <a:gdLst/>
            <a:ahLst/>
            <a:cxnLst/>
            <a:rect l="l" t="t" r="r" b="b"/>
            <a:pathLst>
              <a:path w="182879" h="327025">
                <a:moveTo>
                  <a:pt x="0" y="326770"/>
                </a:moveTo>
                <a:lnTo>
                  <a:pt x="182372" y="326770"/>
                </a:lnTo>
                <a:lnTo>
                  <a:pt x="182372" y="0"/>
                </a:lnTo>
                <a:lnTo>
                  <a:pt x="0" y="0"/>
                </a:lnTo>
                <a:lnTo>
                  <a:pt x="0" y="32677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 txBox="1"/>
          <p:nvPr/>
        </p:nvSpPr>
        <p:spPr>
          <a:xfrm>
            <a:off x="4013834" y="414908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3054223" y="3711321"/>
            <a:ext cx="1119505" cy="327025"/>
          </a:xfrm>
          <a:custGeom>
            <a:avLst/>
            <a:gdLst/>
            <a:ahLst/>
            <a:cxnLst/>
            <a:rect l="l" t="t" r="r" b="b"/>
            <a:pathLst>
              <a:path w="1119504" h="327025">
                <a:moveTo>
                  <a:pt x="0" y="326770"/>
                </a:moveTo>
                <a:lnTo>
                  <a:pt x="1118997" y="326770"/>
                </a:lnTo>
                <a:lnTo>
                  <a:pt x="1118997" y="0"/>
                </a:lnTo>
                <a:lnTo>
                  <a:pt x="0" y="0"/>
                </a:lnTo>
                <a:lnTo>
                  <a:pt x="0" y="32677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 txBox="1"/>
          <p:nvPr/>
        </p:nvSpPr>
        <p:spPr>
          <a:xfrm>
            <a:off x="3493134" y="383006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3054223" y="3057905"/>
            <a:ext cx="1303020" cy="327025"/>
          </a:xfrm>
          <a:custGeom>
            <a:avLst/>
            <a:gdLst/>
            <a:ahLst/>
            <a:cxnLst/>
            <a:rect l="l" t="t" r="r" b="b"/>
            <a:pathLst>
              <a:path w="1303020" h="327025">
                <a:moveTo>
                  <a:pt x="0" y="326771"/>
                </a:moveTo>
                <a:lnTo>
                  <a:pt x="1302765" y="326771"/>
                </a:lnTo>
                <a:lnTo>
                  <a:pt x="1302765" y="0"/>
                </a:lnTo>
                <a:lnTo>
                  <a:pt x="0" y="0"/>
                </a:lnTo>
                <a:lnTo>
                  <a:pt x="0" y="32677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 txBox="1"/>
          <p:nvPr/>
        </p:nvSpPr>
        <p:spPr>
          <a:xfrm>
            <a:off x="3611498" y="316991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3054223" y="3384677"/>
            <a:ext cx="1303020" cy="327025"/>
          </a:xfrm>
          <a:custGeom>
            <a:avLst/>
            <a:gdLst/>
            <a:ahLst/>
            <a:cxnLst/>
            <a:rect l="l" t="t" r="r" b="b"/>
            <a:pathLst>
              <a:path w="1303020" h="327025">
                <a:moveTo>
                  <a:pt x="0" y="326771"/>
                </a:moveTo>
                <a:lnTo>
                  <a:pt x="1302765" y="326771"/>
                </a:lnTo>
                <a:lnTo>
                  <a:pt x="1302765" y="0"/>
                </a:lnTo>
                <a:lnTo>
                  <a:pt x="0" y="0"/>
                </a:lnTo>
                <a:lnTo>
                  <a:pt x="0" y="32677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 txBox="1"/>
          <p:nvPr/>
        </p:nvSpPr>
        <p:spPr>
          <a:xfrm>
            <a:off x="3528948" y="3499737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4358513" y="2731261"/>
            <a:ext cx="3140075" cy="327025"/>
          </a:xfrm>
          <a:custGeom>
            <a:avLst/>
            <a:gdLst/>
            <a:ahLst/>
            <a:cxnLst/>
            <a:rect l="l" t="t" r="r" b="b"/>
            <a:pathLst>
              <a:path w="3140075" h="327025">
                <a:moveTo>
                  <a:pt x="0" y="326771"/>
                </a:moveTo>
                <a:lnTo>
                  <a:pt x="3139566" y="326771"/>
                </a:lnTo>
                <a:lnTo>
                  <a:pt x="3139566" y="0"/>
                </a:lnTo>
                <a:lnTo>
                  <a:pt x="0" y="0"/>
                </a:lnTo>
                <a:lnTo>
                  <a:pt x="0" y="32677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 txBox="1"/>
          <p:nvPr/>
        </p:nvSpPr>
        <p:spPr>
          <a:xfrm>
            <a:off x="7146290" y="285013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9" name="object 64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48" name="object 64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70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70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97432" y="262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97432" y="262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55471" y="267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55471" y="267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71294" y="2795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71294" y="2795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52447" y="2876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52447" y="2876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8085" y="3273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58085" y="3273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69642" y="3284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69642" y="3284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81200" y="3295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81200" y="3295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15998" y="3328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15998" y="3328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39239" y="3350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39239" y="3350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08707" y="3415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08707" y="3415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26107" y="3432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26107" y="3432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95702" y="3497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95702" y="3497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07260" y="3507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07260" y="3507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46325" y="363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46325" y="363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21635" y="3702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21635" y="3702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439035" y="3717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39035" y="3717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473832" y="3748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73832" y="3748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145917" y="4289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145917" y="4289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56026" y="4366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256026" y="4366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95090" y="4459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95090" y="4459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06775" y="4466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06775" y="4466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18332" y="4474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18332" y="4474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29889" y="4481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29889" y="4481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447288" y="449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47288" y="449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28440" y="4542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28440" y="4542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57396" y="4559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57396" y="4559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80510" y="4573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80510" y="4573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09594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09594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26992" y="4599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26992" y="4599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655948" y="4616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55948" y="4616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68877" y="477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68877" y="477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86148" y="4779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86148" y="4779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96258" y="4823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96258" y="4823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25214" y="4835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25214" y="4835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47007" y="4877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47007" y="4877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386071" y="4919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386071" y="4919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530852" y="4956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530852" y="4956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594605" y="496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594605" y="496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16271" y="4992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16271" y="4992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768469" y="5000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768469" y="5000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03266" y="5005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03266" y="5005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849621" y="5011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849621" y="5011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878578" y="5015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878578" y="5015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40884" y="5030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40884" y="5030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81396" y="5033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81396" y="5033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72659" y="5039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72659" y="5039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95772" y="5039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95772" y="5039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63794" y="5037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463794" y="5037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515990" y="5035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15990" y="5035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27547" y="5034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27547" y="5034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944742" y="499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944742" y="499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996940" y="4990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996940" y="4990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141846" y="496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141846" y="496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425819" y="4920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425819" y="4920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518529" y="4902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518529" y="4902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530085" y="4900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530085" y="4900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547484" y="4896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47484" y="4896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674993" y="4870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674993" y="4870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727063" y="4859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727063" y="4859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761860" y="48517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761860" y="48517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96658" y="4844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96658" y="4844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819772" y="4839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819772" y="4839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76236" y="4804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976236" y="4804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242809" y="4742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242809" y="4742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285747" y="5486400"/>
            <a:ext cx="5795010" cy="0"/>
          </a:xfrm>
          <a:custGeom>
            <a:avLst/>
            <a:gdLst/>
            <a:ahLst/>
            <a:cxnLst/>
            <a:rect l="l" t="t" r="r" b="b"/>
            <a:pathLst>
              <a:path w="5795009">
                <a:moveTo>
                  <a:pt x="0" y="0"/>
                </a:moveTo>
                <a:lnTo>
                  <a:pt x="579462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2857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4446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60362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6250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9215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0803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14400" y="2200655"/>
            <a:ext cx="0" cy="2751455"/>
          </a:xfrm>
          <a:custGeom>
            <a:avLst/>
            <a:gdLst/>
            <a:ahLst/>
            <a:cxnLst/>
            <a:rect l="l" t="t" r="r" b="b"/>
            <a:pathLst>
              <a:path h="2751454">
                <a:moveTo>
                  <a:pt x="0" y="0"/>
                </a:moveTo>
                <a:lnTo>
                  <a:pt x="0" y="275107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495172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42640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22960" y="3576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28884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22960" y="22006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49730" y="24731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49730" y="2481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153477" y="2481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300352" y="2624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300352" y="2633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304099" y="26330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358264" y="2682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358264" y="2691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362138" y="2691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474216" y="2798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474216" y="28070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477962" y="2807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555241" y="2879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555241" y="28878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559115" y="2887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960879" y="3275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960879" y="3284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964753" y="3284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972564" y="3287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972564" y="32955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976310" y="3295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984120" y="3298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984120" y="33065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987867" y="3306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018919" y="33312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018919" y="33397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022665" y="3339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042032" y="3353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042032" y="33618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045906" y="3361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111629" y="3418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111629" y="34273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115375" y="3427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129027" y="3435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129027" y="34437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132774" y="3443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198497" y="3499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198497" y="35085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202370" y="35084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210054" y="3510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210054" y="3519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213927" y="3519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349119" y="3637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349119" y="36462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352992" y="3646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424557" y="37052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424557" y="3721480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17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428303" y="37137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441829" y="3720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445702" y="3729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476626" y="3751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476626" y="3759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480500" y="3759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148838" y="42923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148838" y="43008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152584" y="4300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58946" y="4369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58946" y="43783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262693" y="43783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398011" y="4462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401758" y="44709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409569" y="44698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413442" y="4478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421126" y="4477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424999" y="4485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432809" y="4484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436556" y="4493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450209" y="4495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453955" y="45041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31234" y="4545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35108" y="4553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60190" y="45626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564064" y="45711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583432" y="45761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587178" y="4584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612388" y="4592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616261" y="4601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629786" y="4602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633660" y="4611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658742" y="4618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662616" y="4627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971671" y="4774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971671" y="4786820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543" y="0"/>
                </a:lnTo>
              </a:path>
            </a:pathLst>
          </a:custGeom>
          <a:ln w="170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975544" y="4783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989070" y="4782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992816" y="4790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099178" y="48268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099178" y="48353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102925" y="4835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128134" y="48379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128134" y="48464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131881" y="48465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249801" y="48806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249801" y="48891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253674" y="48891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388865" y="49225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388865" y="4931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392739" y="4931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533772" y="49589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533772" y="4967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537519" y="49675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597527" y="4972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597527" y="4981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601273" y="4981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719192" y="49954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719192" y="50039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722939" y="50039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771390" y="50036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771390" y="50121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775136" y="5012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806060" y="5008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806060" y="50172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809934" y="5017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852415" y="5014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852415" y="5023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856289" y="50234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881498" y="5018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881498" y="50269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885245" y="5026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043678" y="50335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043678" y="50420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047551" y="50420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084190" y="5036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084190" y="5044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088064" y="5044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275453" y="5042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275453" y="5051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279326" y="5051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298694" y="5042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298694" y="50514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302440" y="5051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466715" y="5040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466715" y="50490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70461" y="5048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518911" y="5038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518911" y="5046598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8701" y="0"/>
                </a:lnTo>
              </a:path>
            </a:pathLst>
          </a:custGeom>
          <a:ln w="100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522658" y="5046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530469" y="5037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534215" y="50462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947664" y="50006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947664" y="50091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951410" y="50091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999860" y="49937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999860" y="50024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003607" y="5002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144640" y="4972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144640" y="4981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148514" y="4981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428613" y="49234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428613" y="4932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432486" y="4931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521322" y="4905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521322" y="49140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525196" y="4913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532880" y="49030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532880" y="4909883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544" y="0"/>
                </a:lnTo>
              </a:path>
            </a:pathLst>
          </a:custGeom>
          <a:ln w="129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36753" y="49116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550279" y="48996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554152" y="4908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677786" y="48732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677786" y="4881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681660" y="48818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729983" y="4862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729983" y="48707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733730" y="4870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764655" y="48547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764655" y="48632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768528" y="48632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799453" y="48470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799453" y="48557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803326" y="4855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822693" y="4842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822693" y="48506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826440" y="4850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979157" y="48069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979157" y="4815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982904" y="48155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45731" y="4745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5731" y="4754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9477" y="4754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2052320"/>
            <a:ext cx="0" cy="859155"/>
          </a:xfrm>
          <a:custGeom>
            <a:avLst/>
            <a:gdLst/>
            <a:ahLst/>
            <a:cxnLst/>
            <a:rect l="l" t="t" r="r" b="b"/>
            <a:pathLst>
              <a:path h="859155">
                <a:moveTo>
                  <a:pt x="0" y="8587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066800" y="2911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308861" y="2218308"/>
            <a:ext cx="0" cy="829944"/>
          </a:xfrm>
          <a:custGeom>
            <a:avLst/>
            <a:gdLst/>
            <a:ahLst/>
            <a:cxnLst/>
            <a:rect l="l" t="t" r="r" b="b"/>
            <a:pathLst>
              <a:path h="829944">
                <a:moveTo>
                  <a:pt x="0" y="8295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217422" y="3047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217422" y="22183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366900" y="2281935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8185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275461" y="3100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275461" y="2281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482725" y="2408427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797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391285" y="3205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391285" y="24084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563877" y="2496311"/>
            <a:ext cx="0" cy="783590"/>
          </a:xfrm>
          <a:custGeom>
            <a:avLst/>
            <a:gdLst/>
            <a:ahLst/>
            <a:cxnLst/>
            <a:rect l="l" t="t" r="r" b="b"/>
            <a:pathLst>
              <a:path h="783589">
                <a:moveTo>
                  <a:pt x="0" y="7830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472438" y="3279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472438" y="2496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969516" y="2924936"/>
            <a:ext cx="0" cy="719455"/>
          </a:xfrm>
          <a:custGeom>
            <a:avLst/>
            <a:gdLst/>
            <a:ahLst/>
            <a:cxnLst/>
            <a:rect l="l" t="t" r="r" b="b"/>
            <a:pathLst>
              <a:path h="719454">
                <a:moveTo>
                  <a:pt x="0" y="7190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878076" y="3644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878076" y="29249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981073" y="2936875"/>
            <a:ext cx="0" cy="717550"/>
          </a:xfrm>
          <a:custGeom>
            <a:avLst/>
            <a:gdLst/>
            <a:ahLst/>
            <a:cxnLst/>
            <a:rect l="l" t="t" r="r" b="b"/>
            <a:pathLst>
              <a:path h="717550">
                <a:moveTo>
                  <a:pt x="0" y="7174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889632" y="36542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889632" y="2936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992629" y="2948685"/>
            <a:ext cx="0" cy="716280"/>
          </a:xfrm>
          <a:custGeom>
            <a:avLst/>
            <a:gdLst/>
            <a:ahLst/>
            <a:cxnLst/>
            <a:rect l="l" t="t" r="r" b="b"/>
            <a:pathLst>
              <a:path h="716279">
                <a:moveTo>
                  <a:pt x="0" y="7158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901189" y="36645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901189" y="2948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027427" y="2984245"/>
            <a:ext cx="0" cy="711200"/>
          </a:xfrm>
          <a:custGeom>
            <a:avLst/>
            <a:gdLst/>
            <a:ahLst/>
            <a:cxnLst/>
            <a:rect l="l" t="t" r="r" b="b"/>
            <a:pathLst>
              <a:path h="711200">
                <a:moveTo>
                  <a:pt x="0" y="7110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935988" y="36953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935988" y="2984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050669" y="3007741"/>
            <a:ext cx="0" cy="708025"/>
          </a:xfrm>
          <a:custGeom>
            <a:avLst/>
            <a:gdLst/>
            <a:ahLst/>
            <a:cxnLst/>
            <a:rect l="l" t="t" r="r" b="b"/>
            <a:pathLst>
              <a:path h="708025">
                <a:moveTo>
                  <a:pt x="0" y="7080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959229" y="3715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959229" y="3007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120138" y="3077972"/>
            <a:ext cx="0" cy="699135"/>
          </a:xfrm>
          <a:custGeom>
            <a:avLst/>
            <a:gdLst/>
            <a:ahLst/>
            <a:cxnLst/>
            <a:rect l="l" t="t" r="r" b="b"/>
            <a:pathLst>
              <a:path h="699135">
                <a:moveTo>
                  <a:pt x="0" y="6988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028698" y="3776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028698" y="3077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137536" y="3095370"/>
            <a:ext cx="0" cy="697230"/>
          </a:xfrm>
          <a:custGeom>
            <a:avLst/>
            <a:gdLst/>
            <a:ahLst/>
            <a:cxnLst/>
            <a:rect l="l" t="t" r="r" b="b"/>
            <a:pathLst>
              <a:path h="697229">
                <a:moveTo>
                  <a:pt x="0" y="6967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046097" y="3792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046097" y="30953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207132" y="3164332"/>
            <a:ext cx="0" cy="688340"/>
          </a:xfrm>
          <a:custGeom>
            <a:avLst/>
            <a:gdLst/>
            <a:ahLst/>
            <a:cxnLst/>
            <a:rect l="l" t="t" r="r" b="b"/>
            <a:pathLst>
              <a:path h="688339">
                <a:moveTo>
                  <a:pt x="0" y="6883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115692" y="38526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115692" y="31643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218689" y="3175761"/>
            <a:ext cx="0" cy="687070"/>
          </a:xfrm>
          <a:custGeom>
            <a:avLst/>
            <a:gdLst/>
            <a:ahLst/>
            <a:cxnLst/>
            <a:rect l="l" t="t" r="r" b="b"/>
            <a:pathLst>
              <a:path h="687070">
                <a:moveTo>
                  <a:pt x="0" y="6869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127250" y="3862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127250" y="3175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357754" y="3310509"/>
            <a:ext cx="0" cy="671830"/>
          </a:xfrm>
          <a:custGeom>
            <a:avLst/>
            <a:gdLst/>
            <a:ahLst/>
            <a:cxnLst/>
            <a:rect l="l" t="t" r="r" b="b"/>
            <a:pathLst>
              <a:path h="671829">
                <a:moveTo>
                  <a:pt x="0" y="6715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266314" y="3982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266314" y="3310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433066" y="3381755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6640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341626" y="40458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341626" y="3381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450464" y="3398011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4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359025" y="4060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359025" y="33980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485263" y="3430270"/>
            <a:ext cx="0" cy="659765"/>
          </a:xfrm>
          <a:custGeom>
            <a:avLst/>
            <a:gdLst/>
            <a:ahLst/>
            <a:cxnLst/>
            <a:rect l="l" t="t" r="r" b="b"/>
            <a:pathLst>
              <a:path h="659764">
                <a:moveTo>
                  <a:pt x="0" y="6592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393823" y="4089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393823" y="3430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157347" y="3991736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065907" y="39917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267455" y="4070858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176016" y="40708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406521" y="4164965"/>
            <a:ext cx="0" cy="244475"/>
          </a:xfrm>
          <a:custGeom>
            <a:avLst/>
            <a:gdLst/>
            <a:ahLst/>
            <a:cxnLst/>
            <a:rect l="l" t="t" r="r" b="b"/>
            <a:pathLst>
              <a:path h="244475">
                <a:moveTo>
                  <a:pt x="0" y="0"/>
                </a:moveTo>
                <a:lnTo>
                  <a:pt x="0" y="2440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406521" y="4730241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315080" y="4776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315080" y="4164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418204" y="4172458"/>
            <a:ext cx="0" cy="236854"/>
          </a:xfrm>
          <a:custGeom>
            <a:avLst/>
            <a:gdLst/>
            <a:ahLst/>
            <a:cxnLst/>
            <a:rect l="l" t="t" r="r" b="b"/>
            <a:pathLst>
              <a:path h="236854">
                <a:moveTo>
                  <a:pt x="0" y="0"/>
                </a:moveTo>
                <a:lnTo>
                  <a:pt x="0" y="236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418204" y="4730241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54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326765" y="4784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326765" y="41724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429761" y="4179951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9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429761" y="4730241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338321" y="47917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38321" y="41799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441319" y="4187444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4">
                <a:moveTo>
                  <a:pt x="0" y="0"/>
                </a:moveTo>
                <a:lnTo>
                  <a:pt x="0" y="221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441319" y="4730241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349878" y="4798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349878" y="4187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458717" y="4198492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458717" y="4730241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795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367278" y="48097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367278" y="4198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539871" y="4248911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539871" y="4730241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448430" y="48590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448430" y="42489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568827" y="4266310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7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568827" y="4730241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477386" y="4876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477386" y="4266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91940" y="4280027"/>
            <a:ext cx="0" cy="129539"/>
          </a:xfrm>
          <a:custGeom>
            <a:avLst/>
            <a:gdLst/>
            <a:ahLst/>
            <a:cxnLst/>
            <a:rect l="l" t="t" r="r" b="b"/>
            <a:pathLst>
              <a:path h="129539">
                <a:moveTo>
                  <a:pt x="0" y="0"/>
                </a:moveTo>
                <a:lnTo>
                  <a:pt x="0" y="129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591940" y="4730241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500501" y="4889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500501" y="4280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621023" y="4296790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621023" y="4730241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5">
                <a:moveTo>
                  <a:pt x="0" y="0"/>
                </a:moveTo>
                <a:lnTo>
                  <a:pt x="0" y="175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529584" y="49061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529584" y="42967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638422" y="4306823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22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638422" y="4730241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56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546983" y="4915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546983" y="4306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667378" y="4323079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59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667378" y="4730241"/>
            <a:ext cx="0" cy="201930"/>
          </a:xfrm>
          <a:custGeom>
            <a:avLst/>
            <a:gdLst/>
            <a:ahLst/>
            <a:cxnLst/>
            <a:rect l="l" t="t" r="r" b="b"/>
            <a:pathLst>
              <a:path h="201929">
                <a:moveTo>
                  <a:pt x="0" y="0"/>
                </a:moveTo>
                <a:lnTo>
                  <a:pt x="0" y="201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575939" y="49320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575939" y="4323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980307" y="4730241"/>
            <a:ext cx="0" cy="356870"/>
          </a:xfrm>
          <a:custGeom>
            <a:avLst/>
            <a:gdLst/>
            <a:ahLst/>
            <a:cxnLst/>
            <a:rect l="l" t="t" r="r" b="b"/>
            <a:pathLst>
              <a:path h="356870">
                <a:moveTo>
                  <a:pt x="0" y="0"/>
                </a:moveTo>
                <a:lnTo>
                  <a:pt x="0" y="356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888866" y="50871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997578" y="4730241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3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906139" y="5094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107688" y="4730241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016247" y="5139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136644" y="4730241"/>
            <a:ext cx="0" cy="420370"/>
          </a:xfrm>
          <a:custGeom>
            <a:avLst/>
            <a:gdLst/>
            <a:ahLst/>
            <a:cxnLst/>
            <a:rect l="l" t="t" r="r" b="b"/>
            <a:pathLst>
              <a:path h="420370">
                <a:moveTo>
                  <a:pt x="0" y="0"/>
                </a:moveTo>
                <a:lnTo>
                  <a:pt x="0" y="4201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045203" y="51503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258436" y="4730241"/>
            <a:ext cx="0" cy="462915"/>
          </a:xfrm>
          <a:custGeom>
            <a:avLst/>
            <a:gdLst/>
            <a:ahLst/>
            <a:cxnLst/>
            <a:rect l="l" t="t" r="r" b="b"/>
            <a:pathLst>
              <a:path h="462914">
                <a:moveTo>
                  <a:pt x="0" y="0"/>
                </a:moveTo>
                <a:lnTo>
                  <a:pt x="0" y="4629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166996" y="5193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397502" y="4730241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4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306061" y="52351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542282" y="4730241"/>
            <a:ext cx="0" cy="541655"/>
          </a:xfrm>
          <a:custGeom>
            <a:avLst/>
            <a:gdLst/>
            <a:ahLst/>
            <a:cxnLst/>
            <a:rect l="l" t="t" r="r" b="b"/>
            <a:pathLst>
              <a:path h="541654">
                <a:moveTo>
                  <a:pt x="0" y="0"/>
                </a:moveTo>
                <a:lnTo>
                  <a:pt x="0" y="541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450841" y="52716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606035" y="4730241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514596" y="5285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727702" y="4730241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5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636261" y="5307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779898" y="4730241"/>
            <a:ext cx="0" cy="586105"/>
          </a:xfrm>
          <a:custGeom>
            <a:avLst/>
            <a:gdLst/>
            <a:ahLst/>
            <a:cxnLst/>
            <a:rect l="l" t="t" r="r" b="b"/>
            <a:pathLst>
              <a:path h="586104">
                <a:moveTo>
                  <a:pt x="0" y="0"/>
                </a:moveTo>
                <a:lnTo>
                  <a:pt x="0" y="585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688459" y="5315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814696" y="4713478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5">
                <a:moveTo>
                  <a:pt x="0" y="6075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723257" y="5321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861052" y="4719701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5">
                <a:moveTo>
                  <a:pt x="0" y="6074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769611" y="53271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769611" y="4719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890008" y="4723257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5">
                <a:moveTo>
                  <a:pt x="0" y="6073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798567" y="53305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798567" y="47232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052314" y="4738623"/>
            <a:ext cx="0" cy="607060"/>
          </a:xfrm>
          <a:custGeom>
            <a:avLst/>
            <a:gdLst/>
            <a:ahLst/>
            <a:cxnLst/>
            <a:rect l="l" t="t" r="r" b="b"/>
            <a:pathLst>
              <a:path h="607060">
                <a:moveTo>
                  <a:pt x="0" y="6068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960873" y="5345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960873" y="4738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092827" y="4741417"/>
            <a:ext cx="0" cy="607060"/>
          </a:xfrm>
          <a:custGeom>
            <a:avLst/>
            <a:gdLst/>
            <a:ahLst/>
            <a:cxnLst/>
            <a:rect l="l" t="t" r="r" b="b"/>
            <a:pathLst>
              <a:path h="607060">
                <a:moveTo>
                  <a:pt x="0" y="6065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001386" y="5351081"/>
            <a:ext cx="565785" cy="0"/>
          </a:xfrm>
          <a:custGeom>
            <a:avLst/>
            <a:gdLst/>
            <a:ahLst/>
            <a:cxnLst/>
            <a:rect l="l" t="t" r="r" b="b"/>
            <a:pathLst>
              <a:path w="565785">
                <a:moveTo>
                  <a:pt x="0" y="0"/>
                </a:moveTo>
                <a:lnTo>
                  <a:pt x="565276" y="0"/>
                </a:lnTo>
              </a:path>
            </a:pathLst>
          </a:custGeom>
          <a:ln w="157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001386" y="4744910"/>
            <a:ext cx="374650" cy="0"/>
          </a:xfrm>
          <a:custGeom>
            <a:avLst/>
            <a:gdLst/>
            <a:ahLst/>
            <a:cxnLst/>
            <a:rect l="l" t="t" r="r" b="b"/>
            <a:pathLst>
              <a:path w="374650">
                <a:moveTo>
                  <a:pt x="0" y="0"/>
                </a:moveTo>
                <a:lnTo>
                  <a:pt x="374141" y="0"/>
                </a:lnTo>
              </a:path>
            </a:pathLst>
          </a:custGeom>
          <a:ln w="165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284089" y="4748403"/>
            <a:ext cx="0" cy="605790"/>
          </a:xfrm>
          <a:custGeom>
            <a:avLst/>
            <a:gdLst/>
            <a:ahLst/>
            <a:cxnLst/>
            <a:rect l="l" t="t" r="r" b="b"/>
            <a:pathLst>
              <a:path h="605789">
                <a:moveTo>
                  <a:pt x="0" y="6057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307203" y="4748657"/>
            <a:ext cx="0" cy="605790"/>
          </a:xfrm>
          <a:custGeom>
            <a:avLst/>
            <a:gdLst/>
            <a:ahLst/>
            <a:cxnLst/>
            <a:rect l="l" t="t" r="r" b="b"/>
            <a:pathLst>
              <a:path h="605789">
                <a:moveTo>
                  <a:pt x="0" y="6056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215763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215763" y="4748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475223" y="4746497"/>
            <a:ext cx="0" cy="605155"/>
          </a:xfrm>
          <a:custGeom>
            <a:avLst/>
            <a:gdLst/>
            <a:ahLst/>
            <a:cxnLst/>
            <a:rect l="l" t="t" r="r" b="b"/>
            <a:pathLst>
              <a:path h="605154">
                <a:moveTo>
                  <a:pt x="0" y="6049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383784" y="47464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527421" y="4744465"/>
            <a:ext cx="0" cy="605155"/>
          </a:xfrm>
          <a:custGeom>
            <a:avLst/>
            <a:gdLst/>
            <a:ahLst/>
            <a:cxnLst/>
            <a:rect l="l" t="t" r="r" b="b"/>
            <a:pathLst>
              <a:path h="605154">
                <a:moveTo>
                  <a:pt x="0" y="6047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435980" y="5348985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>
                <a:moveTo>
                  <a:pt x="0" y="0"/>
                </a:moveTo>
                <a:lnTo>
                  <a:pt x="194437" y="0"/>
                </a:lnTo>
              </a:path>
            </a:pathLst>
          </a:custGeom>
          <a:ln w="10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435980" y="4744211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>
                <a:moveTo>
                  <a:pt x="0" y="0"/>
                </a:moveTo>
                <a:lnTo>
                  <a:pt x="194437" y="0"/>
                </a:lnTo>
              </a:path>
            </a:pathLst>
          </a:custGeom>
          <a:ln w="10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538978" y="4743958"/>
            <a:ext cx="0" cy="605155"/>
          </a:xfrm>
          <a:custGeom>
            <a:avLst/>
            <a:gdLst/>
            <a:ahLst/>
            <a:cxnLst/>
            <a:rect l="l" t="t" r="r" b="b"/>
            <a:pathLst>
              <a:path h="605154">
                <a:moveTo>
                  <a:pt x="0" y="6047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956172" y="4707128"/>
            <a:ext cx="0" cy="604520"/>
          </a:xfrm>
          <a:custGeom>
            <a:avLst/>
            <a:gdLst/>
            <a:ahLst/>
            <a:cxnLst/>
            <a:rect l="l" t="t" r="r" b="b"/>
            <a:pathLst>
              <a:path h="604520">
                <a:moveTo>
                  <a:pt x="0" y="6041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864733" y="53112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864733" y="4707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008370" y="4700270"/>
            <a:ext cx="0" cy="604520"/>
          </a:xfrm>
          <a:custGeom>
            <a:avLst/>
            <a:gdLst/>
            <a:ahLst/>
            <a:cxnLst/>
            <a:rect l="l" t="t" r="r" b="b"/>
            <a:pathLst>
              <a:path h="604520">
                <a:moveTo>
                  <a:pt x="0" y="6042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916929" y="53045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916929" y="4700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153277" y="4678807"/>
            <a:ext cx="0" cy="605155"/>
          </a:xfrm>
          <a:custGeom>
            <a:avLst/>
            <a:gdLst/>
            <a:ahLst/>
            <a:cxnLst/>
            <a:rect l="l" t="t" r="r" b="b"/>
            <a:pathLst>
              <a:path h="605154">
                <a:moveTo>
                  <a:pt x="0" y="6049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061836" y="52837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061836" y="4678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437248" y="4628260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5">
                <a:moveTo>
                  <a:pt x="0" y="6074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345809" y="5235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345809" y="4628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529958" y="4609719"/>
            <a:ext cx="0" cy="608965"/>
          </a:xfrm>
          <a:custGeom>
            <a:avLst/>
            <a:gdLst/>
            <a:ahLst/>
            <a:cxnLst/>
            <a:rect l="l" t="t" r="r" b="b"/>
            <a:pathLst>
              <a:path h="608964">
                <a:moveTo>
                  <a:pt x="0" y="6085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438519" y="5218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438519" y="4609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541516" y="4607305"/>
            <a:ext cx="0" cy="608965"/>
          </a:xfrm>
          <a:custGeom>
            <a:avLst/>
            <a:gdLst/>
            <a:ahLst/>
            <a:cxnLst/>
            <a:rect l="l" t="t" r="r" b="b"/>
            <a:pathLst>
              <a:path h="608964">
                <a:moveTo>
                  <a:pt x="0" y="6087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450076" y="52160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450076" y="4607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558915" y="4603622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6090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467475" y="5212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467475" y="46036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686422" y="4576190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6112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594982" y="5187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594982" y="4576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738493" y="4564634"/>
            <a:ext cx="0" cy="612775"/>
          </a:xfrm>
          <a:custGeom>
            <a:avLst/>
            <a:gdLst/>
            <a:ahLst/>
            <a:cxnLst/>
            <a:rect l="l" t="t" r="r" b="b"/>
            <a:pathLst>
              <a:path h="612775">
                <a:moveTo>
                  <a:pt x="0" y="6122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647053" y="51769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647053" y="45646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773291" y="4556633"/>
            <a:ext cx="0" cy="613410"/>
          </a:xfrm>
          <a:custGeom>
            <a:avLst/>
            <a:gdLst/>
            <a:ahLst/>
            <a:cxnLst/>
            <a:rect l="l" t="t" r="r" b="b"/>
            <a:pathLst>
              <a:path h="613410">
                <a:moveTo>
                  <a:pt x="0" y="6131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681851" y="5169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681851" y="45566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808089" y="4548759"/>
            <a:ext cx="0" cy="614045"/>
          </a:xfrm>
          <a:custGeom>
            <a:avLst/>
            <a:gdLst/>
            <a:ahLst/>
            <a:cxnLst/>
            <a:rect l="l" t="t" r="r" b="b"/>
            <a:pathLst>
              <a:path h="614045">
                <a:moveTo>
                  <a:pt x="0" y="6137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716648" y="5162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716648" y="45487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831203" y="4543425"/>
            <a:ext cx="0" cy="614680"/>
          </a:xfrm>
          <a:custGeom>
            <a:avLst/>
            <a:gdLst/>
            <a:ahLst/>
            <a:cxnLst/>
            <a:rect l="l" t="t" r="r" b="b"/>
            <a:pathLst>
              <a:path h="614679">
                <a:moveTo>
                  <a:pt x="0" y="6144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739763" y="5157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739763" y="4543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987667" y="4506340"/>
            <a:ext cx="0" cy="618490"/>
          </a:xfrm>
          <a:custGeom>
            <a:avLst/>
            <a:gdLst/>
            <a:ahLst/>
            <a:cxnLst/>
            <a:rect l="l" t="t" r="r" b="b"/>
            <a:pathLst>
              <a:path h="618489">
                <a:moveTo>
                  <a:pt x="0" y="6184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896227" y="51248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896227" y="45063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254240" y="4440682"/>
            <a:ext cx="0" cy="627380"/>
          </a:xfrm>
          <a:custGeom>
            <a:avLst/>
            <a:gdLst/>
            <a:ahLst/>
            <a:cxnLst/>
            <a:rect l="l" t="t" r="r" b="b"/>
            <a:pathLst>
              <a:path h="627379">
                <a:moveTo>
                  <a:pt x="0" y="6272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162800" y="5067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162800" y="4440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498080" y="2642361"/>
            <a:ext cx="0" cy="2248535"/>
          </a:xfrm>
          <a:custGeom>
            <a:avLst/>
            <a:gdLst/>
            <a:ahLst/>
            <a:cxnLst/>
            <a:rect l="l" t="t" r="r" b="b"/>
            <a:pathLst>
              <a:path h="2248535">
                <a:moveTo>
                  <a:pt x="0" y="224853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498080" y="48908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498080" y="4569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498080" y="42484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498080" y="39272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498080" y="36060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498080" y="32847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498080" y="2963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498080" y="26423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 txBox="1"/>
          <p:nvPr/>
        </p:nvSpPr>
        <p:spPr>
          <a:xfrm>
            <a:off x="7668259" y="4831204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24" name="object 524"/>
          <p:cNvSpPr txBox="1"/>
          <p:nvPr/>
        </p:nvSpPr>
        <p:spPr>
          <a:xfrm>
            <a:off x="7668259" y="451002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25" name="object 525"/>
          <p:cNvSpPr txBox="1"/>
          <p:nvPr/>
        </p:nvSpPr>
        <p:spPr>
          <a:xfrm>
            <a:off x="7668259" y="4188711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6" name="object 526"/>
          <p:cNvSpPr txBox="1"/>
          <p:nvPr/>
        </p:nvSpPr>
        <p:spPr>
          <a:xfrm>
            <a:off x="7668259" y="386752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27" name="object 527"/>
          <p:cNvSpPr txBox="1"/>
          <p:nvPr/>
        </p:nvSpPr>
        <p:spPr>
          <a:xfrm>
            <a:off x="7668259" y="3546345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8" name="object 528"/>
          <p:cNvSpPr txBox="1"/>
          <p:nvPr/>
        </p:nvSpPr>
        <p:spPr>
          <a:xfrm>
            <a:off x="7668259" y="322503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9" name="object 529"/>
          <p:cNvSpPr txBox="1"/>
          <p:nvPr/>
        </p:nvSpPr>
        <p:spPr>
          <a:xfrm>
            <a:off x="7668259" y="290385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30" name="object 530"/>
          <p:cNvSpPr txBox="1"/>
          <p:nvPr/>
        </p:nvSpPr>
        <p:spPr>
          <a:xfrm>
            <a:off x="7668259" y="258266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1141094" y="2464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141094" y="2464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291716" y="2615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291716" y="2615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349755" y="2674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349755" y="2674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465580" y="2789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465580" y="2789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546733" y="2870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546733" y="2870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952370" y="3267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952370" y="3267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963927" y="3278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963927" y="3278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975485" y="3289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975485" y="3289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010282" y="3322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010282" y="3322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033523" y="3344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033523" y="3344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102992" y="3410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102992" y="3410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120392" y="34265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120392" y="34265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189988" y="3491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189988" y="3491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201545" y="3502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201545" y="3502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340610" y="3629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340610" y="3629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415920" y="3696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415920" y="3696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433320" y="3712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433320" y="3712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468117" y="3742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468117" y="3742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140201" y="42837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140201" y="42837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250310" y="4361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250310" y="4361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389376" y="4453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389376" y="4453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401059" y="4461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401059" y="4461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412616" y="44687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412616" y="44687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424173" y="4475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424173" y="4475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441572" y="4487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441572" y="4487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522726" y="4536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522726" y="4536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551682" y="4553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551682" y="4553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574796" y="4567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574796" y="4567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603878" y="4584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603878" y="4584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621278" y="4594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621278" y="4594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650234" y="4610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650234" y="4610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963161" y="4765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963161" y="4765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980434" y="4773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980434" y="4773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090542" y="4818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090542" y="4818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119498" y="4829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119498" y="4829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241291" y="4871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241291" y="4871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380357" y="4914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380357" y="4914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525136" y="4950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525136" y="4950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588890" y="4964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588890" y="4964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710557" y="49867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710557" y="49867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762753" y="4995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762753" y="4995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797552" y="5000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797552" y="5000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843907" y="5006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843907" y="5006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872863" y="5009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872863" y="5009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035169" y="50248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035169" y="50248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075682" y="5027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075682" y="5027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266944" y="5034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266944" y="5034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290058" y="503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290058" y="503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458078" y="5031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458078" y="5031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510276" y="5029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510276" y="5029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521833" y="5029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521833" y="5029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939028" y="4991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939028" y="4991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991225" y="4985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991225" y="4985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136132" y="4964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136132" y="4964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420103" y="4914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420103" y="4914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512814" y="4896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512814" y="4896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524370" y="4894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524370" y="4894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541769" y="4891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541769" y="4891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669278" y="4864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669278" y="4864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721347" y="4853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721347" y="4853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756145" y="4846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756145" y="4846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790943" y="483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790943" y="483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814057" y="4833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814057" y="4833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970521" y="4798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970521" y="4798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237094" y="47371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237094" y="47371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 txBox="1"/>
          <p:nvPr/>
        </p:nvSpPr>
        <p:spPr>
          <a:xfrm>
            <a:off x="101879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24072400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2" name="object 662"/>
          <p:cNvSpPr txBox="1"/>
          <p:nvPr/>
        </p:nvSpPr>
        <p:spPr>
          <a:xfrm>
            <a:off x="217779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24072600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3" name="object 663"/>
          <p:cNvSpPr txBox="1"/>
          <p:nvPr/>
        </p:nvSpPr>
        <p:spPr>
          <a:xfrm>
            <a:off x="333667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24072800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4" name="object 664"/>
          <p:cNvSpPr txBox="1"/>
          <p:nvPr/>
        </p:nvSpPr>
        <p:spPr>
          <a:xfrm>
            <a:off x="449567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24073000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5" name="object 665"/>
          <p:cNvSpPr txBox="1"/>
          <p:nvPr/>
        </p:nvSpPr>
        <p:spPr>
          <a:xfrm>
            <a:off x="565454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24073200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6" name="object 666"/>
          <p:cNvSpPr txBox="1"/>
          <p:nvPr/>
        </p:nvSpPr>
        <p:spPr>
          <a:xfrm>
            <a:off x="681355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24073400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7" name="object 667"/>
          <p:cNvSpPr txBox="1"/>
          <p:nvPr/>
        </p:nvSpPr>
        <p:spPr>
          <a:xfrm>
            <a:off x="594230" y="4907211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8" name="object 668"/>
          <p:cNvSpPr txBox="1"/>
          <p:nvPr/>
        </p:nvSpPr>
        <p:spPr>
          <a:xfrm>
            <a:off x="594230" y="4219506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sp>
        <p:nvSpPr>
          <p:cNvPr id="669" name="object 669"/>
          <p:cNvSpPr txBox="1"/>
          <p:nvPr/>
        </p:nvSpPr>
        <p:spPr>
          <a:xfrm>
            <a:off x="594230" y="3531674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</p:txBody>
      </p:sp>
      <p:sp>
        <p:nvSpPr>
          <p:cNvPr id="670" name="object 670"/>
          <p:cNvSpPr txBox="1"/>
          <p:nvPr/>
        </p:nvSpPr>
        <p:spPr>
          <a:xfrm>
            <a:off x="594230" y="2843969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6</a:t>
            </a:r>
            <a:endParaRPr sz="900">
              <a:latin typeface="Arial"/>
              <a:cs typeface="Arial"/>
            </a:endParaRPr>
          </a:p>
        </p:txBody>
      </p:sp>
      <p:sp>
        <p:nvSpPr>
          <p:cNvPr id="671" name="object 671"/>
          <p:cNvSpPr txBox="1"/>
          <p:nvPr/>
        </p:nvSpPr>
        <p:spPr>
          <a:xfrm>
            <a:off x="594230" y="2156137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8</a:t>
            </a:r>
            <a:endParaRPr sz="900">
              <a:latin typeface="Arial"/>
              <a:cs typeface="Arial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EIF2S3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24072378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8.9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74" name="object 67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914400" y="4409059"/>
            <a:ext cx="4219575" cy="321310"/>
          </a:xfrm>
          <a:custGeom>
            <a:avLst/>
            <a:gdLst/>
            <a:ahLst/>
            <a:cxnLst/>
            <a:rect l="l" t="t" r="r" b="b"/>
            <a:pathLst>
              <a:path w="4219575" h="321310">
                <a:moveTo>
                  <a:pt x="0" y="321182"/>
                </a:moveTo>
                <a:lnTo>
                  <a:pt x="4219067" y="321182"/>
                </a:lnTo>
                <a:lnTo>
                  <a:pt x="4219067" y="0"/>
                </a:lnTo>
                <a:lnTo>
                  <a:pt x="0" y="0"/>
                </a:lnTo>
                <a:lnTo>
                  <a:pt x="0" y="32118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 txBox="1"/>
          <p:nvPr/>
        </p:nvSpPr>
        <p:spPr>
          <a:xfrm>
            <a:off x="2073782" y="4515864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5260847" y="4087876"/>
            <a:ext cx="394335" cy="321310"/>
          </a:xfrm>
          <a:custGeom>
            <a:avLst/>
            <a:gdLst/>
            <a:ahLst/>
            <a:cxnLst/>
            <a:rect l="l" t="t" r="r" b="b"/>
            <a:pathLst>
              <a:path w="394335" h="321310">
                <a:moveTo>
                  <a:pt x="0" y="321182"/>
                </a:moveTo>
                <a:lnTo>
                  <a:pt x="394080" y="321182"/>
                </a:lnTo>
                <a:lnTo>
                  <a:pt x="394080" y="0"/>
                </a:lnTo>
                <a:lnTo>
                  <a:pt x="0" y="0"/>
                </a:lnTo>
                <a:lnTo>
                  <a:pt x="0" y="3211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 txBox="1"/>
          <p:nvPr/>
        </p:nvSpPr>
        <p:spPr>
          <a:xfrm>
            <a:off x="5205857" y="419607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5139182" y="3766692"/>
            <a:ext cx="116205" cy="321310"/>
          </a:xfrm>
          <a:custGeom>
            <a:avLst/>
            <a:gdLst/>
            <a:ahLst/>
            <a:cxnLst/>
            <a:rect l="l" t="t" r="r" b="b"/>
            <a:pathLst>
              <a:path w="116204" h="321310">
                <a:moveTo>
                  <a:pt x="0" y="321182"/>
                </a:moveTo>
                <a:lnTo>
                  <a:pt x="115950" y="321182"/>
                </a:lnTo>
                <a:lnTo>
                  <a:pt x="115950" y="0"/>
                </a:lnTo>
                <a:lnTo>
                  <a:pt x="0" y="0"/>
                </a:lnTo>
                <a:lnTo>
                  <a:pt x="0" y="3211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 txBox="1"/>
          <p:nvPr/>
        </p:nvSpPr>
        <p:spPr>
          <a:xfrm>
            <a:off x="5076444" y="388251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5139182" y="3124200"/>
            <a:ext cx="516255" cy="321310"/>
          </a:xfrm>
          <a:custGeom>
            <a:avLst/>
            <a:gdLst/>
            <a:ahLst/>
            <a:cxnLst/>
            <a:rect l="l" t="t" r="r" b="b"/>
            <a:pathLst>
              <a:path w="516254" h="321310">
                <a:moveTo>
                  <a:pt x="0" y="321182"/>
                </a:moveTo>
                <a:lnTo>
                  <a:pt x="515747" y="321182"/>
                </a:lnTo>
                <a:lnTo>
                  <a:pt x="515747" y="0"/>
                </a:lnTo>
                <a:lnTo>
                  <a:pt x="0" y="0"/>
                </a:lnTo>
                <a:lnTo>
                  <a:pt x="0" y="3211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 txBox="1"/>
          <p:nvPr/>
        </p:nvSpPr>
        <p:spPr>
          <a:xfrm>
            <a:off x="5302884" y="323329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5139182" y="3445383"/>
            <a:ext cx="516255" cy="321310"/>
          </a:xfrm>
          <a:custGeom>
            <a:avLst/>
            <a:gdLst/>
            <a:ahLst/>
            <a:cxnLst/>
            <a:rect l="l" t="t" r="r" b="b"/>
            <a:pathLst>
              <a:path w="516254" h="321310">
                <a:moveTo>
                  <a:pt x="0" y="321182"/>
                </a:moveTo>
                <a:lnTo>
                  <a:pt x="515747" y="321182"/>
                </a:lnTo>
                <a:lnTo>
                  <a:pt x="515747" y="0"/>
                </a:lnTo>
                <a:lnTo>
                  <a:pt x="0" y="0"/>
                </a:lnTo>
                <a:lnTo>
                  <a:pt x="0" y="32118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 txBox="1"/>
          <p:nvPr/>
        </p:nvSpPr>
        <p:spPr>
          <a:xfrm>
            <a:off x="5220334" y="355764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7" name="object 68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85" name="object 685"/>
          <p:cNvSpPr txBox="1"/>
          <p:nvPr/>
        </p:nvSpPr>
        <p:spPr>
          <a:xfrm>
            <a:off x="5660644" y="2803017"/>
            <a:ext cx="1837689" cy="32131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6" name="object 68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770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770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0177" y="3714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0177" y="3714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24788" y="3587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24788" y="3587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37741" y="3557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37741" y="3557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79397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79397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13180" y="3391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13180" y="3391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85950" y="3248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85950" y="3248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17192" y="3194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17192" y="3194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61388" y="312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61388" y="312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82216" y="309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82216" y="309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89963" y="308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489963" y="308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15999" y="3059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15999" y="3059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28952" y="3046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28952" y="3046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539366" y="303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539366" y="303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547113" y="3030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547113" y="3030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575688" y="3010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575688" y="3010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580896" y="3007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580896" y="3007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606930" y="2996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606930" y="2996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622552" y="2992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622552" y="2992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630298" y="29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630298" y="29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653667" y="299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653667" y="299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679701" y="29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679701" y="29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752473" y="3056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752473" y="3056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833117" y="3192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833117" y="3192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856485" y="324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856485" y="324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939670" y="3486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939670" y="3486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004695" y="37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004695" y="37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009901" y="3720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009901" y="3720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020316" y="37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020316" y="37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043683" y="3837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043683" y="3837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082673" y="3970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082673" y="3970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139823" y="415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139823" y="415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157983" y="420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157983" y="420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163191" y="422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163191" y="422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178811" y="426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178811" y="426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184019" y="4282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184019" y="4282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230882" y="439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230882" y="439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249042" y="443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249042" y="443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259457" y="445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259457" y="445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272410" y="447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272410" y="447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300985" y="4512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300985" y="4512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316607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316607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332227" y="4537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332227" y="4537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355595" y="4544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355595" y="4544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373757" y="4541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373757" y="4541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378964" y="4539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378964" y="4539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417952" y="4504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417952" y="4504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446654" y="4456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446654" y="4456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54401" y="4439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54401" y="4439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482976" y="4369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482976" y="4369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493391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493391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503804" y="4309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503804" y="4309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521966" y="4251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521966" y="4251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532379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532379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628519" y="3829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628519" y="3829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636392" y="3795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636392" y="3795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644139" y="3760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644139" y="3760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706497" y="3476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706497" y="3476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716910" y="3429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716910" y="3429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745485" y="330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745485" y="330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815717" y="30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815717" y="30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823591" y="29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823591" y="29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839085" y="2917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839085" y="2917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849498" y="2880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849498" y="2880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859913" y="28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859913" y="28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870326" y="2811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870326" y="2811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883280" y="27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883280" y="27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906776" y="270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906776" y="270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911982" y="2693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911982" y="2693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91706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91706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940557" y="263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940557" y="263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976879" y="2573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976879" y="2573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984754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984754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995167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995167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028950" y="2530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028950" y="2530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070479" y="2526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070479" y="2526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083432" y="2529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083432" y="2529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517646" y="34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517646" y="34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528059" y="3517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528059" y="3517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543553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543553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564382" y="3621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564382" y="3621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574796" y="3650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574796" y="3650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598164" y="3714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598164" y="3714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603371" y="3728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603371" y="3728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642359" y="3827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642359" y="3827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657980" y="3864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657980" y="3864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663188" y="3876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663188" y="3876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668395" y="388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668395" y="388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713035" y="3986339"/>
            <a:ext cx="674497" cy="34759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427918" y="4338129"/>
            <a:ext cx="461264" cy="59448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885054" y="4229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885054" y="4229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903215" y="4138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903215" y="4138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921377" y="4045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921377" y="4045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931790" y="3992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931790" y="3992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970779" y="3794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970779" y="3794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983734" y="3729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983734" y="3729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991608" y="3691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991608" y="3691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020183" y="3555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020183" y="3555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046217" y="344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046217" y="344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061711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061711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100701" y="32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100701" y="32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129403" y="3153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129403" y="3153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147564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147564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192204" y="2897695"/>
            <a:ext cx="739394" cy="40690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403085" y="3354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403085" y="3354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522719" y="33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522719" y="33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564376" y="333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564376" y="333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79869" y="3327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579869" y="3327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11111" y="331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611111" y="331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806056" y="3262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806056" y="3262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897116" y="32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897116" y="32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923023" y="3219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923023" y="3219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969886" y="3201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969886" y="3201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045197" y="317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045197" y="317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170039" y="3116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170039" y="3116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193406" y="3106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193406" y="3106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242809" y="3085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242809" y="3085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587119" y="5486400"/>
            <a:ext cx="5199380" cy="0"/>
          </a:xfrm>
          <a:custGeom>
            <a:avLst/>
            <a:gdLst/>
            <a:ahLst/>
            <a:cxnLst/>
            <a:rect l="l" t="t" r="r" b="b"/>
            <a:pathLst>
              <a:path w="5199380">
                <a:moveTo>
                  <a:pt x="0" y="0"/>
                </a:moveTo>
                <a:lnTo>
                  <a:pt x="519925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5871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869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1866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48652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7863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914400" y="2206498"/>
            <a:ext cx="0" cy="3152140"/>
          </a:xfrm>
          <a:custGeom>
            <a:avLst/>
            <a:gdLst/>
            <a:ahLst/>
            <a:cxnLst/>
            <a:rect l="l" t="t" r="r" b="b"/>
            <a:pathLst>
              <a:path h="3152140">
                <a:moveTo>
                  <a:pt x="0" y="0"/>
                </a:moveTo>
                <a:lnTo>
                  <a:pt x="0" y="315163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822960" y="5358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822960" y="4832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22960" y="4307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822960" y="3782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376414" y="3257041"/>
            <a:ext cx="121920" cy="0"/>
          </a:xfrm>
          <a:custGeom>
            <a:avLst/>
            <a:gdLst/>
            <a:ahLst/>
            <a:cxnLst/>
            <a:rect l="l" t="t" r="r" b="b"/>
            <a:pathLst>
              <a:path w="121920">
                <a:moveTo>
                  <a:pt x="0" y="0"/>
                </a:moveTo>
                <a:lnTo>
                  <a:pt x="12166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471792" y="3257041"/>
            <a:ext cx="559435" cy="0"/>
          </a:xfrm>
          <a:custGeom>
            <a:avLst/>
            <a:gdLst/>
            <a:ahLst/>
            <a:cxnLst/>
            <a:rect l="l" t="t" r="r" b="b"/>
            <a:pathLst>
              <a:path w="559434">
                <a:moveTo>
                  <a:pt x="0" y="0"/>
                </a:moveTo>
                <a:lnTo>
                  <a:pt x="55892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886830" y="3257041"/>
            <a:ext cx="384810" cy="0"/>
          </a:xfrm>
          <a:custGeom>
            <a:avLst/>
            <a:gdLst/>
            <a:ahLst/>
            <a:cxnLst/>
            <a:rect l="l" t="t" r="r" b="b"/>
            <a:pathLst>
              <a:path w="384810">
                <a:moveTo>
                  <a:pt x="0" y="0"/>
                </a:moveTo>
                <a:lnTo>
                  <a:pt x="38480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294121" y="3257041"/>
            <a:ext cx="322580" cy="0"/>
          </a:xfrm>
          <a:custGeom>
            <a:avLst/>
            <a:gdLst/>
            <a:ahLst/>
            <a:cxnLst/>
            <a:rect l="l" t="t" r="r" b="b"/>
            <a:pathLst>
              <a:path w="322579">
                <a:moveTo>
                  <a:pt x="0" y="0"/>
                </a:moveTo>
                <a:lnTo>
                  <a:pt x="32232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822960" y="3257041"/>
            <a:ext cx="3616325" cy="0"/>
          </a:xfrm>
          <a:custGeom>
            <a:avLst/>
            <a:gdLst/>
            <a:ahLst/>
            <a:cxnLst/>
            <a:rect l="l" t="t" r="r" b="b"/>
            <a:pathLst>
              <a:path w="3616325">
                <a:moveTo>
                  <a:pt x="0" y="0"/>
                </a:moveTo>
                <a:lnTo>
                  <a:pt x="361594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822960" y="2731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822960" y="22064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062037" y="2047557"/>
            <a:ext cx="2129409" cy="252145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432873" y="2456497"/>
            <a:ext cx="2578735" cy="290258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406007" y="3357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409753" y="3366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525641" y="3341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525641" y="33500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529387" y="33499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567169" y="33332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567169" y="3340100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765" y="0"/>
                </a:lnTo>
              </a:path>
            </a:pathLst>
          </a:custGeom>
          <a:ln w="1282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571043" y="33418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582791" y="3329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586537" y="3338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614032" y="3322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614032" y="33312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617779" y="3331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808978" y="3265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808978" y="32736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812724" y="3273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899909" y="3232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899909" y="32409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903783" y="3240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925944" y="3222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925944" y="3231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929691" y="3230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972681" y="3203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972681" y="3212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976554" y="3212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048118" y="31730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051865" y="31816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172832" y="3119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172832" y="31283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176706" y="3128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196328" y="3109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196328" y="31182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200074" y="31181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245604" y="3088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245604" y="30966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249477" y="3096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169414" y="4619116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077973" y="466464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24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174620" y="4619116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30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190242" y="4619116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70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098801" y="472319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236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195448" y="4619116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11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242311" y="4619116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150872" y="48455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260473" y="4619116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0"/>
                </a:moveTo>
                <a:lnTo>
                  <a:pt x="0" y="2641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169032" y="48832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270886" y="4619116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179447" y="4907724"/>
            <a:ext cx="370205" cy="0"/>
          </a:xfrm>
          <a:custGeom>
            <a:avLst/>
            <a:gdLst/>
            <a:ahLst/>
            <a:cxnLst/>
            <a:rect l="l" t="t" r="r" b="b"/>
            <a:pathLst>
              <a:path w="370205">
                <a:moveTo>
                  <a:pt x="0" y="0"/>
                </a:moveTo>
                <a:lnTo>
                  <a:pt x="370077" y="0"/>
                </a:lnTo>
              </a:path>
            </a:pathLst>
          </a:custGeom>
          <a:ln w="190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283841" y="4619116"/>
            <a:ext cx="0" cy="306070"/>
          </a:xfrm>
          <a:custGeom>
            <a:avLst/>
            <a:gdLst/>
            <a:ahLst/>
            <a:cxnLst/>
            <a:rect l="l" t="t" r="r" b="b"/>
            <a:pathLst>
              <a:path h="306070">
                <a:moveTo>
                  <a:pt x="0" y="0"/>
                </a:moveTo>
                <a:lnTo>
                  <a:pt x="0" y="306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192401" y="49251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312416" y="4619116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6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220976" y="49648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328036" y="4619116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4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236597" y="4980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343657" y="4619116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6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252217" y="4991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367026" y="4619116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275585" y="4999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385186" y="4619116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8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293747" y="499662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086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390394" y="4619116"/>
            <a:ext cx="0" cy="376555"/>
          </a:xfrm>
          <a:custGeom>
            <a:avLst/>
            <a:gdLst/>
            <a:ahLst/>
            <a:cxnLst/>
            <a:rect l="l" t="t" r="r" b="b"/>
            <a:pathLst>
              <a:path h="376554">
                <a:moveTo>
                  <a:pt x="0" y="0"/>
                </a:moveTo>
                <a:lnTo>
                  <a:pt x="0" y="3765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429382" y="4619116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1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337942" y="4961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458085" y="4619116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465832" y="4619116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5">
                <a:moveTo>
                  <a:pt x="0" y="0"/>
                </a:moveTo>
                <a:lnTo>
                  <a:pt x="0" y="276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374392" y="4896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494407" y="4619116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5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402967" y="48256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504820" y="4619116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71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413380" y="4796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515235" y="4619116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423795" y="4765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533395" y="4619116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1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441955" y="4706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543810" y="461911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3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452370" y="4670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812857" y="4621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726179" y="4626292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1371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818064" y="4623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838447" y="4619116"/>
            <a:ext cx="0" cy="20320"/>
          </a:xfrm>
          <a:custGeom>
            <a:avLst/>
            <a:gdLst/>
            <a:ahLst/>
            <a:cxnLst/>
            <a:rect l="l" t="t" r="r" b="b"/>
            <a:pathLst>
              <a:path h="20320">
                <a:moveTo>
                  <a:pt x="0" y="0"/>
                </a:moveTo>
                <a:lnTo>
                  <a:pt x="0" y="19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747008" y="4638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872229" y="4619116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780790" y="4653089"/>
            <a:ext cx="232410" cy="0"/>
          </a:xfrm>
          <a:custGeom>
            <a:avLst/>
            <a:gdLst/>
            <a:ahLst/>
            <a:cxnLst/>
            <a:rect l="l" t="t" r="r" b="b"/>
            <a:pathLst>
              <a:path w="232410">
                <a:moveTo>
                  <a:pt x="0" y="0"/>
                </a:moveTo>
                <a:lnTo>
                  <a:pt x="232283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877436" y="4619116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916426" y="4619116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824985" y="4654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921633" y="4619116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937127" y="4619116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4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845686" y="4649978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942334" y="4619116"/>
            <a:ext cx="0" cy="30480"/>
          </a:xfrm>
          <a:custGeom>
            <a:avLst/>
            <a:gdLst/>
            <a:ahLst/>
            <a:cxnLst/>
            <a:rect l="l" t="t" r="r" b="b"/>
            <a:pathLst>
              <a:path h="30479">
                <a:moveTo>
                  <a:pt x="0" y="0"/>
                </a:moveTo>
                <a:lnTo>
                  <a:pt x="0" y="302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960621" y="4619116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869182" y="4643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936746" y="46155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414515" y="2850769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1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414515" y="3429508"/>
            <a:ext cx="0" cy="452755"/>
          </a:xfrm>
          <a:custGeom>
            <a:avLst/>
            <a:gdLst/>
            <a:ahLst/>
            <a:cxnLst/>
            <a:rect l="l" t="t" r="r" b="b"/>
            <a:pathLst>
              <a:path h="452754">
                <a:moveTo>
                  <a:pt x="0" y="0"/>
                </a:moveTo>
                <a:lnTo>
                  <a:pt x="0" y="4525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323076" y="3882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323076" y="2846133"/>
            <a:ext cx="151765" cy="0"/>
          </a:xfrm>
          <a:custGeom>
            <a:avLst/>
            <a:gdLst/>
            <a:ahLst/>
            <a:cxnLst/>
            <a:rect l="l" t="t" r="r" b="b"/>
            <a:pathLst>
              <a:path w="151764">
                <a:moveTo>
                  <a:pt x="0" y="0"/>
                </a:moveTo>
                <a:lnTo>
                  <a:pt x="151257" y="0"/>
                </a:lnTo>
              </a:path>
            </a:pathLst>
          </a:custGeom>
          <a:ln w="187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534150" y="3132201"/>
            <a:ext cx="0" cy="720090"/>
          </a:xfrm>
          <a:custGeom>
            <a:avLst/>
            <a:gdLst/>
            <a:ahLst/>
            <a:cxnLst/>
            <a:rect l="l" t="t" r="r" b="b"/>
            <a:pathLst>
              <a:path h="720089">
                <a:moveTo>
                  <a:pt x="0" y="0"/>
                </a:moveTo>
                <a:lnTo>
                  <a:pt x="0" y="719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442709" y="3851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442709" y="2848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575806" y="3132201"/>
            <a:ext cx="0" cy="708025"/>
          </a:xfrm>
          <a:custGeom>
            <a:avLst/>
            <a:gdLst/>
            <a:ahLst/>
            <a:cxnLst/>
            <a:rect l="l" t="t" r="r" b="b"/>
            <a:pathLst>
              <a:path h="708025">
                <a:moveTo>
                  <a:pt x="0" y="0"/>
                </a:moveTo>
                <a:lnTo>
                  <a:pt x="0" y="7077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484365" y="38399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484365" y="2843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591300" y="3132201"/>
            <a:ext cx="0" cy="703580"/>
          </a:xfrm>
          <a:custGeom>
            <a:avLst/>
            <a:gdLst/>
            <a:ahLst/>
            <a:cxnLst/>
            <a:rect l="l" t="t" r="r" b="b"/>
            <a:pathLst>
              <a:path h="703579">
                <a:moveTo>
                  <a:pt x="0" y="0"/>
                </a:moveTo>
                <a:lnTo>
                  <a:pt x="0" y="703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499859" y="38354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622542" y="3132201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4">
                <a:moveTo>
                  <a:pt x="0" y="0"/>
                </a:moveTo>
                <a:lnTo>
                  <a:pt x="0" y="6939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531102" y="3826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531102" y="28362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817486" y="2774823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817486" y="3132201"/>
            <a:ext cx="0" cy="640715"/>
          </a:xfrm>
          <a:custGeom>
            <a:avLst/>
            <a:gdLst/>
            <a:ahLst/>
            <a:cxnLst/>
            <a:rect l="l" t="t" r="r" b="b"/>
            <a:pathLst>
              <a:path h="640714">
                <a:moveTo>
                  <a:pt x="0" y="0"/>
                </a:moveTo>
                <a:lnTo>
                  <a:pt x="0" y="6404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726046" y="3772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726046" y="2774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908545" y="2727451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908545" y="3132201"/>
            <a:ext cx="0" cy="622300"/>
          </a:xfrm>
          <a:custGeom>
            <a:avLst/>
            <a:gdLst/>
            <a:ahLst/>
            <a:cxnLst/>
            <a:rect l="l" t="t" r="r" b="b"/>
            <a:pathLst>
              <a:path h="622300">
                <a:moveTo>
                  <a:pt x="0" y="0"/>
                </a:moveTo>
                <a:lnTo>
                  <a:pt x="0" y="6220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817106" y="37542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817106" y="2727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934454" y="2711704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3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934454" y="3132201"/>
            <a:ext cx="0" cy="618490"/>
          </a:xfrm>
          <a:custGeom>
            <a:avLst/>
            <a:gdLst/>
            <a:ahLst/>
            <a:cxnLst/>
            <a:rect l="l" t="t" r="r" b="b"/>
            <a:pathLst>
              <a:path h="618489">
                <a:moveTo>
                  <a:pt x="0" y="0"/>
                </a:moveTo>
                <a:lnTo>
                  <a:pt x="0" y="617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843014" y="37501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843014" y="2711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981317" y="2681097"/>
            <a:ext cx="0" cy="153670"/>
          </a:xfrm>
          <a:custGeom>
            <a:avLst/>
            <a:gdLst/>
            <a:ahLst/>
            <a:cxnLst/>
            <a:rect l="l" t="t" r="r" b="b"/>
            <a:pathLst>
              <a:path h="153669">
                <a:moveTo>
                  <a:pt x="0" y="0"/>
                </a:moveTo>
                <a:lnTo>
                  <a:pt x="0" y="153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981317" y="3132201"/>
            <a:ext cx="0" cy="612140"/>
          </a:xfrm>
          <a:custGeom>
            <a:avLst/>
            <a:gdLst/>
            <a:ahLst/>
            <a:cxnLst/>
            <a:rect l="l" t="t" r="r" b="b"/>
            <a:pathLst>
              <a:path h="612139">
                <a:moveTo>
                  <a:pt x="0" y="0"/>
                </a:moveTo>
                <a:lnTo>
                  <a:pt x="0" y="6117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889877" y="3743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889877" y="2681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056628" y="2625598"/>
            <a:ext cx="0" cy="506730"/>
          </a:xfrm>
          <a:custGeom>
            <a:avLst/>
            <a:gdLst/>
            <a:ahLst/>
            <a:cxnLst/>
            <a:rect l="l" t="t" r="r" b="b"/>
            <a:pathLst>
              <a:path h="506730">
                <a:moveTo>
                  <a:pt x="0" y="0"/>
                </a:moveTo>
                <a:lnTo>
                  <a:pt x="0" y="5064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056628" y="3429508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965188" y="3737546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>
                <a:moveTo>
                  <a:pt x="0" y="0"/>
                </a:moveTo>
                <a:lnTo>
                  <a:pt x="331088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965188" y="2625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181468" y="2519807"/>
            <a:ext cx="0" cy="612775"/>
          </a:xfrm>
          <a:custGeom>
            <a:avLst/>
            <a:gdLst/>
            <a:ahLst/>
            <a:cxnLst/>
            <a:rect l="l" t="t" r="r" b="b"/>
            <a:pathLst>
              <a:path h="612775">
                <a:moveTo>
                  <a:pt x="0" y="0"/>
                </a:moveTo>
                <a:lnTo>
                  <a:pt x="0" y="612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181468" y="3429508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090029" y="2519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204836" y="2498344"/>
            <a:ext cx="0" cy="633730"/>
          </a:xfrm>
          <a:custGeom>
            <a:avLst/>
            <a:gdLst/>
            <a:ahLst/>
            <a:cxnLst/>
            <a:rect l="l" t="t" r="r" b="b"/>
            <a:pathLst>
              <a:path h="633730">
                <a:moveTo>
                  <a:pt x="0" y="0"/>
                </a:moveTo>
                <a:lnTo>
                  <a:pt x="0" y="633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204836" y="3429508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6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113396" y="2498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254240" y="2451607"/>
            <a:ext cx="0" cy="680720"/>
          </a:xfrm>
          <a:custGeom>
            <a:avLst/>
            <a:gdLst/>
            <a:ahLst/>
            <a:cxnLst/>
            <a:rect l="l" t="t" r="r" b="b"/>
            <a:pathLst>
              <a:path h="680719">
                <a:moveTo>
                  <a:pt x="0" y="0"/>
                </a:moveTo>
                <a:lnTo>
                  <a:pt x="0" y="680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254240" y="3429508"/>
            <a:ext cx="0" cy="312420"/>
          </a:xfrm>
          <a:custGeom>
            <a:avLst/>
            <a:gdLst/>
            <a:ahLst/>
            <a:cxnLst/>
            <a:rect l="l" t="t" r="r" b="b"/>
            <a:pathLst>
              <a:path h="312420">
                <a:moveTo>
                  <a:pt x="0" y="0"/>
                </a:moveTo>
                <a:lnTo>
                  <a:pt x="0" y="312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162800" y="3741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162800" y="2451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498080" y="2686050"/>
            <a:ext cx="0" cy="2082164"/>
          </a:xfrm>
          <a:custGeom>
            <a:avLst/>
            <a:gdLst/>
            <a:ahLst/>
            <a:cxnLst/>
            <a:rect l="l" t="t" r="r" b="b"/>
            <a:pathLst>
              <a:path h="2082164">
                <a:moveTo>
                  <a:pt x="0" y="208178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498080" y="47678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498080" y="4470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498080" y="4172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498080" y="38756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498080" y="35782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7498080" y="3280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7498080" y="2983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498080" y="2686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 txBox="1"/>
          <p:nvPr/>
        </p:nvSpPr>
        <p:spPr>
          <a:xfrm>
            <a:off x="7668259" y="470814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7668259" y="4410707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7668259" y="4113273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7668259" y="381596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05" name="object 405"/>
          <p:cNvSpPr txBox="1"/>
          <p:nvPr/>
        </p:nvSpPr>
        <p:spPr>
          <a:xfrm>
            <a:off x="7668259" y="351853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06" name="object 406"/>
          <p:cNvSpPr txBox="1"/>
          <p:nvPr/>
        </p:nvSpPr>
        <p:spPr>
          <a:xfrm>
            <a:off x="7668259" y="322122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07" name="object 407"/>
          <p:cNvSpPr txBox="1"/>
          <p:nvPr/>
        </p:nvSpPr>
        <p:spPr>
          <a:xfrm>
            <a:off x="7668259" y="292379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08" name="object 408"/>
          <p:cNvSpPr txBox="1"/>
          <p:nvPr/>
        </p:nvSpPr>
        <p:spPr>
          <a:xfrm>
            <a:off x="7668259" y="262648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1141094" y="3764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141094" y="3764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164463" y="37091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164463" y="37091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219072" y="3581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219072" y="3581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232027" y="3551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232027" y="3551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273683" y="3458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273683" y="3458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307464" y="3385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307464" y="3385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380236" y="3242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380236" y="3242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411477" y="3188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411477" y="3188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455674" y="3120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455674" y="3120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476502" y="3092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476502" y="3092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484249" y="3082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484249" y="3082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510283" y="3053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510283" y="3053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523238" y="3040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523238" y="3040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533652" y="3031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533652" y="3031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541399" y="3024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541399" y="3024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569974" y="30045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569974" y="30045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575180" y="3001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575180" y="3001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601216" y="2990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601216" y="2990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616836" y="2987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616836" y="2987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624583" y="2986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624583" y="2986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47951" y="298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647951" y="298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673986" y="2993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673986" y="2993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746757" y="3050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746757" y="3050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827402" y="3187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827402" y="3187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850770" y="3241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850770" y="3241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933955" y="3480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933955" y="3480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998979" y="3697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998979" y="3697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004186" y="3715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004186" y="3715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014601" y="375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014601" y="375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037969" y="3831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037969" y="3831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076957" y="3964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076957" y="3964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134107" y="4149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134107" y="4149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152269" y="4203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152269" y="4203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157476" y="4218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157476" y="4218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173097" y="4262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173097" y="4262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178304" y="4276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178304" y="4276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225167" y="4390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225167" y="4390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243327" y="442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243327" y="442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253742" y="4446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253742" y="4446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266695" y="4468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266695" y="4468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295270" y="4506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295270" y="4506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310892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310892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326513" y="4531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326513" y="4531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349880" y="4538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349880" y="4538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368042" y="4536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368042" y="4536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373248" y="45340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373248" y="45340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412238" y="4498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412238" y="4498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440939" y="4450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440939" y="4450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448686" y="4434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448686" y="4434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477261" y="4364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477261" y="4364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487676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487676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498089" y="4304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498089" y="4304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516251" y="4245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516251" y="4245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526664" y="4210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526664" y="4210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622804" y="3823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622804" y="3823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630677" y="3789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630677" y="3789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638425" y="3754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638425" y="3754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700782" y="3470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700782" y="3470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711195" y="3423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711195" y="3423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739770" y="3294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739770" y="3294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810001" y="2999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810001" y="2999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817876" y="29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817876" y="29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833370" y="2911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833370" y="2911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843783" y="2874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843783" y="2874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854198" y="2839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854198" y="2839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864611" y="2805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864611" y="2805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877566" y="2765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877566" y="2765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901060" y="27006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901060" y="27006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906267" y="2687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906267" y="2687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911348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911348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934842" y="2625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934842" y="2625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971164" y="2567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971164" y="2567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979039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979039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989452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989452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023235" y="2524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023235" y="2524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064764" y="2520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064764" y="2520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077717" y="2523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077717" y="2523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507168" y="3476561"/>
            <a:ext cx="886079" cy="86309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422203" y="4332414"/>
            <a:ext cx="472694" cy="60591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879340" y="42235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879340" y="42235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897501" y="4132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897501" y="4132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915661" y="4039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915661" y="4039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926076" y="3986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926076" y="3986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965065" y="3788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965065" y="3788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978019" y="3723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978019" y="3723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985892" y="3685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985892" y="3685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014467" y="35501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014467" y="35501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040503" y="3435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040503" y="3435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055996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055996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090223" y="2891980"/>
            <a:ext cx="847089" cy="418338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397371" y="3349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397371" y="3349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517005" y="333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517005" y="333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558660" y="33246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558660" y="33246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574155" y="3321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574155" y="3321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605396" y="3314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605396" y="3314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800342" y="3256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800342" y="3256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891401" y="3223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891401" y="3223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917308" y="3213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917308" y="3213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964171" y="3195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964171" y="3195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7039482" y="3164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7039482" y="3164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7164323" y="311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7164323" y="311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7187692" y="3101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187692" y="3101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237094" y="3079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7237094" y="3079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 txBox="1"/>
          <p:nvPr/>
        </p:nvSpPr>
        <p:spPr>
          <a:xfrm>
            <a:off x="128854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3" name="object 613"/>
          <p:cNvSpPr txBox="1"/>
          <p:nvPr/>
        </p:nvSpPr>
        <p:spPr>
          <a:xfrm>
            <a:off x="258826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4" name="object 614"/>
          <p:cNvSpPr txBox="1"/>
          <p:nvPr/>
        </p:nvSpPr>
        <p:spPr>
          <a:xfrm>
            <a:off x="388810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5" name="object 615"/>
          <p:cNvSpPr txBox="1"/>
          <p:nvPr/>
        </p:nvSpPr>
        <p:spPr>
          <a:xfrm>
            <a:off x="518782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648766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7" name="object 617"/>
          <p:cNvSpPr txBox="1"/>
          <p:nvPr/>
        </p:nvSpPr>
        <p:spPr>
          <a:xfrm>
            <a:off x="594230" y="523261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594230" y="470734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594230" y="418207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594230" y="365679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594230" y="316487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594230" y="263960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594230" y="211433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EMD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153606335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207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18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1839341" y="4321683"/>
            <a:ext cx="2597150" cy="297815"/>
          </a:xfrm>
          <a:custGeom>
            <a:avLst/>
            <a:gdLst/>
            <a:ahLst/>
            <a:cxnLst/>
            <a:rect l="l" t="t" r="r" b="b"/>
            <a:pathLst>
              <a:path w="2597150" h="297814">
                <a:moveTo>
                  <a:pt x="0" y="297433"/>
                </a:moveTo>
                <a:lnTo>
                  <a:pt x="2597023" y="297433"/>
                </a:lnTo>
                <a:lnTo>
                  <a:pt x="2597023" y="0"/>
                </a:lnTo>
                <a:lnTo>
                  <a:pt x="0" y="0"/>
                </a:lnTo>
                <a:lnTo>
                  <a:pt x="0" y="29743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 txBox="1"/>
          <p:nvPr/>
        </p:nvSpPr>
        <p:spPr>
          <a:xfrm>
            <a:off x="2972689" y="4416677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914400" y="4618990"/>
            <a:ext cx="922655" cy="297815"/>
          </a:xfrm>
          <a:custGeom>
            <a:avLst/>
            <a:gdLst/>
            <a:ahLst/>
            <a:cxnLst/>
            <a:rect l="l" t="t" r="r" b="b"/>
            <a:pathLst>
              <a:path w="922655" h="297814">
                <a:moveTo>
                  <a:pt x="0" y="297434"/>
                </a:moveTo>
                <a:lnTo>
                  <a:pt x="922401" y="297434"/>
                </a:lnTo>
                <a:lnTo>
                  <a:pt x="922401" y="0"/>
                </a:lnTo>
                <a:lnTo>
                  <a:pt x="0" y="0"/>
                </a:lnTo>
                <a:lnTo>
                  <a:pt x="0" y="29743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 txBox="1"/>
          <p:nvPr/>
        </p:nvSpPr>
        <p:spPr>
          <a:xfrm>
            <a:off x="894664" y="4716651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5083555" y="4024248"/>
            <a:ext cx="210820" cy="297815"/>
          </a:xfrm>
          <a:custGeom>
            <a:avLst/>
            <a:gdLst/>
            <a:ahLst/>
            <a:cxnLst/>
            <a:rect l="l" t="t" r="r" b="b"/>
            <a:pathLst>
              <a:path w="210820" h="297814">
                <a:moveTo>
                  <a:pt x="0" y="297433"/>
                </a:moveTo>
                <a:lnTo>
                  <a:pt x="210565" y="297433"/>
                </a:lnTo>
                <a:lnTo>
                  <a:pt x="210565" y="0"/>
                </a:lnTo>
                <a:lnTo>
                  <a:pt x="0" y="0"/>
                </a:lnTo>
                <a:lnTo>
                  <a:pt x="0" y="2974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616447" y="4024248"/>
            <a:ext cx="270510" cy="297815"/>
          </a:xfrm>
          <a:custGeom>
            <a:avLst/>
            <a:gdLst/>
            <a:ahLst/>
            <a:cxnLst/>
            <a:rect l="l" t="t" r="r" b="b"/>
            <a:pathLst>
              <a:path w="270510" h="297814">
                <a:moveTo>
                  <a:pt x="0" y="297433"/>
                </a:moveTo>
                <a:lnTo>
                  <a:pt x="270383" y="297433"/>
                </a:lnTo>
                <a:lnTo>
                  <a:pt x="270383" y="0"/>
                </a:lnTo>
                <a:lnTo>
                  <a:pt x="0" y="0"/>
                </a:lnTo>
                <a:lnTo>
                  <a:pt x="0" y="2974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 txBox="1"/>
          <p:nvPr/>
        </p:nvSpPr>
        <p:spPr>
          <a:xfrm>
            <a:off x="4936871" y="4120640"/>
            <a:ext cx="10674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   </a:t>
            </a:r>
            <a:r>
              <a:rPr sz="600" spc="-5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6271640" y="4024248"/>
            <a:ext cx="200660" cy="297815"/>
          </a:xfrm>
          <a:custGeom>
            <a:avLst/>
            <a:gdLst/>
            <a:ahLst/>
            <a:cxnLst/>
            <a:rect l="l" t="t" r="r" b="b"/>
            <a:pathLst>
              <a:path w="200660" h="297814">
                <a:moveTo>
                  <a:pt x="0" y="297433"/>
                </a:moveTo>
                <a:lnTo>
                  <a:pt x="200151" y="297433"/>
                </a:lnTo>
                <a:lnTo>
                  <a:pt x="200151" y="0"/>
                </a:lnTo>
                <a:lnTo>
                  <a:pt x="0" y="0"/>
                </a:lnTo>
                <a:lnTo>
                  <a:pt x="0" y="2974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6119621" y="412064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7030719" y="4024248"/>
            <a:ext cx="346075" cy="297815"/>
          </a:xfrm>
          <a:custGeom>
            <a:avLst/>
            <a:gdLst/>
            <a:ahLst/>
            <a:cxnLst/>
            <a:rect l="l" t="t" r="r" b="b"/>
            <a:pathLst>
              <a:path w="346075" h="297814">
                <a:moveTo>
                  <a:pt x="0" y="297433"/>
                </a:moveTo>
                <a:lnTo>
                  <a:pt x="345694" y="297433"/>
                </a:lnTo>
                <a:lnTo>
                  <a:pt x="345694" y="0"/>
                </a:lnTo>
                <a:lnTo>
                  <a:pt x="0" y="0"/>
                </a:lnTo>
                <a:lnTo>
                  <a:pt x="0" y="2974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 txBox="1"/>
          <p:nvPr/>
        </p:nvSpPr>
        <p:spPr>
          <a:xfrm>
            <a:off x="6951598" y="412064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4438903" y="3726941"/>
            <a:ext cx="642620" cy="297815"/>
          </a:xfrm>
          <a:custGeom>
            <a:avLst/>
            <a:gdLst/>
            <a:ahLst/>
            <a:cxnLst/>
            <a:rect l="l" t="t" r="r" b="b"/>
            <a:pathLst>
              <a:path w="642620" h="297814">
                <a:moveTo>
                  <a:pt x="0" y="297434"/>
                </a:moveTo>
                <a:lnTo>
                  <a:pt x="642112" y="297434"/>
                </a:lnTo>
                <a:lnTo>
                  <a:pt x="642112" y="0"/>
                </a:lnTo>
                <a:lnTo>
                  <a:pt x="0" y="0"/>
                </a:lnTo>
                <a:lnTo>
                  <a:pt x="0" y="2974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 txBox="1"/>
          <p:nvPr/>
        </p:nvSpPr>
        <p:spPr>
          <a:xfrm>
            <a:off x="4639309" y="383095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4438903" y="3132073"/>
            <a:ext cx="855344" cy="297815"/>
          </a:xfrm>
          <a:custGeom>
            <a:avLst/>
            <a:gdLst/>
            <a:ahLst/>
            <a:cxnLst/>
            <a:rect l="l" t="t" r="r" b="b"/>
            <a:pathLst>
              <a:path w="855345" h="297814">
                <a:moveTo>
                  <a:pt x="0" y="297433"/>
                </a:moveTo>
                <a:lnTo>
                  <a:pt x="855218" y="297433"/>
                </a:lnTo>
                <a:lnTo>
                  <a:pt x="855218" y="0"/>
                </a:lnTo>
                <a:lnTo>
                  <a:pt x="0" y="0"/>
                </a:lnTo>
                <a:lnTo>
                  <a:pt x="0" y="2974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 txBox="1"/>
          <p:nvPr/>
        </p:nvSpPr>
        <p:spPr>
          <a:xfrm>
            <a:off x="4772405" y="322948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5616447" y="3132073"/>
            <a:ext cx="270510" cy="297815"/>
          </a:xfrm>
          <a:custGeom>
            <a:avLst/>
            <a:gdLst/>
            <a:ahLst/>
            <a:cxnLst/>
            <a:rect l="l" t="t" r="r" b="b"/>
            <a:pathLst>
              <a:path w="270510" h="297814">
                <a:moveTo>
                  <a:pt x="0" y="297433"/>
                </a:moveTo>
                <a:lnTo>
                  <a:pt x="270383" y="297433"/>
                </a:lnTo>
                <a:lnTo>
                  <a:pt x="270383" y="0"/>
                </a:lnTo>
                <a:lnTo>
                  <a:pt x="0" y="0"/>
                </a:lnTo>
                <a:lnTo>
                  <a:pt x="0" y="2974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 txBox="1"/>
          <p:nvPr/>
        </p:nvSpPr>
        <p:spPr>
          <a:xfrm>
            <a:off x="5657469" y="322948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6271640" y="3132073"/>
            <a:ext cx="200660" cy="29781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8415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7030719" y="3132073"/>
            <a:ext cx="346075" cy="29781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90805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4438903" y="3429508"/>
            <a:ext cx="855344" cy="297815"/>
          </a:xfrm>
          <a:custGeom>
            <a:avLst/>
            <a:gdLst/>
            <a:ahLst/>
            <a:cxnLst/>
            <a:rect l="l" t="t" r="r" b="b"/>
            <a:pathLst>
              <a:path w="855345" h="297814">
                <a:moveTo>
                  <a:pt x="0" y="297433"/>
                </a:moveTo>
                <a:lnTo>
                  <a:pt x="855218" y="297433"/>
                </a:lnTo>
                <a:lnTo>
                  <a:pt x="855218" y="0"/>
                </a:lnTo>
                <a:lnTo>
                  <a:pt x="0" y="0"/>
                </a:lnTo>
                <a:lnTo>
                  <a:pt x="0" y="29743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 txBox="1"/>
          <p:nvPr/>
        </p:nvSpPr>
        <p:spPr>
          <a:xfrm>
            <a:off x="4689855" y="352983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5296789" y="2834767"/>
            <a:ext cx="317500" cy="297815"/>
          </a:xfrm>
          <a:custGeom>
            <a:avLst/>
            <a:gdLst/>
            <a:ahLst/>
            <a:cxnLst/>
            <a:rect l="l" t="t" r="r" b="b"/>
            <a:pathLst>
              <a:path w="317500" h="297814">
                <a:moveTo>
                  <a:pt x="0" y="297434"/>
                </a:moveTo>
                <a:lnTo>
                  <a:pt x="317118" y="297434"/>
                </a:lnTo>
                <a:lnTo>
                  <a:pt x="317118" y="0"/>
                </a:lnTo>
                <a:lnTo>
                  <a:pt x="0" y="0"/>
                </a:lnTo>
                <a:lnTo>
                  <a:pt x="0" y="29743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 txBox="1"/>
          <p:nvPr/>
        </p:nvSpPr>
        <p:spPr>
          <a:xfrm>
            <a:off x="5347334" y="293890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5889497" y="2834767"/>
            <a:ext cx="379730" cy="297815"/>
          </a:xfrm>
          <a:custGeom>
            <a:avLst/>
            <a:gdLst/>
            <a:ahLst/>
            <a:cxnLst/>
            <a:rect l="l" t="t" r="r" b="b"/>
            <a:pathLst>
              <a:path w="379729" h="297814">
                <a:moveTo>
                  <a:pt x="0" y="297434"/>
                </a:moveTo>
                <a:lnTo>
                  <a:pt x="379475" y="297434"/>
                </a:lnTo>
                <a:lnTo>
                  <a:pt x="379475" y="0"/>
                </a:lnTo>
                <a:lnTo>
                  <a:pt x="0" y="0"/>
                </a:lnTo>
                <a:lnTo>
                  <a:pt x="0" y="29743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 txBox="1"/>
          <p:nvPr/>
        </p:nvSpPr>
        <p:spPr>
          <a:xfrm>
            <a:off x="5971285" y="293890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6474333" y="2834767"/>
            <a:ext cx="553720" cy="297815"/>
          </a:xfrm>
          <a:custGeom>
            <a:avLst/>
            <a:gdLst/>
            <a:ahLst/>
            <a:cxnLst/>
            <a:rect l="l" t="t" r="r" b="b"/>
            <a:pathLst>
              <a:path w="553720" h="297814">
                <a:moveTo>
                  <a:pt x="0" y="297434"/>
                </a:moveTo>
                <a:lnTo>
                  <a:pt x="553719" y="297434"/>
                </a:lnTo>
                <a:lnTo>
                  <a:pt x="553719" y="0"/>
                </a:lnTo>
                <a:lnTo>
                  <a:pt x="0" y="0"/>
                </a:lnTo>
                <a:lnTo>
                  <a:pt x="0" y="29743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 txBox="1"/>
          <p:nvPr/>
        </p:nvSpPr>
        <p:spPr>
          <a:xfrm>
            <a:off x="6643243" y="293890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5" name="object 65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54" name="object 65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138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138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16736" y="41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16736" y="41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67941" y="40615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67941" y="40615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247773" y="4063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247773" y="4063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290317" y="4067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290317" y="4067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371470" y="407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371470" y="407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425445" y="4079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425445" y="4079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95042" y="4082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95042" y="4082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522092" y="4093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22092" y="4093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607055" y="4103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607055" y="4103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68904" y="4109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68904" y="4109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99766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99766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796413" y="4137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796413" y="4137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831083" y="4159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831083" y="4159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16173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16173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70148" y="4195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70148" y="4195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31998" y="4216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31998" y="4216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93847" y="4228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93847" y="4228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124707" y="4265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124707" y="4265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12655" y="4277931"/>
            <a:ext cx="1063879" cy="69151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453635" y="4949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453635" y="4949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476877" y="4963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476877" y="4963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523232" y="4971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523232" y="4971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554092" y="498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554092" y="498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645850" y="4621720"/>
            <a:ext cx="855217" cy="40500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50789" y="4476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50789" y="4476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709158" y="4429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709158" y="4429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755513" y="4049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755513" y="4049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095491" y="402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095491" y="402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114796" y="3975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114796" y="3975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157214" y="3942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157214" y="3942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184265" y="3834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184265" y="3834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273165" y="3777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273165" y="3777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319520" y="3767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319520" y="3767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327266" y="36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327266" y="36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381369" y="3651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381369" y="3651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419977" y="360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419977" y="360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458584" y="3468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458584" y="3468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562852" y="3237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562852" y="3237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740652" y="31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740652" y="31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775322" y="3130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775322" y="3130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821678" y="3073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821678" y="3073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864222" y="2971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864222" y="2971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941439" y="2929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941439" y="2929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972427" y="28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972427" y="28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003288" y="286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003288" y="286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018781" y="2821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018781" y="2821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053580" y="276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053580" y="276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092188" y="2727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092188" y="2727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123048" y="2707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123048" y="2707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138543" y="2676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138543" y="2676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161656" y="2613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161656" y="2613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208011" y="2567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208011" y="2567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242809" y="4090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242809" y="4090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433066" y="5486400"/>
            <a:ext cx="3863340" cy="0"/>
          </a:xfrm>
          <a:custGeom>
            <a:avLst/>
            <a:gdLst/>
            <a:ahLst/>
            <a:cxnLst/>
            <a:rect l="l" t="t" r="r" b="b"/>
            <a:pathLst>
              <a:path w="3863340">
                <a:moveTo>
                  <a:pt x="0" y="0"/>
                </a:moveTo>
                <a:lnTo>
                  <a:pt x="386308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43306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3646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2961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914400" y="2286000"/>
            <a:ext cx="0" cy="2766695"/>
          </a:xfrm>
          <a:custGeom>
            <a:avLst/>
            <a:gdLst/>
            <a:ahLst/>
            <a:cxnLst/>
            <a:rect l="l" t="t" r="r" b="b"/>
            <a:pathLst>
              <a:path h="2766695">
                <a:moveTo>
                  <a:pt x="0" y="0"/>
                </a:moveTo>
                <a:lnTo>
                  <a:pt x="0" y="276631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2960" y="5052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2960" y="45913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843146" y="4129913"/>
            <a:ext cx="3655060" cy="0"/>
          </a:xfrm>
          <a:custGeom>
            <a:avLst/>
            <a:gdLst/>
            <a:ahLst/>
            <a:cxnLst/>
            <a:rect l="l" t="t" r="r" b="b"/>
            <a:pathLst>
              <a:path w="3655059">
                <a:moveTo>
                  <a:pt x="0" y="0"/>
                </a:moveTo>
                <a:lnTo>
                  <a:pt x="3654932" y="0"/>
                </a:lnTo>
              </a:path>
            </a:pathLst>
          </a:custGeom>
          <a:ln w="100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22960" y="4129913"/>
            <a:ext cx="1838325" cy="0"/>
          </a:xfrm>
          <a:custGeom>
            <a:avLst/>
            <a:gdLst/>
            <a:ahLst/>
            <a:cxnLst/>
            <a:rect l="l" t="t" r="r" b="b"/>
            <a:pathLst>
              <a:path w="1838325">
                <a:moveTo>
                  <a:pt x="0" y="0"/>
                </a:moveTo>
                <a:lnTo>
                  <a:pt x="1838071" y="0"/>
                </a:lnTo>
              </a:path>
            </a:pathLst>
          </a:custGeom>
          <a:ln w="100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" y="3669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22960" y="32081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2960" y="2747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22960" y="22860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149730" y="4141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149730" y="4150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153477" y="4150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319657" y="41210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323403" y="4129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570736" y="40643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570736" y="40730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574609" y="4072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163000" y="3715575"/>
            <a:ext cx="2193544" cy="158191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799207" y="4140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803080" y="41490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834004" y="4162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837751" y="41712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918967" y="4178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922841" y="4186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973070" y="4198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976816" y="4206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034919" y="42197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038665" y="42282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096641" y="42312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100514" y="4239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127629" y="4268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131375" y="4277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368863" y="4093781"/>
            <a:ext cx="1494282" cy="126530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58307" y="40523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62180" y="40608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098285" y="4029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102159" y="4037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117590" y="39784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121463" y="39869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160134" y="39457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163881" y="39543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187185" y="38373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190932" y="38458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276085" y="37800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276085" y="3788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279832" y="37886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322440" y="3770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326187" y="3778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330060" y="3702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333934" y="3711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384163" y="3654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388036" y="36627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422771" y="3605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426644" y="3613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461505" y="3471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461505" y="3480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465252" y="3480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565772" y="32401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569519" y="32487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743445" y="31944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743445" y="3202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747319" y="3203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778243" y="31332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778243" y="3141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781990" y="3141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824598" y="3076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824598" y="30853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828345" y="30854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67143" y="29739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867143" y="2982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870890" y="2982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944359" y="29326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944359" y="2941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948106" y="2941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75220" y="2891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75220" y="2900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79094" y="2899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006208" y="2870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006208" y="28793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09955" y="2879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21576" y="2824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21576" y="28327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25449" y="2832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056373" y="27722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056373" y="2780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060247" y="2780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094981" y="27308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094981" y="2739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098855" y="2739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125969" y="27100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125969" y="2718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129716" y="2718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141336" y="26789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141336" y="2687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145210" y="26875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164578" y="2616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164578" y="26252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168324" y="2625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210932" y="2569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210932" y="25784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214679" y="25784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245731" y="4093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245731" y="41019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249477" y="41020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58239" y="3545840"/>
            <a:ext cx="0" cy="1209040"/>
          </a:xfrm>
          <a:custGeom>
            <a:avLst/>
            <a:gdLst/>
            <a:ahLst/>
            <a:cxnLst/>
            <a:rect l="l" t="t" r="r" b="b"/>
            <a:pathLst>
              <a:path h="1209039">
                <a:moveTo>
                  <a:pt x="0" y="12085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066800" y="4754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066800" y="3545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28166" y="3578225"/>
            <a:ext cx="0" cy="1102995"/>
          </a:xfrm>
          <a:custGeom>
            <a:avLst/>
            <a:gdLst/>
            <a:ahLst/>
            <a:cxnLst/>
            <a:rect l="l" t="t" r="r" b="b"/>
            <a:pathLst>
              <a:path h="1102995">
                <a:moveTo>
                  <a:pt x="0" y="11027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236725" y="4680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236725" y="35782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579372" y="3714750"/>
            <a:ext cx="0" cy="716915"/>
          </a:xfrm>
          <a:custGeom>
            <a:avLst/>
            <a:gdLst/>
            <a:ahLst/>
            <a:cxnLst/>
            <a:rect l="l" t="t" r="r" b="b"/>
            <a:pathLst>
              <a:path h="716914">
                <a:moveTo>
                  <a:pt x="0" y="716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87932" y="4431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487932" y="3714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106921" y="4098544"/>
            <a:ext cx="0" cy="343535"/>
          </a:xfrm>
          <a:custGeom>
            <a:avLst/>
            <a:gdLst/>
            <a:ahLst/>
            <a:cxnLst/>
            <a:rect l="l" t="t" r="r" b="b"/>
            <a:pathLst>
              <a:path h="343535">
                <a:moveTo>
                  <a:pt x="0" y="0"/>
                </a:moveTo>
                <a:lnTo>
                  <a:pt x="0" y="343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015482" y="4441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126226" y="4098544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1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034785" y="4391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168644" y="4098544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6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077203" y="4359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195695" y="4098544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104254" y="4250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84595" y="4098544"/>
            <a:ext cx="0" cy="93980"/>
          </a:xfrm>
          <a:custGeom>
            <a:avLst/>
            <a:gdLst/>
            <a:ahLst/>
            <a:cxnLst/>
            <a:rect l="l" t="t" r="r" b="b"/>
            <a:pathLst>
              <a:path h="93979">
                <a:moveTo>
                  <a:pt x="0" y="0"/>
                </a:moveTo>
                <a:lnTo>
                  <a:pt x="0" y="935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193154" y="41921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330950" y="4098544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3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239509" y="4182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338696" y="4098544"/>
            <a:ext cx="0" cy="15875"/>
          </a:xfrm>
          <a:custGeom>
            <a:avLst/>
            <a:gdLst/>
            <a:ahLst/>
            <a:cxnLst/>
            <a:rect l="l" t="t" r="r" b="b"/>
            <a:pathLst>
              <a:path h="15875">
                <a:moveTo>
                  <a:pt x="0" y="0"/>
                </a:moveTo>
                <a:lnTo>
                  <a:pt x="0" y="15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47257" y="4114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470015" y="3077972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78575" y="3077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74281" y="2837433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8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482841" y="28374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752081" y="2788157"/>
            <a:ext cx="0" cy="829944"/>
          </a:xfrm>
          <a:custGeom>
            <a:avLst/>
            <a:gdLst/>
            <a:ahLst/>
            <a:cxnLst/>
            <a:rect l="l" t="t" r="r" b="b"/>
            <a:pathLst>
              <a:path h="829945">
                <a:moveTo>
                  <a:pt x="0" y="8296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60642" y="3617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60642" y="2788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786753" y="2721229"/>
            <a:ext cx="0" cy="841375"/>
          </a:xfrm>
          <a:custGeom>
            <a:avLst/>
            <a:gdLst/>
            <a:ahLst/>
            <a:cxnLst/>
            <a:rect l="l" t="t" r="r" b="b"/>
            <a:pathLst>
              <a:path h="841375">
                <a:moveTo>
                  <a:pt x="0" y="8409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95313" y="3562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95313" y="2721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833107" y="2658617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35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741668" y="35121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741668" y="2658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875653" y="2541777"/>
            <a:ext cx="0" cy="882015"/>
          </a:xfrm>
          <a:custGeom>
            <a:avLst/>
            <a:gdLst/>
            <a:ahLst/>
            <a:cxnLst/>
            <a:rect l="l" t="t" r="r" b="b"/>
            <a:pathLst>
              <a:path h="882014">
                <a:moveTo>
                  <a:pt x="0" y="8816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84213" y="3423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84213" y="2541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952868" y="2493898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48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861429" y="33887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861429" y="2493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983856" y="2445511"/>
            <a:ext cx="0" cy="909319"/>
          </a:xfrm>
          <a:custGeom>
            <a:avLst/>
            <a:gdLst/>
            <a:ahLst/>
            <a:cxnLst/>
            <a:rect l="l" t="t" r="r" b="b"/>
            <a:pathLst>
              <a:path h="909320">
                <a:moveTo>
                  <a:pt x="0" y="9089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892417" y="3354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892417" y="24455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014718" y="2421001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9165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923278" y="3337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923278" y="2421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030211" y="2365501"/>
            <a:ext cx="0" cy="934719"/>
          </a:xfrm>
          <a:custGeom>
            <a:avLst/>
            <a:gdLst/>
            <a:ahLst/>
            <a:cxnLst/>
            <a:rect l="l" t="t" r="r" b="b"/>
            <a:pathLst>
              <a:path h="934720">
                <a:moveTo>
                  <a:pt x="0" y="9344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938771" y="3299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938771" y="2365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065009" y="2303017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9558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973569" y="3258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973569" y="2303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103618" y="2252472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9738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012178" y="32263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012178" y="2252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134479" y="2227072"/>
            <a:ext cx="0" cy="983615"/>
          </a:xfrm>
          <a:custGeom>
            <a:avLst/>
            <a:gdLst/>
            <a:ahLst/>
            <a:cxnLst/>
            <a:rect l="l" t="t" r="r" b="b"/>
            <a:pathLst>
              <a:path h="983614">
                <a:moveTo>
                  <a:pt x="0" y="9832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043039" y="3210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043039" y="22270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149972" y="2188591"/>
            <a:ext cx="0" cy="998219"/>
          </a:xfrm>
          <a:custGeom>
            <a:avLst/>
            <a:gdLst/>
            <a:ahLst/>
            <a:cxnLst/>
            <a:rect l="l" t="t" r="r" b="b"/>
            <a:pathLst>
              <a:path h="998219">
                <a:moveTo>
                  <a:pt x="0" y="9978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058532" y="3186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058532" y="21885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173086" y="2111120"/>
            <a:ext cx="0" cy="1028700"/>
          </a:xfrm>
          <a:custGeom>
            <a:avLst/>
            <a:gdLst/>
            <a:ahLst/>
            <a:cxnLst/>
            <a:rect l="l" t="t" r="r" b="b"/>
            <a:pathLst>
              <a:path h="1028700">
                <a:moveTo>
                  <a:pt x="0" y="10281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081646" y="3139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081646" y="21111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219442" y="2052320"/>
            <a:ext cx="0" cy="1052195"/>
          </a:xfrm>
          <a:custGeom>
            <a:avLst/>
            <a:gdLst/>
            <a:ahLst/>
            <a:cxnLst/>
            <a:rect l="l" t="t" r="r" b="b"/>
            <a:pathLst>
              <a:path h="1052195">
                <a:moveTo>
                  <a:pt x="0" y="10521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128002" y="3104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128002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254240" y="3621532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0"/>
                </a:moveTo>
                <a:lnTo>
                  <a:pt x="0" y="781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162800" y="3621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498080" y="2730500"/>
            <a:ext cx="0" cy="2128520"/>
          </a:xfrm>
          <a:custGeom>
            <a:avLst/>
            <a:gdLst/>
            <a:ahLst/>
            <a:cxnLst/>
            <a:rect l="l" t="t" r="r" b="b"/>
            <a:pathLst>
              <a:path h="2128520">
                <a:moveTo>
                  <a:pt x="0" y="2128139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498080" y="4858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498080" y="45546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498080" y="4250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498080" y="3946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498080" y="3642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498080" y="33384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498080" y="3034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498080" y="2730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 txBox="1"/>
          <p:nvPr/>
        </p:nvSpPr>
        <p:spPr>
          <a:xfrm>
            <a:off x="7668259" y="4798946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7668259" y="449490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7668259" y="4190870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7668259" y="388683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7668259" y="3582794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7668259" y="327875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7668259" y="297484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7668259" y="267080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1141094" y="4132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141094" y="4132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311021" y="4112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311021" y="4112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562227" y="4055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562227" y="4055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237295" y="4052760"/>
            <a:ext cx="2044954" cy="922401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443158" y="4616005"/>
            <a:ext cx="1063625" cy="41643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545073" y="4470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545073" y="4470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703442" y="4423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703442" y="4423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749797" y="4043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749797" y="4043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089777" y="4020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089777" y="4020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09080" y="3969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109080" y="3969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151498" y="3937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151498" y="3937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178550" y="3828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178550" y="3828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267450" y="3771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267450" y="3771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313804" y="3761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313804" y="3761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321552" y="3694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321552" y="3694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375653" y="3645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375653" y="3645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414261" y="3596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414261" y="3596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452870" y="3463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452870" y="3463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557136" y="3231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557136" y="3231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734936" y="3185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734936" y="3185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769607" y="3124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769607" y="3124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815963" y="3068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815963" y="3068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858507" y="2965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858507" y="2965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935723" y="2924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935723" y="2924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966711" y="2882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966711" y="2882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997572" y="2862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997572" y="2862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013067" y="2815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013067" y="2815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047865" y="276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047865" y="276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086472" y="2722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086472" y="2722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117333" y="2701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117333" y="2701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7132828" y="2670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132828" y="2670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155942" y="2608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155942" y="2608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202296" y="2561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202296" y="2561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237094" y="4084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237094" y="4084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 txBox="1"/>
          <p:nvPr/>
        </p:nvSpPr>
        <p:spPr>
          <a:xfrm>
            <a:off x="216611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54521500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40977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54522000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602932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54522500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594230" y="49269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594230" y="446578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594230" y="403812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594230" y="357711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594230" y="311598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594230" y="265497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594230" y="219383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381" name="object 38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FGD1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54521170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6682485" y="4402582"/>
            <a:ext cx="815975" cy="30416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4191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2661030" y="4098544"/>
            <a:ext cx="1182370" cy="304165"/>
          </a:xfrm>
          <a:custGeom>
            <a:avLst/>
            <a:gdLst/>
            <a:ahLst/>
            <a:cxnLst/>
            <a:rect l="l" t="t" r="r" b="b"/>
            <a:pathLst>
              <a:path w="1182370" h="304164">
                <a:moveTo>
                  <a:pt x="0" y="304037"/>
                </a:moveTo>
                <a:lnTo>
                  <a:pt x="1182116" y="304037"/>
                </a:lnTo>
                <a:lnTo>
                  <a:pt x="1182116" y="0"/>
                </a:lnTo>
                <a:lnTo>
                  <a:pt x="0" y="0"/>
                </a:lnTo>
                <a:lnTo>
                  <a:pt x="0" y="30403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 txBox="1"/>
          <p:nvPr/>
        </p:nvSpPr>
        <p:spPr>
          <a:xfrm>
            <a:off x="2999994" y="419811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3846957" y="3794505"/>
            <a:ext cx="2832100" cy="304165"/>
          </a:xfrm>
          <a:custGeom>
            <a:avLst/>
            <a:gdLst/>
            <a:ahLst/>
            <a:cxnLst/>
            <a:rect l="l" t="t" r="r" b="b"/>
            <a:pathLst>
              <a:path w="2832100" h="304164">
                <a:moveTo>
                  <a:pt x="0" y="304038"/>
                </a:moveTo>
                <a:lnTo>
                  <a:pt x="2831718" y="304038"/>
                </a:lnTo>
                <a:lnTo>
                  <a:pt x="2831718" y="0"/>
                </a:lnTo>
                <a:lnTo>
                  <a:pt x="0" y="0"/>
                </a:lnTo>
                <a:lnTo>
                  <a:pt x="0" y="3040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 txBox="1"/>
          <p:nvPr/>
        </p:nvSpPr>
        <p:spPr>
          <a:xfrm>
            <a:off x="5142103" y="390181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2661030" y="3186429"/>
            <a:ext cx="4017645" cy="304165"/>
          </a:xfrm>
          <a:custGeom>
            <a:avLst/>
            <a:gdLst/>
            <a:ahLst/>
            <a:cxnLst/>
            <a:rect l="l" t="t" r="r" b="b"/>
            <a:pathLst>
              <a:path w="4017645" h="304164">
                <a:moveTo>
                  <a:pt x="0" y="304038"/>
                </a:moveTo>
                <a:lnTo>
                  <a:pt x="4017645" y="304038"/>
                </a:lnTo>
                <a:lnTo>
                  <a:pt x="4017645" y="0"/>
                </a:lnTo>
                <a:lnTo>
                  <a:pt x="0" y="0"/>
                </a:lnTo>
                <a:lnTo>
                  <a:pt x="0" y="3040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 txBox="1"/>
          <p:nvPr/>
        </p:nvSpPr>
        <p:spPr>
          <a:xfrm>
            <a:off x="4575683" y="328701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2661030" y="3490467"/>
            <a:ext cx="4017645" cy="304165"/>
          </a:xfrm>
          <a:custGeom>
            <a:avLst/>
            <a:gdLst/>
            <a:ahLst/>
            <a:cxnLst/>
            <a:rect l="l" t="t" r="r" b="b"/>
            <a:pathLst>
              <a:path w="4017645" h="304164">
                <a:moveTo>
                  <a:pt x="0" y="304037"/>
                </a:moveTo>
                <a:lnTo>
                  <a:pt x="4017645" y="304037"/>
                </a:lnTo>
                <a:lnTo>
                  <a:pt x="4017645" y="0"/>
                </a:lnTo>
                <a:lnTo>
                  <a:pt x="0" y="0"/>
                </a:lnTo>
                <a:lnTo>
                  <a:pt x="0" y="30403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 txBox="1"/>
          <p:nvPr/>
        </p:nvSpPr>
        <p:spPr>
          <a:xfrm>
            <a:off x="4493133" y="3594098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914400" y="2882392"/>
            <a:ext cx="1743075" cy="304165"/>
          </a:xfrm>
          <a:custGeom>
            <a:avLst/>
            <a:gdLst/>
            <a:ahLst/>
            <a:cxnLst/>
            <a:rect l="l" t="t" r="r" b="b"/>
            <a:pathLst>
              <a:path w="1743075" h="304164">
                <a:moveTo>
                  <a:pt x="0" y="304038"/>
                </a:moveTo>
                <a:lnTo>
                  <a:pt x="1742694" y="304038"/>
                </a:lnTo>
                <a:lnTo>
                  <a:pt x="1742694" y="0"/>
                </a:lnTo>
                <a:lnTo>
                  <a:pt x="0" y="0"/>
                </a:lnTo>
                <a:lnTo>
                  <a:pt x="0" y="30403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 txBox="1"/>
          <p:nvPr/>
        </p:nvSpPr>
        <p:spPr>
          <a:xfrm>
            <a:off x="1050289" y="298995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6" name="object 39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95" name="object 39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770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770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0177" y="3714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0177" y="3714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24788" y="3587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24788" y="3587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37741" y="3557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37741" y="3557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79397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79397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13180" y="3391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13180" y="3391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85950" y="3248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85950" y="3248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17192" y="3194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17192" y="3194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61388" y="312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61388" y="312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82216" y="309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82216" y="309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89963" y="308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489963" y="308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15999" y="3059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15999" y="3059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28952" y="3046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28952" y="3046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539366" y="303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539366" y="303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547113" y="3030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547113" y="3030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575688" y="3010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575688" y="3010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580896" y="3007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580896" y="3007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606930" y="2996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606930" y="2996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622552" y="2992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622552" y="2992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630298" y="29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630298" y="29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653667" y="299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653667" y="299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679701" y="29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679701" y="29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752473" y="3056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752473" y="3056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833117" y="3192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833117" y="3192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856485" y="324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856485" y="324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939670" y="3486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939670" y="3486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004695" y="37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004695" y="37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009901" y="3720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009901" y="3720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020316" y="37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020316" y="37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043683" y="3837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043683" y="3837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082673" y="3970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082673" y="3970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139823" y="415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139823" y="415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157983" y="420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157983" y="420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163191" y="422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163191" y="422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178811" y="426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178811" y="426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184019" y="4282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184019" y="4282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230882" y="439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230882" y="439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249042" y="443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249042" y="443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259457" y="445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259457" y="445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272410" y="447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272410" y="447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300985" y="4512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300985" y="4512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316607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316607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332227" y="4537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332227" y="4537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355595" y="4544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355595" y="4544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373757" y="4541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373757" y="4541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378964" y="4539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378964" y="4539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417952" y="4504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417952" y="4504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446654" y="4456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446654" y="4456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54401" y="4439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454401" y="4439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482976" y="4369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482976" y="4369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493391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493391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503804" y="4309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503804" y="4309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521966" y="4251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521966" y="4251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532379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532379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628519" y="3829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628519" y="3829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636392" y="3795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636392" y="3795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644139" y="3760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644139" y="3760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706497" y="3476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706497" y="3476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716910" y="3429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716910" y="3429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745485" y="330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745485" y="330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815717" y="30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815717" y="30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823591" y="29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823591" y="29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839085" y="2917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839085" y="2917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849498" y="2880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849498" y="2880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859913" y="28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859913" y="28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870326" y="2811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870326" y="2811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883280" y="27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883280" y="27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906776" y="270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906776" y="270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911982" y="2693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911982" y="2693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91706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91706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940557" y="263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940557" y="263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976879" y="2573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976879" y="2573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984754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984754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995167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995167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028950" y="2530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028950" y="2530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070479" y="2526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070479" y="2526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083432" y="2529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083432" y="2529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517646" y="34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517646" y="34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528059" y="3517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528059" y="3517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543553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543553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564382" y="3621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564382" y="3621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574796" y="3650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574796" y="3650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598164" y="3714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598164" y="3714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603371" y="3728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603371" y="3728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642359" y="3827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642359" y="3827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657980" y="3864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657980" y="3864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663188" y="3876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663188" y="3876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668395" y="388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668395" y="388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713035" y="3986339"/>
            <a:ext cx="674497" cy="34759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427918" y="4338129"/>
            <a:ext cx="461264" cy="59448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885054" y="4229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885054" y="4229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903215" y="4138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903215" y="4138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921377" y="4045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921377" y="4045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931790" y="3992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931790" y="3992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970779" y="3794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970779" y="3794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983734" y="3729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983734" y="3729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991608" y="3691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991608" y="3691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020183" y="3555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020183" y="3555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046217" y="344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046217" y="344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061711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061711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100701" y="32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100701" y="32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129403" y="3153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129403" y="3153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147564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147564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192204" y="2897695"/>
            <a:ext cx="739394" cy="40690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403085" y="3354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403085" y="3354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522719" y="33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522719" y="33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564376" y="333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564376" y="333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79869" y="3327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579869" y="3327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11111" y="331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611111" y="331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806056" y="3262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806056" y="3262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897116" y="32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897116" y="32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923023" y="3219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923023" y="3219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969886" y="3201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969886" y="3201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045197" y="317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045197" y="317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170039" y="3116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170039" y="3116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193406" y="3106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193406" y="3106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242809" y="3085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242809" y="3085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587119" y="5486400"/>
            <a:ext cx="5199380" cy="0"/>
          </a:xfrm>
          <a:custGeom>
            <a:avLst/>
            <a:gdLst/>
            <a:ahLst/>
            <a:cxnLst/>
            <a:rect l="l" t="t" r="r" b="b"/>
            <a:pathLst>
              <a:path w="5199380">
                <a:moveTo>
                  <a:pt x="0" y="0"/>
                </a:moveTo>
                <a:lnTo>
                  <a:pt x="519925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5871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869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1866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48652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7863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914400" y="2206498"/>
            <a:ext cx="0" cy="3152140"/>
          </a:xfrm>
          <a:custGeom>
            <a:avLst/>
            <a:gdLst/>
            <a:ahLst/>
            <a:cxnLst/>
            <a:rect l="l" t="t" r="r" b="b"/>
            <a:pathLst>
              <a:path h="3152140">
                <a:moveTo>
                  <a:pt x="0" y="0"/>
                </a:moveTo>
                <a:lnTo>
                  <a:pt x="0" y="315163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822960" y="5358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822960" y="4832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22960" y="4307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822960" y="3782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822960" y="3257041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822960" y="2731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822960" y="22064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062037" y="2047557"/>
            <a:ext cx="2129409" cy="257619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432873" y="2456497"/>
            <a:ext cx="2578735" cy="290258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406007" y="3357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406007" y="3366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409753" y="3366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525641" y="3341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525641" y="33500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529387" y="33499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567169" y="33332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567169" y="3340100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765" y="0"/>
                </a:lnTo>
              </a:path>
            </a:pathLst>
          </a:custGeom>
          <a:ln w="1282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571043" y="33418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582791" y="3329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586537" y="3338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614032" y="3322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614032" y="33312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617779" y="3331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808978" y="3265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808978" y="32736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12724" y="3273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899909" y="3232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899909" y="32409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903783" y="3240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925944" y="3222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925944" y="3231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929691" y="3230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972681" y="3203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972681" y="3212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976554" y="3212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048118" y="31730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048118" y="31817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051865" y="31816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172832" y="3119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172832" y="31283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176706" y="3128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196328" y="3109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196328" y="31182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200074" y="31181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245604" y="3088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245604" y="30966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249477" y="3096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179447" y="4907724"/>
            <a:ext cx="370205" cy="0"/>
          </a:xfrm>
          <a:custGeom>
            <a:avLst/>
            <a:gdLst/>
            <a:ahLst/>
            <a:cxnLst/>
            <a:rect l="l" t="t" r="r" b="b"/>
            <a:pathLst>
              <a:path w="370205">
                <a:moveTo>
                  <a:pt x="0" y="0"/>
                </a:moveTo>
                <a:lnTo>
                  <a:pt x="370077" y="0"/>
                </a:lnTo>
              </a:path>
            </a:pathLst>
          </a:custGeom>
          <a:ln w="190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279078" y="4920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192401" y="49251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312416" y="4916423"/>
            <a:ext cx="0" cy="48895"/>
          </a:xfrm>
          <a:custGeom>
            <a:avLst/>
            <a:gdLst/>
            <a:ahLst/>
            <a:cxnLst/>
            <a:rect l="l" t="t" r="r" b="b"/>
            <a:pathLst>
              <a:path h="48895">
                <a:moveTo>
                  <a:pt x="0" y="0"/>
                </a:moveTo>
                <a:lnTo>
                  <a:pt x="0" y="48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220976" y="49648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328036" y="4916423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4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236597" y="4980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343657" y="4916423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252217" y="4991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367026" y="4916423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31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275585" y="4999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385186" y="4916423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1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293747" y="499662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086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390394" y="491642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429382" y="4916423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337942" y="4961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414515" y="2850769"/>
            <a:ext cx="0" cy="1031240"/>
          </a:xfrm>
          <a:custGeom>
            <a:avLst/>
            <a:gdLst/>
            <a:ahLst/>
            <a:cxnLst/>
            <a:rect l="l" t="t" r="r" b="b"/>
            <a:pathLst>
              <a:path h="1031239">
                <a:moveTo>
                  <a:pt x="0" y="10312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323076" y="3882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323076" y="2846133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5">
                <a:moveTo>
                  <a:pt x="0" y="0"/>
                </a:moveTo>
                <a:lnTo>
                  <a:pt x="359664" y="0"/>
                </a:lnTo>
              </a:path>
            </a:pathLst>
          </a:custGeom>
          <a:ln w="187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534150" y="2848101"/>
            <a:ext cx="0" cy="1003935"/>
          </a:xfrm>
          <a:custGeom>
            <a:avLst/>
            <a:gdLst/>
            <a:ahLst/>
            <a:cxnLst/>
            <a:rect l="l" t="t" r="r" b="b"/>
            <a:pathLst>
              <a:path h="1003935">
                <a:moveTo>
                  <a:pt x="0" y="10038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442709" y="3851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442709" y="2848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575806" y="2843657"/>
            <a:ext cx="0" cy="996315"/>
          </a:xfrm>
          <a:custGeom>
            <a:avLst/>
            <a:gdLst/>
            <a:ahLst/>
            <a:cxnLst/>
            <a:rect l="l" t="t" r="r" b="b"/>
            <a:pathLst>
              <a:path h="996314">
                <a:moveTo>
                  <a:pt x="0" y="9963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484365" y="38399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484365" y="2843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591300" y="2841498"/>
            <a:ext cx="0" cy="994410"/>
          </a:xfrm>
          <a:custGeom>
            <a:avLst/>
            <a:gdLst/>
            <a:ahLst/>
            <a:cxnLst/>
            <a:rect l="l" t="t" r="r" b="b"/>
            <a:pathLst>
              <a:path h="994410">
                <a:moveTo>
                  <a:pt x="0" y="9939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499859" y="38354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622542" y="2836291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9898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531102" y="3826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531102" y="28362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817486" y="2774823"/>
            <a:ext cx="0" cy="998219"/>
          </a:xfrm>
          <a:custGeom>
            <a:avLst/>
            <a:gdLst/>
            <a:ahLst/>
            <a:cxnLst/>
            <a:rect l="l" t="t" r="r" b="b"/>
            <a:pathLst>
              <a:path h="998220">
                <a:moveTo>
                  <a:pt x="0" y="9978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726046" y="3772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726046" y="2774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908545" y="2727451"/>
            <a:ext cx="0" cy="1026794"/>
          </a:xfrm>
          <a:custGeom>
            <a:avLst/>
            <a:gdLst/>
            <a:ahLst/>
            <a:cxnLst/>
            <a:rect l="l" t="t" r="r" b="b"/>
            <a:pathLst>
              <a:path h="1026795">
                <a:moveTo>
                  <a:pt x="0" y="10267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817106" y="37542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817106" y="2727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934454" y="2711704"/>
            <a:ext cx="0" cy="1038860"/>
          </a:xfrm>
          <a:custGeom>
            <a:avLst/>
            <a:gdLst/>
            <a:ahLst/>
            <a:cxnLst/>
            <a:rect l="l" t="t" r="r" b="b"/>
            <a:pathLst>
              <a:path h="1038860">
                <a:moveTo>
                  <a:pt x="0" y="10384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843014" y="37501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843014" y="2711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981317" y="2681097"/>
            <a:ext cx="0" cy="1062990"/>
          </a:xfrm>
          <a:custGeom>
            <a:avLst/>
            <a:gdLst/>
            <a:ahLst/>
            <a:cxnLst/>
            <a:rect l="l" t="t" r="r" b="b"/>
            <a:pathLst>
              <a:path h="1062989">
                <a:moveTo>
                  <a:pt x="0" y="10628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889877" y="3743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889877" y="2681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056628" y="2625598"/>
            <a:ext cx="0" cy="1112520"/>
          </a:xfrm>
          <a:custGeom>
            <a:avLst/>
            <a:gdLst/>
            <a:ahLst/>
            <a:cxnLst/>
            <a:rect l="l" t="t" r="r" b="b"/>
            <a:pathLst>
              <a:path h="1112520">
                <a:moveTo>
                  <a:pt x="0" y="11121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965188" y="3737546"/>
            <a:ext cx="331470" cy="0"/>
          </a:xfrm>
          <a:custGeom>
            <a:avLst/>
            <a:gdLst/>
            <a:ahLst/>
            <a:cxnLst/>
            <a:rect l="l" t="t" r="r" b="b"/>
            <a:pathLst>
              <a:path w="331470">
                <a:moveTo>
                  <a:pt x="0" y="0"/>
                </a:moveTo>
                <a:lnTo>
                  <a:pt x="331088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965188" y="2625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181468" y="2519807"/>
            <a:ext cx="0" cy="1217295"/>
          </a:xfrm>
          <a:custGeom>
            <a:avLst/>
            <a:gdLst/>
            <a:ahLst/>
            <a:cxnLst/>
            <a:rect l="l" t="t" r="r" b="b"/>
            <a:pathLst>
              <a:path h="1217295">
                <a:moveTo>
                  <a:pt x="0" y="12171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090029" y="2519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204836" y="2498344"/>
            <a:ext cx="0" cy="1240155"/>
          </a:xfrm>
          <a:custGeom>
            <a:avLst/>
            <a:gdLst/>
            <a:ahLst/>
            <a:cxnLst/>
            <a:rect l="l" t="t" r="r" b="b"/>
            <a:pathLst>
              <a:path h="1240154">
                <a:moveTo>
                  <a:pt x="0" y="12397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113396" y="2498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254240" y="2451607"/>
            <a:ext cx="0" cy="1290320"/>
          </a:xfrm>
          <a:custGeom>
            <a:avLst/>
            <a:gdLst/>
            <a:ahLst/>
            <a:cxnLst/>
            <a:rect l="l" t="t" r="r" b="b"/>
            <a:pathLst>
              <a:path h="1290320">
                <a:moveTo>
                  <a:pt x="0" y="12900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162800" y="3741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162800" y="2451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498080" y="2686050"/>
            <a:ext cx="0" cy="2082164"/>
          </a:xfrm>
          <a:custGeom>
            <a:avLst/>
            <a:gdLst/>
            <a:ahLst/>
            <a:cxnLst/>
            <a:rect l="l" t="t" r="r" b="b"/>
            <a:pathLst>
              <a:path h="2082164">
                <a:moveTo>
                  <a:pt x="0" y="208178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498080" y="47678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498080" y="4470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498080" y="4172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498080" y="38756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498080" y="35782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498080" y="3280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498080" y="2983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498080" y="2686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 txBox="1"/>
          <p:nvPr/>
        </p:nvSpPr>
        <p:spPr>
          <a:xfrm>
            <a:off x="7668259" y="470814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7668259" y="2626484"/>
            <a:ext cx="743585" cy="19240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168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169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1141094" y="3764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141094" y="3764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164463" y="37091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164463" y="37091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219072" y="3581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219072" y="3581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232027" y="3551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232027" y="3551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273683" y="3458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273683" y="3458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307464" y="3385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307464" y="3385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380236" y="3242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380236" y="3242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11477" y="3188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411477" y="3188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455674" y="3120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455674" y="3120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76502" y="3092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476502" y="3092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484249" y="3082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484249" y="3082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510283" y="3053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510283" y="3053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523238" y="3040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523238" y="3040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533652" y="3031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533652" y="3031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41399" y="3024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541399" y="3024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569974" y="30045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69974" y="30045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575180" y="3001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575180" y="3001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601216" y="2990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601216" y="2990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616836" y="2987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616836" y="2987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624583" y="2986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624583" y="2986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647951" y="298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647951" y="298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673986" y="2993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673986" y="2993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746757" y="3050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746757" y="3050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827402" y="3187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827402" y="3187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850770" y="3241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850770" y="3241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933955" y="3480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933955" y="3480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998979" y="3697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998979" y="3697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004186" y="3715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004186" y="3715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014601" y="375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014601" y="375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037969" y="3831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037969" y="3831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076957" y="3964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076957" y="3964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134107" y="4149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134107" y="4149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152269" y="4203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152269" y="4203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157476" y="4218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157476" y="4218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173097" y="4262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173097" y="4262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178304" y="4276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178304" y="4276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225167" y="4390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225167" y="4390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243327" y="442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243327" y="442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253742" y="4446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253742" y="4446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266695" y="4468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266695" y="4468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295270" y="4506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295270" y="4506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310892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310892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326513" y="4531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326513" y="4531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349880" y="4538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349880" y="4538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368042" y="4536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368042" y="4536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373248" y="45340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373248" y="45340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412238" y="4498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412238" y="4498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440939" y="4450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440939" y="4450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448686" y="4434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448686" y="4434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477261" y="4364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77261" y="4364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487676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487676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498089" y="4304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498089" y="4304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516251" y="4245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516251" y="4245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526664" y="4210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526664" y="4210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622804" y="3823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622804" y="3823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630677" y="3789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630677" y="3789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638425" y="3754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638425" y="3754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700782" y="3470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700782" y="3470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711195" y="3423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711195" y="3423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739770" y="3294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739770" y="3294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810001" y="2999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810001" y="2999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817876" y="29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817876" y="29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833370" y="2911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833370" y="2911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843783" y="2874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843783" y="2874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854198" y="2839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854198" y="2839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864611" y="2805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864611" y="2805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877566" y="2765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877566" y="2765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901060" y="27006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901060" y="27006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906267" y="2687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906267" y="2687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911348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911348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934842" y="2625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934842" y="2625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971164" y="2567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971164" y="2567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979039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979039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989452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989452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023235" y="2524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023235" y="2524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064764" y="2520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064764" y="2520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077717" y="2523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077717" y="2523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507168" y="3476561"/>
            <a:ext cx="886079" cy="86309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422203" y="4332414"/>
            <a:ext cx="472694" cy="60591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879340" y="42235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879340" y="42235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897501" y="4132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897501" y="4132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915661" y="4039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915661" y="4039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926076" y="3986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926076" y="3986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965065" y="3788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965065" y="3788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978019" y="3723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978019" y="3723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985892" y="3685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985892" y="3685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014467" y="35501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014467" y="35501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040503" y="3435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040503" y="3435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055996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055996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090223" y="2891980"/>
            <a:ext cx="847089" cy="418338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397371" y="3349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397371" y="3349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517005" y="333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517005" y="333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558660" y="33246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558660" y="33246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574155" y="3321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574155" y="3321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605396" y="3314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605396" y="3314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800342" y="3256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800342" y="3256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891401" y="3223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891401" y="3223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917308" y="3213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917308" y="3213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964171" y="3195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964171" y="3195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039482" y="3164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039482" y="3164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164323" y="311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164323" y="311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187692" y="3101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187692" y="3101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237094" y="3079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237094" y="3079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 txBox="1"/>
          <p:nvPr/>
        </p:nvSpPr>
        <p:spPr>
          <a:xfrm>
            <a:off x="128854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55" name="object 555"/>
          <p:cNvSpPr txBox="1"/>
          <p:nvPr/>
        </p:nvSpPr>
        <p:spPr>
          <a:xfrm>
            <a:off x="258826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388810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518782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648766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59" name="object 559"/>
          <p:cNvSpPr txBox="1"/>
          <p:nvPr/>
        </p:nvSpPr>
        <p:spPr>
          <a:xfrm>
            <a:off x="594230" y="523261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594230" y="470734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594230" y="418207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594230" y="365679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63" name="object 563"/>
          <p:cNvSpPr txBox="1"/>
          <p:nvPr/>
        </p:nvSpPr>
        <p:spPr>
          <a:xfrm>
            <a:off x="594230" y="316487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64" name="object 564"/>
          <p:cNvSpPr txBox="1"/>
          <p:nvPr/>
        </p:nvSpPr>
        <p:spPr>
          <a:xfrm>
            <a:off x="594230" y="263960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65" name="object 565"/>
          <p:cNvSpPr txBox="1"/>
          <p:nvPr/>
        </p:nvSpPr>
        <p:spPr>
          <a:xfrm>
            <a:off x="594230" y="211433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66" name="object 56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FLNA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153606335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207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18</a:t>
            </a:r>
            <a:endParaRPr sz="1200">
              <a:latin typeface="Arial"/>
              <a:cs typeface="Arial"/>
            </a:endParaRPr>
          </a:p>
        </p:txBody>
      </p:sp>
      <p:sp>
        <p:nvSpPr>
          <p:cNvPr id="568" name="object 56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914400" y="4618990"/>
            <a:ext cx="4587875" cy="297815"/>
          </a:xfrm>
          <a:custGeom>
            <a:avLst/>
            <a:gdLst/>
            <a:ahLst/>
            <a:cxnLst/>
            <a:rect l="l" t="t" r="r" b="b"/>
            <a:pathLst>
              <a:path w="4587875" h="297814">
                <a:moveTo>
                  <a:pt x="0" y="297434"/>
                </a:moveTo>
                <a:lnTo>
                  <a:pt x="4587748" y="297434"/>
                </a:lnTo>
                <a:lnTo>
                  <a:pt x="4587748" y="0"/>
                </a:lnTo>
                <a:lnTo>
                  <a:pt x="0" y="0"/>
                </a:lnTo>
                <a:lnTo>
                  <a:pt x="0" y="29743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 txBox="1"/>
          <p:nvPr/>
        </p:nvSpPr>
        <p:spPr>
          <a:xfrm>
            <a:off x="894664" y="4716651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572" name="object 57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71" name="object 57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50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50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78763" y="286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78763" y="286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85646" y="3039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85646" y="3039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58036" y="309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58036" y="309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81277" y="3117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81277" y="3117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39138" y="3240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39138" y="3240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39976" y="3315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39976" y="3315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76170" y="3341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76170" y="3341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21916" y="3500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21916" y="3500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39950" y="3510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39950" y="3510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66695" y="3578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66695" y="3578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76982" y="3583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76982" y="3583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49500" y="3616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49500" y="3616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83992" y="3669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83992" y="3669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18803" y="3506152"/>
            <a:ext cx="1416176" cy="54038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080065" y="4184078"/>
            <a:ext cx="712597" cy="59232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922901" y="4415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922901" y="4415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938395" y="4389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938395" y="4389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943602" y="4380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943602" y="4380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992751" y="4293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992751" y="4293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003038" y="4274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003038" y="4274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181472" y="391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181472" y="391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277230" y="3711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277230" y="3711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297932" y="3667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97932" y="3667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303011" y="3656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303011" y="3656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318633" y="3623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318633" y="3623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349621" y="3557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349621" y="3557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54828" y="3546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354828" y="3546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380609" y="3492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380609" y="3492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445252" y="3360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445252" y="3360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50459" y="3350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50459" y="3350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504815" y="3245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504815" y="3245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512561" y="3230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512561" y="3230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517769" y="3221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517769" y="3221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610859" y="3059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10859" y="3059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838444" y="2782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838444" y="2782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939726" y="2656268"/>
            <a:ext cx="1330706" cy="95059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1525524" y="5486400"/>
            <a:ext cx="5172710" cy="0"/>
          </a:xfrm>
          <a:custGeom>
            <a:avLst/>
            <a:gdLst/>
            <a:ahLst/>
            <a:cxnLst/>
            <a:rect l="l" t="t" r="r" b="b"/>
            <a:pathLst>
              <a:path w="5172709">
                <a:moveTo>
                  <a:pt x="0" y="0"/>
                </a:moveTo>
                <a:lnTo>
                  <a:pt x="517270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152552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8186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118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4049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6982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914400" y="2058416"/>
            <a:ext cx="0" cy="2862580"/>
          </a:xfrm>
          <a:custGeom>
            <a:avLst/>
            <a:gdLst/>
            <a:ahLst/>
            <a:cxnLst/>
            <a:rect l="l" t="t" r="r" b="b"/>
            <a:pathLst>
              <a:path h="2862579">
                <a:moveTo>
                  <a:pt x="0" y="0"/>
                </a:moveTo>
                <a:lnTo>
                  <a:pt x="0" y="286219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822960" y="4920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822960" y="43482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822960" y="3775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822960" y="320332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22960" y="2630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22960" y="2058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149603" y="27538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149603" y="27623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153477" y="27624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281557" y="2867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281557" y="28757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285430" y="2875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488439" y="3041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492313" y="3050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560957" y="3101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564703" y="3109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584197" y="31201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587944" y="3128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741932" y="3243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741932" y="32523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745805" y="3252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842770" y="33183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842770" y="33270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846643" y="3326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878964" y="33442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878964" y="33528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882838" y="33528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037143" y="2454084"/>
            <a:ext cx="3681349" cy="290499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976496" y="3958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100703" y="42283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118736" y="42673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753671" y="2082228"/>
            <a:ext cx="1596770" cy="219443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158239" y="2052320"/>
            <a:ext cx="0" cy="881380"/>
          </a:xfrm>
          <a:custGeom>
            <a:avLst/>
            <a:gdLst/>
            <a:ahLst/>
            <a:cxnLst/>
            <a:rect l="l" t="t" r="r" b="b"/>
            <a:pathLst>
              <a:path h="881380">
                <a:moveTo>
                  <a:pt x="0" y="0"/>
                </a:moveTo>
                <a:lnTo>
                  <a:pt x="0" y="881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158239" y="3194430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80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066800" y="34724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290192" y="2205354"/>
            <a:ext cx="0" cy="728345"/>
          </a:xfrm>
          <a:custGeom>
            <a:avLst/>
            <a:gdLst/>
            <a:ahLst/>
            <a:cxnLst/>
            <a:rect l="l" t="t" r="r" b="b"/>
            <a:pathLst>
              <a:path h="728344">
                <a:moveTo>
                  <a:pt x="0" y="0"/>
                </a:moveTo>
                <a:lnTo>
                  <a:pt x="0" y="7280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290192" y="3194430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198752" y="35462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198752" y="2205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497075" y="2426207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97075" y="3194430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5">
                <a:moveTo>
                  <a:pt x="0" y="0"/>
                </a:moveTo>
                <a:lnTo>
                  <a:pt x="0" y="4803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05636" y="3674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405636" y="2426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69466" y="2496692"/>
            <a:ext cx="0" cy="436880"/>
          </a:xfrm>
          <a:custGeom>
            <a:avLst/>
            <a:gdLst/>
            <a:ahLst/>
            <a:cxnLst/>
            <a:rect l="l" t="t" r="r" b="b"/>
            <a:pathLst>
              <a:path h="436880">
                <a:moveTo>
                  <a:pt x="0" y="0"/>
                </a:moveTo>
                <a:lnTo>
                  <a:pt x="0" y="436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569466" y="3194430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78025" y="3723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78025" y="2496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592707" y="2518536"/>
            <a:ext cx="0" cy="415290"/>
          </a:xfrm>
          <a:custGeom>
            <a:avLst/>
            <a:gdLst/>
            <a:ahLst/>
            <a:cxnLst/>
            <a:rect l="l" t="t" r="r" b="b"/>
            <a:pathLst>
              <a:path h="415289">
                <a:moveTo>
                  <a:pt x="0" y="0"/>
                </a:moveTo>
                <a:lnTo>
                  <a:pt x="0" y="414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592707" y="3194430"/>
            <a:ext cx="0" cy="544830"/>
          </a:xfrm>
          <a:custGeom>
            <a:avLst/>
            <a:gdLst/>
            <a:ahLst/>
            <a:cxnLst/>
            <a:rect l="l" t="t" r="r" b="b"/>
            <a:pathLst>
              <a:path h="544829">
                <a:moveTo>
                  <a:pt x="0" y="0"/>
                </a:moveTo>
                <a:lnTo>
                  <a:pt x="0" y="5444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501266" y="3738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501266" y="2518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750567" y="2656077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4">
                <a:moveTo>
                  <a:pt x="0" y="0"/>
                </a:moveTo>
                <a:lnTo>
                  <a:pt x="0" y="277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750567" y="3194430"/>
            <a:ext cx="0" cy="654685"/>
          </a:xfrm>
          <a:custGeom>
            <a:avLst/>
            <a:gdLst/>
            <a:ahLst/>
            <a:cxnLst/>
            <a:rect l="l" t="t" r="r" b="b"/>
            <a:pathLst>
              <a:path h="654685">
                <a:moveTo>
                  <a:pt x="0" y="0"/>
                </a:moveTo>
                <a:lnTo>
                  <a:pt x="0" y="654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659127" y="3848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659127" y="26560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851405" y="2734564"/>
            <a:ext cx="0" cy="199390"/>
          </a:xfrm>
          <a:custGeom>
            <a:avLst/>
            <a:gdLst/>
            <a:ahLst/>
            <a:cxnLst/>
            <a:rect l="l" t="t" r="r" b="b"/>
            <a:pathLst>
              <a:path h="199389">
                <a:moveTo>
                  <a:pt x="0" y="0"/>
                </a:moveTo>
                <a:lnTo>
                  <a:pt x="0" y="1988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851405" y="3194430"/>
            <a:ext cx="0" cy="725170"/>
          </a:xfrm>
          <a:custGeom>
            <a:avLst/>
            <a:gdLst/>
            <a:ahLst/>
            <a:cxnLst/>
            <a:rect l="l" t="t" r="r" b="b"/>
            <a:pathLst>
              <a:path h="725170">
                <a:moveTo>
                  <a:pt x="0" y="0"/>
                </a:moveTo>
                <a:lnTo>
                  <a:pt x="0" y="7250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759966" y="3919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759966" y="2734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887601" y="2760852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887601" y="3194430"/>
            <a:ext cx="0" cy="750570"/>
          </a:xfrm>
          <a:custGeom>
            <a:avLst/>
            <a:gdLst/>
            <a:ahLst/>
            <a:cxnLst/>
            <a:rect l="l" t="t" r="r" b="b"/>
            <a:pathLst>
              <a:path h="750570">
                <a:moveTo>
                  <a:pt x="0" y="0"/>
                </a:moveTo>
                <a:lnTo>
                  <a:pt x="0" y="750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796160" y="3944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796160" y="2760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133345" y="2917444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41905" y="2917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146617" y="2930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059939" y="2927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498080" y="2802889"/>
            <a:ext cx="0" cy="1826895"/>
          </a:xfrm>
          <a:custGeom>
            <a:avLst/>
            <a:gdLst/>
            <a:ahLst/>
            <a:cxnLst/>
            <a:rect l="l" t="t" r="r" b="b"/>
            <a:pathLst>
              <a:path h="1826895">
                <a:moveTo>
                  <a:pt x="0" y="182689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498080" y="4629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498080" y="43688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498080" y="4107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498080" y="3846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498080" y="3585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498080" y="33248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498080" y="3063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498080" y="2802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 txBox="1"/>
          <p:nvPr/>
        </p:nvSpPr>
        <p:spPr>
          <a:xfrm>
            <a:off x="7668259" y="4309107"/>
            <a:ext cx="1165860" cy="4006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06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59" name="object 159"/>
          <p:cNvSpPr txBox="1"/>
          <p:nvPr/>
        </p:nvSpPr>
        <p:spPr>
          <a:xfrm>
            <a:off x="7668259" y="4048122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7668259" y="378713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7668259" y="352615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7668259" y="326516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7668259" y="300418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7668259" y="274319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1141094" y="2745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141094" y="2745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73047" y="2858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73047" y="2858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479930" y="3033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479930" y="3033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552321" y="3092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552321" y="3092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575561" y="3111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75561" y="3111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733423" y="3235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733423" y="3235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834260" y="3309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834260" y="3309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870455" y="33356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870455" y="33356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 txBox="1"/>
          <p:nvPr/>
        </p:nvSpPr>
        <p:spPr>
          <a:xfrm>
            <a:off x="122681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153598500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251993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153599000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381317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153599500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510628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639952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153600500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594230" y="479522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594230" y="422271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594230" y="365032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594230" y="31111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594230" y="253876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594230" y="196637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FLNA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153598358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172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3441953" y="3977259"/>
            <a:ext cx="962660" cy="260985"/>
          </a:xfrm>
          <a:custGeom>
            <a:avLst/>
            <a:gdLst/>
            <a:ahLst/>
            <a:cxnLst/>
            <a:rect l="l" t="t" r="r" b="b"/>
            <a:pathLst>
              <a:path w="962660" h="260985">
                <a:moveTo>
                  <a:pt x="0" y="260985"/>
                </a:moveTo>
                <a:lnTo>
                  <a:pt x="962151" y="260985"/>
                </a:lnTo>
                <a:lnTo>
                  <a:pt x="962151" y="0"/>
                </a:lnTo>
                <a:lnTo>
                  <a:pt x="0" y="0"/>
                </a:lnTo>
                <a:lnTo>
                  <a:pt x="0" y="2609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 txBox="1"/>
          <p:nvPr/>
        </p:nvSpPr>
        <p:spPr>
          <a:xfrm>
            <a:off x="3671061" y="405536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4406646" y="3716273"/>
            <a:ext cx="297815" cy="260985"/>
          </a:xfrm>
          <a:custGeom>
            <a:avLst/>
            <a:gdLst/>
            <a:ahLst/>
            <a:cxnLst/>
            <a:rect l="l" t="t" r="r" b="b"/>
            <a:pathLst>
              <a:path w="297814" h="260985">
                <a:moveTo>
                  <a:pt x="0" y="260984"/>
                </a:moveTo>
                <a:lnTo>
                  <a:pt x="297434" y="260984"/>
                </a:lnTo>
                <a:lnTo>
                  <a:pt x="297434" y="0"/>
                </a:lnTo>
                <a:lnTo>
                  <a:pt x="0" y="0"/>
                </a:lnTo>
                <a:lnTo>
                  <a:pt x="0" y="2609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 txBox="1"/>
          <p:nvPr/>
        </p:nvSpPr>
        <p:spPr>
          <a:xfrm>
            <a:off x="4434713" y="380212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3441953" y="3194430"/>
            <a:ext cx="1262380" cy="260985"/>
          </a:xfrm>
          <a:custGeom>
            <a:avLst/>
            <a:gdLst/>
            <a:ahLst/>
            <a:cxnLst/>
            <a:rect l="l" t="t" r="r" b="b"/>
            <a:pathLst>
              <a:path w="1262379" h="260985">
                <a:moveTo>
                  <a:pt x="0" y="260985"/>
                </a:moveTo>
                <a:lnTo>
                  <a:pt x="1262126" y="260985"/>
                </a:lnTo>
                <a:lnTo>
                  <a:pt x="1262126" y="0"/>
                </a:lnTo>
                <a:lnTo>
                  <a:pt x="0" y="0"/>
                </a:lnTo>
                <a:lnTo>
                  <a:pt x="0" y="2609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 txBox="1"/>
          <p:nvPr/>
        </p:nvSpPr>
        <p:spPr>
          <a:xfrm>
            <a:off x="3978909" y="327342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914400" y="2933445"/>
            <a:ext cx="2525395" cy="260985"/>
          </a:xfrm>
          <a:custGeom>
            <a:avLst/>
            <a:gdLst/>
            <a:ahLst/>
            <a:cxnLst/>
            <a:rect l="l" t="t" r="r" b="b"/>
            <a:pathLst>
              <a:path w="2525395" h="260985">
                <a:moveTo>
                  <a:pt x="0" y="260984"/>
                </a:moveTo>
                <a:lnTo>
                  <a:pt x="2525014" y="260984"/>
                </a:lnTo>
                <a:lnTo>
                  <a:pt x="2525014" y="0"/>
                </a:lnTo>
                <a:lnTo>
                  <a:pt x="0" y="0"/>
                </a:lnTo>
                <a:lnTo>
                  <a:pt x="0" y="26098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 txBox="1"/>
          <p:nvPr/>
        </p:nvSpPr>
        <p:spPr>
          <a:xfrm>
            <a:off x="1050289" y="301929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4706746" y="2933445"/>
            <a:ext cx="2791460" cy="260985"/>
          </a:xfrm>
          <a:custGeom>
            <a:avLst/>
            <a:gdLst/>
            <a:ahLst/>
            <a:cxnLst/>
            <a:rect l="l" t="t" r="r" b="b"/>
            <a:pathLst>
              <a:path w="2791459" h="260985">
                <a:moveTo>
                  <a:pt x="0" y="260984"/>
                </a:moveTo>
                <a:lnTo>
                  <a:pt x="2791332" y="260984"/>
                </a:lnTo>
                <a:lnTo>
                  <a:pt x="2791332" y="0"/>
                </a:lnTo>
                <a:lnTo>
                  <a:pt x="0" y="0"/>
                </a:lnTo>
                <a:lnTo>
                  <a:pt x="0" y="26098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 txBox="1"/>
          <p:nvPr/>
        </p:nvSpPr>
        <p:spPr>
          <a:xfrm>
            <a:off x="7146290" y="301929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06" name="object 20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05" name="object 20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2414" y="349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2414" y="349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25346" y="3361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25346" y="3361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20976" y="3212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20976" y="3212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94382" y="3107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94382" y="3107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23085" y="3068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823085" y="3068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03754" y="2758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03754" y="2758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16582" y="27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16582" y="27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80335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80335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76094" y="2648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76094" y="2648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70137" y="2610548"/>
            <a:ext cx="880999" cy="98234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68090" y="3666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268090" y="3666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280917" y="3696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280917" y="3696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293617" y="3725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293617" y="3725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309620" y="3762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309620" y="3762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325495" y="3799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325495" y="3799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363848" y="388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363848" y="388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370198" y="3902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370198" y="3902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76548" y="3917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76548" y="3917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459479" y="410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459479" y="410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491484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91484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523360" y="4243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523360" y="4243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39235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39235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48888" y="429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48888" y="429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603116" y="4400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03116" y="4400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22166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622166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687635" y="4546409"/>
            <a:ext cx="766063" cy="26288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536122" y="3621341"/>
            <a:ext cx="1219073" cy="95173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887084" y="3526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887084" y="3526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906261" y="351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906261" y="351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922136" y="35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922136" y="35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931789" y="350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931789" y="350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950839" y="3490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950839" y="3490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989192" y="3470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989192" y="3470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001892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001892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113526" y="3409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113526" y="3409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148704" y="33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148704" y="33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155054" y="339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155054" y="339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228460" y="3358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228460" y="3358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244335" y="3351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244335" y="3351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324091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324091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333616" y="3316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333616" y="3316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458077" y="3272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458077" y="3272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690994" y="3202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690994" y="3202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716521" y="3196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716521" y="3196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735571" y="3191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735571" y="3191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773926" y="31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773926" y="31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962140" y="313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962140" y="313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045070" y="3117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045070" y="3117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242809" y="3075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242809" y="3075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129538" y="5486400"/>
            <a:ext cx="4785360" cy="0"/>
          </a:xfrm>
          <a:custGeom>
            <a:avLst/>
            <a:gdLst/>
            <a:ahLst/>
            <a:cxnLst/>
            <a:rect l="l" t="t" r="r" b="b"/>
            <a:pathLst>
              <a:path w="4785360">
                <a:moveTo>
                  <a:pt x="0" y="0"/>
                </a:moveTo>
                <a:lnTo>
                  <a:pt x="478497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1295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72453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3195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91451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914400" y="1955419"/>
            <a:ext cx="0" cy="3035300"/>
          </a:xfrm>
          <a:custGeom>
            <a:avLst/>
            <a:gdLst/>
            <a:ahLst/>
            <a:cxnLst/>
            <a:rect l="l" t="t" r="r" b="b"/>
            <a:pathLst>
              <a:path h="3035300">
                <a:moveTo>
                  <a:pt x="0" y="0"/>
                </a:moveTo>
                <a:lnTo>
                  <a:pt x="0" y="30349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2960" y="4990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2960" y="4383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34940" y="3776345"/>
            <a:ext cx="2263140" cy="0"/>
          </a:xfrm>
          <a:custGeom>
            <a:avLst/>
            <a:gdLst/>
            <a:ahLst/>
            <a:cxnLst/>
            <a:rect l="l" t="t" r="r" b="b"/>
            <a:pathLst>
              <a:path w="2263140">
                <a:moveTo>
                  <a:pt x="0" y="0"/>
                </a:moveTo>
                <a:lnTo>
                  <a:pt x="22631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467734" y="3776345"/>
            <a:ext cx="1435735" cy="0"/>
          </a:xfrm>
          <a:custGeom>
            <a:avLst/>
            <a:gdLst/>
            <a:ahLst/>
            <a:cxnLst/>
            <a:rect l="l" t="t" r="r" b="b"/>
            <a:pathLst>
              <a:path w="1435735">
                <a:moveTo>
                  <a:pt x="0" y="0"/>
                </a:moveTo>
                <a:lnTo>
                  <a:pt x="143548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3776345"/>
            <a:ext cx="2176145" cy="0"/>
          </a:xfrm>
          <a:custGeom>
            <a:avLst/>
            <a:gdLst/>
            <a:ahLst/>
            <a:cxnLst/>
            <a:rect l="l" t="t" r="r" b="b"/>
            <a:pathLst>
              <a:path w="2176145">
                <a:moveTo>
                  <a:pt x="0" y="0"/>
                </a:moveTo>
                <a:lnTo>
                  <a:pt x="217589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2960" y="31694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2562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19554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149603" y="4212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149603" y="4221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153477" y="4221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545208" y="35003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545208" y="3508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549082" y="35089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628139" y="3363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628139" y="3372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632013" y="3372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723898" y="3215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723898" y="32244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727644" y="3224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797176" y="3110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801050" y="3118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825879" y="3070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829752" y="3079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106676" y="2761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106676" y="2764535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844" y="0"/>
                </a:lnTo>
              </a:path>
            </a:pathLst>
          </a:custGeom>
          <a:ln w="1993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110422" y="27696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119376" y="2750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123249" y="2759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183257" y="27039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183257" y="27124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187003" y="27125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278888" y="2651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278888" y="2660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282761" y="2660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018982" y="2047557"/>
            <a:ext cx="1257934" cy="154254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271011" y="36695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274758" y="36781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283711" y="3698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283711" y="3707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287585" y="3707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296539" y="3728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300285" y="3736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312414" y="37652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316287" y="3773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328415" y="38022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332162" y="38108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366642" y="3891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370516" y="3899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373120" y="3905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376866" y="3914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379470" y="39204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383216" y="3929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462401" y="4108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462401" y="41172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466147" y="41172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494278" y="4178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494278" y="4187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498151" y="4186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526154" y="4246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526154" y="42547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530028" y="4254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542157" y="4279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545903" y="4287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551682" y="42985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555555" y="43071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605910" y="4403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609784" y="4412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625088" y="4438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628834" y="4447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695191" y="4553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695191" y="45626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699065" y="4562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704844" y="4568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704844" y="45766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708590" y="4576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724021" y="4594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724021" y="4603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727767" y="4603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762247" y="4643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762247" y="46517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765994" y="46516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768597" y="4650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768597" y="46589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72471" y="4659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803650" y="4686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803650" y="4695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807523" y="4695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838828" y="4716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838828" y="4725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842575" y="4725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848353" y="4723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848353" y="4732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852227" y="4732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883405" y="4745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883405" y="4754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887279" y="4754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924934" y="4765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924934" y="47739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928681" y="4773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953636" y="47746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953636" y="47833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957383" y="47832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982339" y="4780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982339" y="4789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986212" y="4789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991864" y="47823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991864" y="47908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995737" y="47908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011040" y="4784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011040" y="479285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022" y="0"/>
                </a:lnTo>
              </a:path>
            </a:pathLst>
          </a:custGeom>
          <a:ln w="100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014914" y="4792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017390" y="4784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021264" y="4792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023867" y="4784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027614" y="4793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036567" y="4784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040441" y="4793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042917" y="4784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046791" y="4792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093971" y="4778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093971" y="47871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097845" y="47870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103623" y="4776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103623" y="47852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107370" y="4785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122673" y="47721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122673" y="4780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126547" y="47807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148201" y="4764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148201" y="47732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152074" y="4773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215257" y="4739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215257" y="47476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219003" y="4747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250309" y="4722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250309" y="47312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254055" y="4731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291710" y="4701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291710" y="4709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295584" y="4709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298188" y="4697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298188" y="47062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301934" y="4706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333240" y="46780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333240" y="46865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337113" y="46866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365116" y="46595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365116" y="46680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368990" y="4668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390644" y="46443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390644" y="46528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394517" y="46529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396994" y="4640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396994" y="4649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400867" y="4649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428997" y="4621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428997" y="4629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432744" y="4629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543805" y="4548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543805" y="45568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547552" y="4556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572508" y="4529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572508" y="4532566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3019" y="0"/>
                </a:lnTo>
              </a:path>
            </a:pathLst>
          </a:custGeom>
          <a:ln w="203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576254" y="45379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588383" y="45186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592256" y="4527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601209" y="4510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601209" y="4514278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844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604956" y="4518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613909" y="4501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617783" y="4509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629911" y="4490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633658" y="44990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661789" y="4468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665662" y="44769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671314" y="44616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675187" y="44702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680965" y="44549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684712" y="44634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693665" y="44458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697539" y="4454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716017" y="44298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719891" y="44384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741545" y="44114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745418" y="4420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767071" y="4392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770945" y="44013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786248" y="43787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789995" y="43872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837303" y="43403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841049" y="4348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846828" y="43331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850574" y="43416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894707" y="4296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898453" y="4304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920234" y="4276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923980" y="4284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926584" y="4271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930330" y="4279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983988" y="4225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983988" y="4234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987861" y="4234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041391" y="4178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041391" y="4180776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147" y="0"/>
                </a:lnTo>
              </a:path>
            </a:pathLst>
          </a:custGeom>
          <a:ln w="226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045265" y="4187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057394" y="4165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061140" y="4174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079746" y="4147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079746" y="4155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083492" y="4155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108447" y="4123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108447" y="4131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112194" y="4131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114797" y="41179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114797" y="4126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118544" y="41265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162677" y="4077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162677" y="40863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166423" y="4086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172202" y="40697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172202" y="4078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175948" y="4078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197728" y="40482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197728" y="40568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201475" y="4056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223255" y="4026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223255" y="4035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227002" y="4035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242433" y="40106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242433" y="4019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246179" y="4019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309361" y="3954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309361" y="39629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313235" y="3962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376417" y="38985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376417" y="39071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380164" y="39070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398642" y="3880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398642" y="3880865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322" y="0"/>
                </a:lnTo>
              </a:path>
            </a:pathLst>
          </a:custGeom>
          <a:ln w="252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402516" y="3888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417820" y="38644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421693" y="3873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465698" y="3825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465698" y="3826636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322" y="0"/>
                </a:lnTo>
              </a:path>
            </a:pathLst>
          </a:custGeom>
          <a:ln w="2476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469445" y="383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478398" y="3815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478398" y="38240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482272" y="38240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484876" y="38103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488622" y="3818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539104" y="3767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42851" y="377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554979" y="3755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554979" y="37640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558853" y="37640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564504" y="37481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564504" y="37567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568378" y="37567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609209" y="3714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609209" y="3723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613082" y="3723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644260" y="36888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644260" y="36974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648134" y="3697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653913" y="3681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653913" y="3690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657659" y="3690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708141" y="36440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708141" y="36526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711888" y="36525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730494" y="3628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730494" y="3637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734240" y="3637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889878" y="3529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889878" y="35382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893752" y="3538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909055" y="3518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909055" y="3527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912929" y="3527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925058" y="3509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925058" y="35182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928804" y="3518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934583" y="3504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934583" y="3512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938456" y="3512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953759" y="34937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953759" y="35024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957506" y="35023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991986" y="34733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991986" y="3481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995860" y="3481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004814" y="3466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004814" y="3475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008560" y="3475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116446" y="34118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116446" y="34204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20193" y="34204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151498" y="33958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151498" y="34043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155372" y="34044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157848" y="3392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157848" y="3401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161722" y="3401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231254" y="3361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231254" y="3366642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147" y="0"/>
                </a:lnTo>
              </a:path>
            </a:pathLst>
          </a:custGeom>
          <a:ln w="161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235128" y="3369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247257" y="3354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251003" y="3363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327013" y="3323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327013" y="33318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330759" y="333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336538" y="3319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336538" y="3328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340284" y="3328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460997" y="32757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460997" y="32843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464744" y="32842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693789" y="3205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693789" y="3214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697662" y="3214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719316" y="3199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719316" y="32075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723189" y="32075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738493" y="31939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738493" y="32025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742239" y="3202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776719" y="3184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776719" y="3192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780593" y="3192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964933" y="3139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964933" y="31478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968807" y="3147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047865" y="3120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047865" y="31294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051738" y="3129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245731" y="3078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245731" y="3087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249477" y="3087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158239" y="3422015"/>
            <a:ext cx="0" cy="1598930"/>
          </a:xfrm>
          <a:custGeom>
            <a:avLst/>
            <a:gdLst/>
            <a:ahLst/>
            <a:cxnLst/>
            <a:rect l="l" t="t" r="r" b="b"/>
            <a:pathLst>
              <a:path h="1598929">
                <a:moveTo>
                  <a:pt x="0" y="15984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066800" y="5020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066800" y="3422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553844" y="2857626"/>
            <a:ext cx="0" cy="40005"/>
          </a:xfrm>
          <a:custGeom>
            <a:avLst/>
            <a:gdLst/>
            <a:ahLst/>
            <a:cxnLst/>
            <a:rect l="l" t="t" r="r" b="b"/>
            <a:pathLst>
              <a:path h="40005">
                <a:moveTo>
                  <a:pt x="0" y="0"/>
                </a:moveTo>
                <a:lnTo>
                  <a:pt x="0" y="400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553844" y="3168395"/>
            <a:ext cx="0" cy="991869"/>
          </a:xfrm>
          <a:custGeom>
            <a:avLst/>
            <a:gdLst/>
            <a:ahLst/>
            <a:cxnLst/>
            <a:rect l="l" t="t" r="r" b="b"/>
            <a:pathLst>
              <a:path h="991870">
                <a:moveTo>
                  <a:pt x="0" y="0"/>
                </a:moveTo>
                <a:lnTo>
                  <a:pt x="0" y="9918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462405" y="4160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462405" y="2857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636776" y="2741167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4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636776" y="3168395"/>
            <a:ext cx="0" cy="835660"/>
          </a:xfrm>
          <a:custGeom>
            <a:avLst/>
            <a:gdLst/>
            <a:ahLst/>
            <a:cxnLst/>
            <a:rect l="l" t="t" r="r" b="b"/>
            <a:pathLst>
              <a:path h="835660">
                <a:moveTo>
                  <a:pt x="0" y="0"/>
                </a:moveTo>
                <a:lnTo>
                  <a:pt x="0" y="835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545336" y="4003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545336" y="2741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732407" y="2610992"/>
            <a:ext cx="0" cy="287020"/>
          </a:xfrm>
          <a:custGeom>
            <a:avLst/>
            <a:gdLst/>
            <a:ahLst/>
            <a:cxnLst/>
            <a:rect l="l" t="t" r="r" b="b"/>
            <a:pathLst>
              <a:path h="287019">
                <a:moveTo>
                  <a:pt x="0" y="0"/>
                </a:moveTo>
                <a:lnTo>
                  <a:pt x="0" y="286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732407" y="3168395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640967" y="3837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640967" y="2610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805813" y="2515742"/>
            <a:ext cx="0" cy="382270"/>
          </a:xfrm>
          <a:custGeom>
            <a:avLst/>
            <a:gdLst/>
            <a:ahLst/>
            <a:cxnLst/>
            <a:rect l="l" t="t" r="r" b="b"/>
            <a:pathLst>
              <a:path h="382269">
                <a:moveTo>
                  <a:pt x="0" y="0"/>
                </a:moveTo>
                <a:lnTo>
                  <a:pt x="0" y="381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805813" y="3168395"/>
            <a:ext cx="0" cy="553720"/>
          </a:xfrm>
          <a:custGeom>
            <a:avLst/>
            <a:gdLst/>
            <a:ahLst/>
            <a:cxnLst/>
            <a:rect l="l" t="t" r="r" b="b"/>
            <a:pathLst>
              <a:path h="553720">
                <a:moveTo>
                  <a:pt x="0" y="0"/>
                </a:moveTo>
                <a:lnTo>
                  <a:pt x="0" y="5533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714373" y="3721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714373" y="2515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834514" y="2479929"/>
            <a:ext cx="0" cy="417830"/>
          </a:xfrm>
          <a:custGeom>
            <a:avLst/>
            <a:gdLst/>
            <a:ahLst/>
            <a:cxnLst/>
            <a:rect l="l" t="t" r="r" b="b"/>
            <a:pathLst>
              <a:path h="417830">
                <a:moveTo>
                  <a:pt x="0" y="0"/>
                </a:moveTo>
                <a:lnTo>
                  <a:pt x="0" y="4177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834514" y="3168395"/>
            <a:ext cx="0" cy="511175"/>
          </a:xfrm>
          <a:custGeom>
            <a:avLst/>
            <a:gdLst/>
            <a:ahLst/>
            <a:cxnLst/>
            <a:rect l="l" t="t" r="r" b="b"/>
            <a:pathLst>
              <a:path h="511175">
                <a:moveTo>
                  <a:pt x="0" y="0"/>
                </a:moveTo>
                <a:lnTo>
                  <a:pt x="0" y="510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743075" y="3679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743075" y="2479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115185" y="2187448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0"/>
                </a:moveTo>
                <a:lnTo>
                  <a:pt x="0" y="7101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023745" y="2187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128011" y="2177288"/>
            <a:ext cx="0" cy="720725"/>
          </a:xfrm>
          <a:custGeom>
            <a:avLst/>
            <a:gdLst/>
            <a:ahLst/>
            <a:cxnLst/>
            <a:rect l="l" t="t" r="r" b="b"/>
            <a:pathLst>
              <a:path h="720725">
                <a:moveTo>
                  <a:pt x="0" y="0"/>
                </a:moveTo>
                <a:lnTo>
                  <a:pt x="0" y="7203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036572" y="21772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191766" y="2132202"/>
            <a:ext cx="0" cy="765810"/>
          </a:xfrm>
          <a:custGeom>
            <a:avLst/>
            <a:gdLst/>
            <a:ahLst/>
            <a:cxnLst/>
            <a:rect l="l" t="t" r="r" b="b"/>
            <a:pathLst>
              <a:path h="765810">
                <a:moveTo>
                  <a:pt x="0" y="0"/>
                </a:moveTo>
                <a:lnTo>
                  <a:pt x="0" y="765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100326" y="21322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287523" y="2082038"/>
            <a:ext cx="0" cy="815975"/>
          </a:xfrm>
          <a:custGeom>
            <a:avLst/>
            <a:gdLst/>
            <a:ahLst/>
            <a:cxnLst/>
            <a:rect l="l" t="t" r="r" b="b"/>
            <a:pathLst>
              <a:path h="815975">
                <a:moveTo>
                  <a:pt x="0" y="0"/>
                </a:moveTo>
                <a:lnTo>
                  <a:pt x="0" y="815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196083" y="2082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923413" y="3700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019615" y="3713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932938" y="37179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952114" y="3753103"/>
            <a:ext cx="46990" cy="0"/>
          </a:xfrm>
          <a:custGeom>
            <a:avLst/>
            <a:gdLst/>
            <a:ahLst/>
            <a:cxnLst/>
            <a:rect l="l" t="t" r="r" b="b"/>
            <a:pathLst>
              <a:path w="46989">
                <a:moveTo>
                  <a:pt x="0" y="0"/>
                </a:moveTo>
                <a:lnTo>
                  <a:pt x="4673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983992" y="3813936"/>
            <a:ext cx="15240" cy="0"/>
          </a:xfrm>
          <a:custGeom>
            <a:avLst/>
            <a:gdLst/>
            <a:ahLst/>
            <a:cxnLst/>
            <a:rect l="l" t="t" r="r" b="b"/>
            <a:pathLst>
              <a:path w="15239">
                <a:moveTo>
                  <a:pt x="0" y="0"/>
                </a:moveTo>
                <a:lnTo>
                  <a:pt x="1485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164713" y="398081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073273" y="39955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180714" y="3980815"/>
            <a:ext cx="0" cy="48895"/>
          </a:xfrm>
          <a:custGeom>
            <a:avLst/>
            <a:gdLst/>
            <a:ahLst/>
            <a:cxnLst/>
            <a:rect l="l" t="t" r="r" b="b"/>
            <a:pathLst>
              <a:path h="48895">
                <a:moveTo>
                  <a:pt x="0" y="0"/>
                </a:moveTo>
                <a:lnTo>
                  <a:pt x="0" y="48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089275" y="40297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914400" y="3040507"/>
            <a:ext cx="2274570" cy="0"/>
          </a:xfrm>
          <a:custGeom>
            <a:avLst/>
            <a:gdLst/>
            <a:ahLst/>
            <a:cxnLst/>
            <a:rect l="l" t="t" r="r" b="b"/>
            <a:pathLst>
              <a:path w="2274570">
                <a:moveTo>
                  <a:pt x="0" y="0"/>
                </a:moveTo>
                <a:lnTo>
                  <a:pt x="227425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737230" y="3574605"/>
            <a:ext cx="451484" cy="0"/>
          </a:xfrm>
          <a:custGeom>
            <a:avLst/>
            <a:gdLst/>
            <a:ahLst/>
            <a:cxnLst/>
            <a:rect l="l" t="t" r="r" b="b"/>
            <a:pathLst>
              <a:path w="451485">
                <a:moveTo>
                  <a:pt x="0" y="0"/>
                </a:moveTo>
                <a:lnTo>
                  <a:pt x="4514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193414" y="3980815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01975" y="40571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914400" y="3058096"/>
            <a:ext cx="2290445" cy="0"/>
          </a:xfrm>
          <a:custGeom>
            <a:avLst/>
            <a:gdLst/>
            <a:ahLst/>
            <a:cxnLst/>
            <a:rect l="l" t="t" r="r" b="b"/>
            <a:pathLst>
              <a:path w="2290445">
                <a:moveTo>
                  <a:pt x="0" y="0"/>
                </a:moveTo>
                <a:lnTo>
                  <a:pt x="229025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737230" y="3574605"/>
            <a:ext cx="467995" cy="0"/>
          </a:xfrm>
          <a:custGeom>
            <a:avLst/>
            <a:gdLst/>
            <a:ahLst/>
            <a:cxnLst/>
            <a:rect l="l" t="t" r="r" b="b"/>
            <a:pathLst>
              <a:path w="467994">
                <a:moveTo>
                  <a:pt x="0" y="0"/>
                </a:moveTo>
                <a:lnTo>
                  <a:pt x="46742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209417" y="3980815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1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117976" y="4091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914400" y="3086798"/>
            <a:ext cx="2315845" cy="0"/>
          </a:xfrm>
          <a:custGeom>
            <a:avLst/>
            <a:gdLst/>
            <a:ahLst/>
            <a:cxnLst/>
            <a:rect l="l" t="t" r="r" b="b"/>
            <a:pathLst>
              <a:path w="2315845">
                <a:moveTo>
                  <a:pt x="0" y="0"/>
                </a:moveTo>
                <a:lnTo>
                  <a:pt x="231578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737230" y="3574605"/>
            <a:ext cx="493395" cy="0"/>
          </a:xfrm>
          <a:custGeom>
            <a:avLst/>
            <a:gdLst/>
            <a:ahLst/>
            <a:cxnLst/>
            <a:rect l="l" t="t" r="r" b="b"/>
            <a:pathLst>
              <a:path w="493394">
                <a:moveTo>
                  <a:pt x="0" y="0"/>
                </a:moveTo>
                <a:lnTo>
                  <a:pt x="49295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234944" y="3980815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143504" y="4148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914400" y="3138233"/>
            <a:ext cx="2360930" cy="0"/>
          </a:xfrm>
          <a:custGeom>
            <a:avLst/>
            <a:gdLst/>
            <a:ahLst/>
            <a:cxnLst/>
            <a:rect l="l" t="t" r="r" b="b"/>
            <a:pathLst>
              <a:path w="2360929">
                <a:moveTo>
                  <a:pt x="0" y="0"/>
                </a:moveTo>
                <a:lnTo>
                  <a:pt x="236035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737230" y="3574605"/>
            <a:ext cx="537845" cy="0"/>
          </a:xfrm>
          <a:custGeom>
            <a:avLst/>
            <a:gdLst/>
            <a:ahLst/>
            <a:cxnLst/>
            <a:rect l="l" t="t" r="r" b="b"/>
            <a:pathLst>
              <a:path w="537845">
                <a:moveTo>
                  <a:pt x="0" y="0"/>
                </a:moveTo>
                <a:lnTo>
                  <a:pt x="53752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279521" y="3980815"/>
            <a:ext cx="0" cy="267970"/>
          </a:xfrm>
          <a:custGeom>
            <a:avLst/>
            <a:gdLst/>
            <a:ahLst/>
            <a:cxnLst/>
            <a:rect l="l" t="t" r="r" b="b"/>
            <a:pathLst>
              <a:path h="267970">
                <a:moveTo>
                  <a:pt x="0" y="0"/>
                </a:moveTo>
                <a:lnTo>
                  <a:pt x="0" y="267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188080" y="42482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914400" y="3153155"/>
            <a:ext cx="2373630" cy="0"/>
          </a:xfrm>
          <a:custGeom>
            <a:avLst/>
            <a:gdLst/>
            <a:ahLst/>
            <a:cxnLst/>
            <a:rect l="l" t="t" r="r" b="b"/>
            <a:pathLst>
              <a:path w="2373629">
                <a:moveTo>
                  <a:pt x="0" y="0"/>
                </a:moveTo>
                <a:lnTo>
                  <a:pt x="237318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093277" y="2604833"/>
            <a:ext cx="4472432" cy="2754248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300285" y="31680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213607" y="3167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470402" y="3328479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10"/>
                </a:lnTo>
              </a:path>
            </a:pathLst>
          </a:custGeom>
          <a:ln w="2451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467734" y="3363214"/>
            <a:ext cx="12065" cy="0"/>
          </a:xfrm>
          <a:custGeom>
            <a:avLst/>
            <a:gdLst/>
            <a:ahLst/>
            <a:cxnLst/>
            <a:rect l="l" t="t" r="r" b="b"/>
            <a:pathLst>
              <a:path w="12064">
                <a:moveTo>
                  <a:pt x="0" y="0"/>
                </a:moveTo>
                <a:lnTo>
                  <a:pt x="1168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702425" y="2623820"/>
            <a:ext cx="0" cy="1181735"/>
          </a:xfrm>
          <a:custGeom>
            <a:avLst/>
            <a:gdLst/>
            <a:ahLst/>
            <a:cxnLst/>
            <a:rect l="l" t="t" r="r" b="b"/>
            <a:pathLst>
              <a:path h="1181735">
                <a:moveTo>
                  <a:pt x="0" y="11812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610984" y="3805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610984" y="2623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727952" y="2613025"/>
            <a:ext cx="0" cy="1189355"/>
          </a:xfrm>
          <a:custGeom>
            <a:avLst/>
            <a:gdLst/>
            <a:ahLst/>
            <a:cxnLst/>
            <a:rect l="l" t="t" r="r" b="b"/>
            <a:pathLst>
              <a:path h="1189354">
                <a:moveTo>
                  <a:pt x="0" y="11891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636511" y="3802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636511" y="26130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747002" y="2604770"/>
            <a:ext cx="0" cy="1195705"/>
          </a:xfrm>
          <a:custGeom>
            <a:avLst/>
            <a:gdLst/>
            <a:ahLst/>
            <a:cxnLst/>
            <a:rect l="l" t="t" r="r" b="b"/>
            <a:pathLst>
              <a:path h="1195704">
                <a:moveTo>
                  <a:pt x="0" y="11955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655561" y="38003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655561" y="2604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785356" y="2587879"/>
            <a:ext cx="0" cy="1209675"/>
          </a:xfrm>
          <a:custGeom>
            <a:avLst/>
            <a:gdLst/>
            <a:ahLst/>
            <a:cxnLst/>
            <a:rect l="l" t="t" r="r" b="b"/>
            <a:pathLst>
              <a:path h="1209675">
                <a:moveTo>
                  <a:pt x="0" y="12096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693916" y="3797871"/>
            <a:ext cx="371475" cy="0"/>
          </a:xfrm>
          <a:custGeom>
            <a:avLst/>
            <a:gdLst/>
            <a:ahLst/>
            <a:cxnLst/>
            <a:rect l="l" t="t" r="r" b="b"/>
            <a:pathLst>
              <a:path w="371475">
                <a:moveTo>
                  <a:pt x="0" y="0"/>
                </a:moveTo>
                <a:lnTo>
                  <a:pt x="371093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693916" y="2587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973569" y="2497327"/>
            <a:ext cx="0" cy="1301115"/>
          </a:xfrm>
          <a:custGeom>
            <a:avLst/>
            <a:gdLst/>
            <a:ahLst/>
            <a:cxnLst/>
            <a:rect l="l" t="t" r="r" b="b"/>
            <a:pathLst>
              <a:path h="1301114">
                <a:moveTo>
                  <a:pt x="0" y="13008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882130" y="24973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056501" y="2453258"/>
            <a:ext cx="0" cy="1352550"/>
          </a:xfrm>
          <a:custGeom>
            <a:avLst/>
            <a:gdLst/>
            <a:ahLst/>
            <a:cxnLst/>
            <a:rect l="l" t="t" r="r" b="b"/>
            <a:pathLst>
              <a:path h="1352550">
                <a:moveTo>
                  <a:pt x="0" y="13522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965060" y="3805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965060" y="24532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254240" y="2338197"/>
            <a:ext cx="0" cy="1498600"/>
          </a:xfrm>
          <a:custGeom>
            <a:avLst/>
            <a:gdLst/>
            <a:ahLst/>
            <a:cxnLst/>
            <a:rect l="l" t="t" r="r" b="b"/>
            <a:pathLst>
              <a:path h="1498600">
                <a:moveTo>
                  <a:pt x="0" y="14984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162800" y="3836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162800" y="2338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498080" y="2762123"/>
            <a:ext cx="0" cy="1896110"/>
          </a:xfrm>
          <a:custGeom>
            <a:avLst/>
            <a:gdLst/>
            <a:ahLst/>
            <a:cxnLst/>
            <a:rect l="l" t="t" r="r" b="b"/>
            <a:pathLst>
              <a:path h="1896110">
                <a:moveTo>
                  <a:pt x="0" y="189560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498080" y="4657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498080" y="4386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498080" y="41161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498080" y="38453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498080" y="35745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498080" y="3303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498080" y="3033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498080" y="2762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 txBox="1"/>
          <p:nvPr/>
        </p:nvSpPr>
        <p:spPr>
          <a:xfrm>
            <a:off x="7668259" y="459803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37" name="object 537"/>
          <p:cNvSpPr txBox="1"/>
          <p:nvPr/>
        </p:nvSpPr>
        <p:spPr>
          <a:xfrm>
            <a:off x="7668259" y="432726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7668259" y="405650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7668259" y="378561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40" name="object 540"/>
          <p:cNvSpPr txBox="1"/>
          <p:nvPr/>
        </p:nvSpPr>
        <p:spPr>
          <a:xfrm>
            <a:off x="7668259" y="3514849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41" name="object 541"/>
          <p:cNvSpPr txBox="1"/>
          <p:nvPr/>
        </p:nvSpPr>
        <p:spPr>
          <a:xfrm>
            <a:off x="7668259" y="324408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7668259" y="297332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43" name="object 543"/>
          <p:cNvSpPr txBox="1"/>
          <p:nvPr/>
        </p:nvSpPr>
        <p:spPr>
          <a:xfrm>
            <a:off x="7668259" y="270243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44" name="object 544"/>
          <p:cNvSpPr/>
          <p:nvPr/>
        </p:nvSpPr>
        <p:spPr>
          <a:xfrm>
            <a:off x="1141094" y="4204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141094" y="4204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536700" y="3491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536700" y="3491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1619630" y="3355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619630" y="3355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715261" y="3207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715261" y="3207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788667" y="3101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788667" y="3101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817370" y="3062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817370" y="3062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685280" y="3197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685280" y="3197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710806" y="3190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710806" y="3190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729856" y="3185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729856" y="3185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768210" y="317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768210" y="317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956425" y="3130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956425" y="3130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039356" y="3112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039356" y="3112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237094" y="3070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237094" y="3070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 txBox="1"/>
          <p:nvPr/>
        </p:nvSpPr>
        <p:spPr>
          <a:xfrm>
            <a:off x="83083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153774500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1" name="object 571"/>
          <p:cNvSpPr txBox="1"/>
          <p:nvPr/>
        </p:nvSpPr>
        <p:spPr>
          <a:xfrm>
            <a:off x="242582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153775000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2" name="object 572"/>
          <p:cNvSpPr txBox="1"/>
          <p:nvPr/>
        </p:nvSpPr>
        <p:spPr>
          <a:xfrm>
            <a:off x="402082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153775500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3" name="object 573"/>
          <p:cNvSpPr txBox="1"/>
          <p:nvPr/>
        </p:nvSpPr>
        <p:spPr>
          <a:xfrm>
            <a:off x="561581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153776000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4" name="object 574"/>
          <p:cNvSpPr txBox="1"/>
          <p:nvPr/>
        </p:nvSpPr>
        <p:spPr>
          <a:xfrm>
            <a:off x="594230" y="486494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75" name="object 575"/>
          <p:cNvSpPr txBox="1"/>
          <p:nvPr/>
        </p:nvSpPr>
        <p:spPr>
          <a:xfrm>
            <a:off x="594230" y="425788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76" name="object 576"/>
          <p:cNvSpPr txBox="1"/>
          <p:nvPr/>
        </p:nvSpPr>
        <p:spPr>
          <a:xfrm>
            <a:off x="594230" y="368430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7" name="object 577"/>
          <p:cNvSpPr txBox="1"/>
          <p:nvPr/>
        </p:nvSpPr>
        <p:spPr>
          <a:xfrm>
            <a:off x="594230" y="307724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78" name="object 578"/>
          <p:cNvSpPr txBox="1"/>
          <p:nvPr/>
        </p:nvSpPr>
        <p:spPr>
          <a:xfrm>
            <a:off x="594230" y="247031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594230" y="186325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80" name="object 58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G6PD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153774509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165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3470909" y="4251578"/>
            <a:ext cx="1767839" cy="271145"/>
          </a:xfrm>
          <a:custGeom>
            <a:avLst/>
            <a:gdLst/>
            <a:ahLst/>
            <a:cxnLst/>
            <a:rect l="l" t="t" r="r" b="b"/>
            <a:pathLst>
              <a:path w="1767839" h="271145">
                <a:moveTo>
                  <a:pt x="0" y="270764"/>
                </a:moveTo>
                <a:lnTo>
                  <a:pt x="1767331" y="270764"/>
                </a:lnTo>
                <a:lnTo>
                  <a:pt x="1767331" y="0"/>
                </a:lnTo>
                <a:lnTo>
                  <a:pt x="0" y="0"/>
                </a:lnTo>
                <a:lnTo>
                  <a:pt x="0" y="27076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 txBox="1"/>
          <p:nvPr/>
        </p:nvSpPr>
        <p:spPr>
          <a:xfrm>
            <a:off x="4899152" y="4333238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5238241" y="4251578"/>
            <a:ext cx="2259965" cy="271145"/>
          </a:xfrm>
          <a:custGeom>
            <a:avLst/>
            <a:gdLst/>
            <a:ahLst/>
            <a:cxnLst/>
            <a:rect l="l" t="t" r="r" b="b"/>
            <a:pathLst>
              <a:path w="2259965" h="271145">
                <a:moveTo>
                  <a:pt x="0" y="270764"/>
                </a:moveTo>
                <a:lnTo>
                  <a:pt x="2259838" y="270764"/>
                </a:lnTo>
                <a:lnTo>
                  <a:pt x="2259838" y="0"/>
                </a:lnTo>
                <a:lnTo>
                  <a:pt x="0" y="0"/>
                </a:lnTo>
                <a:lnTo>
                  <a:pt x="0" y="27076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 txBox="1"/>
          <p:nvPr/>
        </p:nvSpPr>
        <p:spPr>
          <a:xfrm>
            <a:off x="6666483" y="4333238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87" name="object 587"/>
          <p:cNvSpPr txBox="1"/>
          <p:nvPr/>
        </p:nvSpPr>
        <p:spPr>
          <a:xfrm>
            <a:off x="6660895" y="4522342"/>
            <a:ext cx="837565" cy="27114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L="21272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2737230" y="3980815"/>
            <a:ext cx="258445" cy="271145"/>
          </a:xfrm>
          <a:custGeom>
            <a:avLst/>
            <a:gdLst/>
            <a:ahLst/>
            <a:cxnLst/>
            <a:rect l="l" t="t" r="r" b="b"/>
            <a:pathLst>
              <a:path w="258444" h="271145">
                <a:moveTo>
                  <a:pt x="0" y="270763"/>
                </a:moveTo>
                <a:lnTo>
                  <a:pt x="258444" y="270763"/>
                </a:lnTo>
                <a:lnTo>
                  <a:pt x="258444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 txBox="1"/>
          <p:nvPr/>
        </p:nvSpPr>
        <p:spPr>
          <a:xfrm>
            <a:off x="2614422" y="4063744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90" name="object 590"/>
          <p:cNvSpPr/>
          <p:nvPr/>
        </p:nvSpPr>
        <p:spPr>
          <a:xfrm>
            <a:off x="2998851" y="3710051"/>
            <a:ext cx="469265" cy="271145"/>
          </a:xfrm>
          <a:custGeom>
            <a:avLst/>
            <a:gdLst/>
            <a:ahLst/>
            <a:cxnLst/>
            <a:rect l="l" t="t" r="r" b="b"/>
            <a:pathLst>
              <a:path w="469264" h="271145">
                <a:moveTo>
                  <a:pt x="0" y="270763"/>
                </a:moveTo>
                <a:lnTo>
                  <a:pt x="468884" y="270763"/>
                </a:lnTo>
                <a:lnTo>
                  <a:pt x="468884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 txBox="1"/>
          <p:nvPr/>
        </p:nvSpPr>
        <p:spPr>
          <a:xfrm>
            <a:off x="3112642" y="380060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2" name="object 592"/>
          <p:cNvSpPr/>
          <p:nvPr/>
        </p:nvSpPr>
        <p:spPr>
          <a:xfrm>
            <a:off x="4903215" y="3710051"/>
            <a:ext cx="332105" cy="271145"/>
          </a:xfrm>
          <a:custGeom>
            <a:avLst/>
            <a:gdLst/>
            <a:ahLst/>
            <a:cxnLst/>
            <a:rect l="l" t="t" r="r" b="b"/>
            <a:pathLst>
              <a:path w="332104" h="271145">
                <a:moveTo>
                  <a:pt x="0" y="270763"/>
                </a:moveTo>
                <a:lnTo>
                  <a:pt x="331724" y="270763"/>
                </a:lnTo>
                <a:lnTo>
                  <a:pt x="331724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 txBox="1"/>
          <p:nvPr/>
        </p:nvSpPr>
        <p:spPr>
          <a:xfrm>
            <a:off x="4948428" y="380060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2737230" y="3168395"/>
            <a:ext cx="730885" cy="271145"/>
          </a:xfrm>
          <a:custGeom>
            <a:avLst/>
            <a:gdLst/>
            <a:ahLst/>
            <a:cxnLst/>
            <a:rect l="l" t="t" r="r" b="b"/>
            <a:pathLst>
              <a:path w="730885" h="271145">
                <a:moveTo>
                  <a:pt x="0" y="270763"/>
                </a:moveTo>
                <a:lnTo>
                  <a:pt x="730504" y="270763"/>
                </a:lnTo>
                <a:lnTo>
                  <a:pt x="730504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 txBox="1"/>
          <p:nvPr/>
        </p:nvSpPr>
        <p:spPr>
          <a:xfrm>
            <a:off x="3008376" y="325234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96" name="object 596"/>
          <p:cNvSpPr/>
          <p:nvPr/>
        </p:nvSpPr>
        <p:spPr>
          <a:xfrm>
            <a:off x="4903215" y="3168395"/>
            <a:ext cx="332105" cy="271145"/>
          </a:xfrm>
          <a:custGeom>
            <a:avLst/>
            <a:gdLst/>
            <a:ahLst/>
            <a:cxnLst/>
            <a:rect l="l" t="t" r="r" b="b"/>
            <a:pathLst>
              <a:path w="332104" h="271145">
                <a:moveTo>
                  <a:pt x="0" y="270763"/>
                </a:moveTo>
                <a:lnTo>
                  <a:pt x="331724" y="270763"/>
                </a:lnTo>
                <a:lnTo>
                  <a:pt x="331724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 txBox="1"/>
          <p:nvPr/>
        </p:nvSpPr>
        <p:spPr>
          <a:xfrm>
            <a:off x="4974971" y="325234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2737230" y="3439159"/>
            <a:ext cx="730885" cy="271145"/>
          </a:xfrm>
          <a:custGeom>
            <a:avLst/>
            <a:gdLst/>
            <a:ahLst/>
            <a:cxnLst/>
            <a:rect l="l" t="t" r="r" b="b"/>
            <a:pathLst>
              <a:path w="730885" h="271145">
                <a:moveTo>
                  <a:pt x="0" y="270763"/>
                </a:moveTo>
                <a:lnTo>
                  <a:pt x="730504" y="270763"/>
                </a:lnTo>
                <a:lnTo>
                  <a:pt x="730504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 txBox="1"/>
          <p:nvPr/>
        </p:nvSpPr>
        <p:spPr>
          <a:xfrm>
            <a:off x="2925826" y="352615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4903215" y="3439159"/>
            <a:ext cx="332105" cy="271145"/>
          </a:xfrm>
          <a:custGeom>
            <a:avLst/>
            <a:gdLst/>
            <a:ahLst/>
            <a:cxnLst/>
            <a:rect l="l" t="t" r="r" b="b"/>
            <a:pathLst>
              <a:path w="332104" h="271145">
                <a:moveTo>
                  <a:pt x="0" y="270763"/>
                </a:moveTo>
                <a:lnTo>
                  <a:pt x="331724" y="270763"/>
                </a:lnTo>
                <a:lnTo>
                  <a:pt x="331724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 txBox="1"/>
          <p:nvPr/>
        </p:nvSpPr>
        <p:spPr>
          <a:xfrm>
            <a:off x="4892421" y="352615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914400" y="2897632"/>
            <a:ext cx="0" cy="271145"/>
          </a:xfrm>
          <a:custGeom>
            <a:avLst/>
            <a:gdLst/>
            <a:ahLst/>
            <a:cxnLst/>
            <a:rect l="l" t="t" r="r" b="b"/>
            <a:pathLst>
              <a:path h="271144">
                <a:moveTo>
                  <a:pt x="0" y="270764"/>
                </a:moveTo>
                <a:lnTo>
                  <a:pt x="0" y="0"/>
                </a:lnTo>
                <a:lnTo>
                  <a:pt x="0" y="27076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 txBox="1"/>
          <p:nvPr/>
        </p:nvSpPr>
        <p:spPr>
          <a:xfrm>
            <a:off x="914400" y="2897632"/>
            <a:ext cx="3985895" cy="271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2898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914400" y="2897632"/>
            <a:ext cx="3985895" cy="271145"/>
          </a:xfrm>
          <a:custGeom>
            <a:avLst/>
            <a:gdLst/>
            <a:ahLst/>
            <a:cxnLst/>
            <a:rect l="l" t="t" r="r" b="b"/>
            <a:pathLst>
              <a:path w="3985895" h="271144">
                <a:moveTo>
                  <a:pt x="0" y="270764"/>
                </a:moveTo>
                <a:lnTo>
                  <a:pt x="3985641" y="270764"/>
                </a:lnTo>
                <a:lnTo>
                  <a:pt x="3985641" y="0"/>
                </a:lnTo>
                <a:lnTo>
                  <a:pt x="0" y="0"/>
                </a:lnTo>
                <a:lnTo>
                  <a:pt x="0" y="27076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 txBox="1"/>
          <p:nvPr/>
        </p:nvSpPr>
        <p:spPr>
          <a:xfrm>
            <a:off x="2713863" y="298843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7" name="object 60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06" name="object 60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2047" y="3953954"/>
            <a:ext cx="622935" cy="15227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828926" y="4074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28926" y="4074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870201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870201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922779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22779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78482" y="4091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78482" y="4091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63191" y="4117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63191" y="4117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72335" y="4121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72335" y="4121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29611" y="4150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29611" y="4150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52472" y="4164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52472" y="4164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59329" y="4169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59329" y="4169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70760" y="417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70760" y="417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98192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98192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07463" y="4204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07463" y="4204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21179" y="4216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21179" y="4216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48610" y="4241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48610" y="4241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57754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57754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96744" y="4292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396744" y="4292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26461" y="4328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426461" y="4328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85898" y="4408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485898" y="4408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15742" y="445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15742" y="445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22601" y="4462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22601" y="4462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43175" y="4492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43175" y="4492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61463" y="4520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561463" y="4520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572892" y="4537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572892" y="4537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643695" y="4377245"/>
            <a:ext cx="787781" cy="54292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34219" y="3606101"/>
            <a:ext cx="1829307" cy="5919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365750" y="3502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365750" y="3502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372608" y="347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72608" y="347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386323" y="3425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386323" y="3425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395467" y="3390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395467" y="3390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402326" y="3364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02326" y="3364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09184" y="333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09184" y="333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418328" y="3303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18328" y="3303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452745" y="3174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452745" y="3174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461889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461889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05132" y="2516314"/>
            <a:ext cx="579501" cy="67449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091428" y="326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091428" y="326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141720" y="3397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141720" y="3397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153150" y="3427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153150" y="3427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173723" y="3480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173723" y="3480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194425" y="3532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194425" y="3532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247003" y="3658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247003" y="3658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251575" y="3669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251575" y="3669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301994" y="3779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301994" y="3779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347523" y="3875976"/>
            <a:ext cx="462788" cy="46697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878828" y="4324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878828" y="4324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885685" y="4324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885685" y="4324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970394" y="4314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970394" y="4314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039102" y="4297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039102" y="4297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080250" y="4284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080250" y="4284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169531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169531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242809" y="4220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242809" y="4220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993394" y="5486400"/>
            <a:ext cx="5723255" cy="0"/>
          </a:xfrm>
          <a:custGeom>
            <a:avLst/>
            <a:gdLst/>
            <a:ahLst/>
            <a:cxnLst/>
            <a:rect l="l" t="t" r="r" b="b"/>
            <a:pathLst>
              <a:path w="5723255">
                <a:moveTo>
                  <a:pt x="0" y="0"/>
                </a:moveTo>
                <a:lnTo>
                  <a:pt x="572287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9933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1380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28256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4270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717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71626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914400" y="2421763"/>
            <a:ext cx="0" cy="2569210"/>
          </a:xfrm>
          <a:custGeom>
            <a:avLst/>
            <a:gdLst/>
            <a:ahLst/>
            <a:cxnLst/>
            <a:rect l="l" t="t" r="r" b="b"/>
            <a:pathLst>
              <a:path h="2569210">
                <a:moveTo>
                  <a:pt x="0" y="0"/>
                </a:moveTo>
                <a:lnTo>
                  <a:pt x="0" y="256908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4990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57470" y="4348479"/>
            <a:ext cx="2340610" cy="0"/>
          </a:xfrm>
          <a:custGeom>
            <a:avLst/>
            <a:gdLst/>
            <a:ahLst/>
            <a:cxnLst/>
            <a:rect l="l" t="t" r="r" b="b"/>
            <a:pathLst>
              <a:path w="2340609">
                <a:moveTo>
                  <a:pt x="0" y="0"/>
                </a:moveTo>
                <a:lnTo>
                  <a:pt x="234060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4348479"/>
            <a:ext cx="2047875" cy="0"/>
          </a:xfrm>
          <a:custGeom>
            <a:avLst/>
            <a:gdLst/>
            <a:ahLst/>
            <a:cxnLst/>
            <a:rect l="l" t="t" r="r" b="b"/>
            <a:pathLst>
              <a:path w="2047875">
                <a:moveTo>
                  <a:pt x="0" y="0"/>
                </a:moveTo>
                <a:lnTo>
                  <a:pt x="204762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3706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2960" y="30640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2960" y="2421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055497" y="2047557"/>
            <a:ext cx="6294945" cy="331152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498080" y="2680716"/>
            <a:ext cx="0" cy="2075180"/>
          </a:xfrm>
          <a:custGeom>
            <a:avLst/>
            <a:gdLst/>
            <a:ahLst/>
            <a:cxnLst/>
            <a:rect l="l" t="t" r="r" b="b"/>
            <a:pathLst>
              <a:path h="2075179">
                <a:moveTo>
                  <a:pt x="0" y="207505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498080" y="4755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498080" y="4459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498080" y="4162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498080" y="38665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498080" y="35699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498080" y="3273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498080" y="2977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498080" y="2680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 txBox="1"/>
          <p:nvPr/>
        </p:nvSpPr>
        <p:spPr>
          <a:xfrm>
            <a:off x="7668259" y="4696076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7668259" y="439965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7668259" y="4103240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7668259" y="380682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7668259" y="3510277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668259" y="321385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7668259" y="291744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7668259" y="262102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1136332" y="3948239"/>
            <a:ext cx="819785" cy="163703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072767" y="4085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072767" y="4085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157476" y="4112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157476" y="4112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166620" y="4115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166620" y="4115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223897" y="4144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223897" y="4144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246757" y="4158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246757" y="4158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253614" y="4163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253614" y="4163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265045" y="4171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265045" y="4171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292476" y="4191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292476" y="4191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301748" y="4199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301748" y="4199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315464" y="4210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315464" y="4210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342895" y="42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342895" y="42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352039" y="4245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352039" y="4245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391029" y="4286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391029" y="4286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420747" y="4322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420747" y="4322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480182" y="4402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480182" y="4402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510027" y="4446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510027" y="4446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516885" y="4456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516885" y="4456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537460" y="4487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537460" y="4487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555748" y="4514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555748" y="4514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567177" y="4532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567177" y="4532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637980" y="4371530"/>
            <a:ext cx="799210" cy="554354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528504" y="3600386"/>
            <a:ext cx="1840738" cy="603376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360034" y="3496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360034" y="3496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366892" y="347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366892" y="347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380609" y="3419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380609" y="3419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389753" y="33849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389753" y="33849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396610" y="3358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396610" y="3358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403469" y="3332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403469" y="3332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412613" y="3297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412613" y="3297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447029" y="3168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447029" y="3168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456173" y="3134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456173" y="3134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499417" y="2510599"/>
            <a:ext cx="625348" cy="783336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136004" y="3391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136004" y="3391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147434" y="3421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147434" y="3421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168009" y="3475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168009" y="3475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88709" y="3526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188709" y="3526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241288" y="3652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241288" y="3652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245859" y="3663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245859" y="3663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91516" y="3769296"/>
            <a:ext cx="984630" cy="588899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 txBox="1"/>
          <p:nvPr/>
        </p:nvSpPr>
        <p:spPr>
          <a:xfrm>
            <a:off x="69469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183934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298386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412851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527304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641756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594230" y="486533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594230" y="425644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594230" y="361420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594230" y="297196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594230" y="232959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HCFC1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153236072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276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14</a:t>
            </a:r>
            <a:endParaRPr sz="1200">
              <a:latin typeface="Arial"/>
              <a:cs typeface="Arial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2870580" y="4311141"/>
            <a:ext cx="2287270" cy="296545"/>
          </a:xfrm>
          <a:custGeom>
            <a:avLst/>
            <a:gdLst/>
            <a:ahLst/>
            <a:cxnLst/>
            <a:rect l="l" t="t" r="r" b="b"/>
            <a:pathLst>
              <a:path w="2287270" h="296545">
                <a:moveTo>
                  <a:pt x="0" y="296417"/>
                </a:moveTo>
                <a:lnTo>
                  <a:pt x="2286889" y="296417"/>
                </a:lnTo>
                <a:lnTo>
                  <a:pt x="2286889" y="0"/>
                </a:lnTo>
                <a:lnTo>
                  <a:pt x="0" y="0"/>
                </a:lnTo>
                <a:lnTo>
                  <a:pt x="0" y="29641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 txBox="1"/>
          <p:nvPr/>
        </p:nvSpPr>
        <p:spPr>
          <a:xfrm>
            <a:off x="3848861" y="4405501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5159628" y="4607559"/>
            <a:ext cx="2338705" cy="29654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R="3810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1220088" y="4014723"/>
            <a:ext cx="440055" cy="296545"/>
          </a:xfrm>
          <a:custGeom>
            <a:avLst/>
            <a:gdLst/>
            <a:ahLst/>
            <a:cxnLst/>
            <a:rect l="l" t="t" r="r" b="b"/>
            <a:pathLst>
              <a:path w="440055" h="296545">
                <a:moveTo>
                  <a:pt x="0" y="296418"/>
                </a:moveTo>
                <a:lnTo>
                  <a:pt x="439547" y="296418"/>
                </a:lnTo>
                <a:lnTo>
                  <a:pt x="439547" y="0"/>
                </a:lnTo>
                <a:lnTo>
                  <a:pt x="0" y="0"/>
                </a:lnTo>
                <a:lnTo>
                  <a:pt x="0" y="29641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 txBox="1"/>
          <p:nvPr/>
        </p:nvSpPr>
        <p:spPr>
          <a:xfrm>
            <a:off x="1187830" y="411048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1661795" y="3718305"/>
            <a:ext cx="1206500" cy="296545"/>
          </a:xfrm>
          <a:custGeom>
            <a:avLst/>
            <a:gdLst/>
            <a:ahLst/>
            <a:cxnLst/>
            <a:rect l="l" t="t" r="r" b="b"/>
            <a:pathLst>
              <a:path w="1206500" h="296545">
                <a:moveTo>
                  <a:pt x="0" y="296418"/>
                </a:moveTo>
                <a:lnTo>
                  <a:pt x="1206372" y="296418"/>
                </a:lnTo>
                <a:lnTo>
                  <a:pt x="1206372" y="0"/>
                </a:lnTo>
                <a:lnTo>
                  <a:pt x="0" y="0"/>
                </a:lnTo>
                <a:lnTo>
                  <a:pt x="0" y="29641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 txBox="1"/>
          <p:nvPr/>
        </p:nvSpPr>
        <p:spPr>
          <a:xfrm>
            <a:off x="2144395" y="382168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1220088" y="3125342"/>
            <a:ext cx="1648460" cy="296545"/>
          </a:xfrm>
          <a:custGeom>
            <a:avLst/>
            <a:gdLst/>
            <a:ahLst/>
            <a:cxnLst/>
            <a:rect l="l" t="t" r="r" b="b"/>
            <a:pathLst>
              <a:path w="1648460" h="296545">
                <a:moveTo>
                  <a:pt x="0" y="296417"/>
                </a:moveTo>
                <a:lnTo>
                  <a:pt x="1648206" y="296417"/>
                </a:lnTo>
                <a:lnTo>
                  <a:pt x="1648206" y="0"/>
                </a:lnTo>
                <a:lnTo>
                  <a:pt x="0" y="0"/>
                </a:lnTo>
                <a:lnTo>
                  <a:pt x="0" y="2964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 txBox="1"/>
          <p:nvPr/>
        </p:nvSpPr>
        <p:spPr>
          <a:xfrm>
            <a:off x="1949957" y="322211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1220088" y="3421760"/>
            <a:ext cx="1648460" cy="296545"/>
          </a:xfrm>
          <a:custGeom>
            <a:avLst/>
            <a:gdLst/>
            <a:ahLst/>
            <a:cxnLst/>
            <a:rect l="l" t="t" r="r" b="b"/>
            <a:pathLst>
              <a:path w="1648460" h="296545">
                <a:moveTo>
                  <a:pt x="0" y="296418"/>
                </a:moveTo>
                <a:lnTo>
                  <a:pt x="1648206" y="296418"/>
                </a:lnTo>
                <a:lnTo>
                  <a:pt x="1648206" y="0"/>
                </a:lnTo>
                <a:lnTo>
                  <a:pt x="0" y="0"/>
                </a:lnTo>
                <a:lnTo>
                  <a:pt x="0" y="29641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 txBox="1"/>
          <p:nvPr/>
        </p:nvSpPr>
        <p:spPr>
          <a:xfrm>
            <a:off x="1867407" y="3521581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914400" y="2828925"/>
            <a:ext cx="303530" cy="296545"/>
          </a:xfrm>
          <a:custGeom>
            <a:avLst/>
            <a:gdLst/>
            <a:ahLst/>
            <a:cxnLst/>
            <a:rect l="l" t="t" r="r" b="b"/>
            <a:pathLst>
              <a:path w="303530" h="296544">
                <a:moveTo>
                  <a:pt x="0" y="296417"/>
                </a:moveTo>
                <a:lnTo>
                  <a:pt x="303403" y="296417"/>
                </a:lnTo>
                <a:lnTo>
                  <a:pt x="303403" y="0"/>
                </a:lnTo>
                <a:lnTo>
                  <a:pt x="0" y="0"/>
                </a:lnTo>
                <a:lnTo>
                  <a:pt x="0" y="29641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 txBox="1"/>
          <p:nvPr/>
        </p:nvSpPr>
        <p:spPr>
          <a:xfrm>
            <a:off x="1050289" y="293255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37" name="object 23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36" name="object 23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660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660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70380" y="345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70380" y="345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81582" y="3128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81582" y="3128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87550" y="3119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87550" y="3119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99488" y="3101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99488" y="3101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15491" y="3077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15491" y="3077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23491" y="3065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23491" y="3065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14360" y="2416492"/>
            <a:ext cx="1114425" cy="68948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737104" y="3175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737104" y="3175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757042" y="32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757042" y="32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786888" y="332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786888" y="332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00857" y="3363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800857" y="3363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830702" y="3458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830702" y="3458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834767" y="3471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834767" y="3471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860675" y="3556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60675" y="3556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76550" y="360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76550" y="360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80614" y="3622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80614" y="3622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84551" y="363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84551" y="363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90520" y="365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90520" y="365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08426" y="3717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08426" y="3717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38398" y="3820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38398" y="3820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63481" y="3917251"/>
            <a:ext cx="257556" cy="67284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21824" y="3324923"/>
            <a:ext cx="1949450" cy="163271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462460" y="3328987"/>
            <a:ext cx="281431" cy="5029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851778" y="3337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851778" y="3337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903595" y="3323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903595" y="3323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925565" y="3307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925565" y="3307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009259" y="3285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009259" y="3285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077077" y="3269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077077" y="3269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158738" y="3249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158738" y="3249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210553" y="3239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210553" y="3239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270371" y="3194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270371" y="3194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296278" y="3000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296278" y="3000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409816" y="297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409816" y="297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796405" y="2945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96405" y="2945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848220" y="2923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48220" y="2923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894068" y="2912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894068" y="2912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29881" y="290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29881" y="290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949820" y="2903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949820" y="2903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953884" y="2871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953884" y="2871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963791" y="2812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963791" y="2812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017639" y="2734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017639" y="2734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115302" y="3537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115302" y="3537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242809" y="33277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242809" y="33277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279778" y="5486400"/>
            <a:ext cx="5978525" cy="0"/>
          </a:xfrm>
          <a:custGeom>
            <a:avLst/>
            <a:gdLst/>
            <a:ahLst/>
            <a:cxnLst/>
            <a:rect l="l" t="t" r="r" b="b"/>
            <a:pathLst>
              <a:path w="5978525">
                <a:moveTo>
                  <a:pt x="0" y="0"/>
                </a:moveTo>
                <a:lnTo>
                  <a:pt x="59783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2797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2762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2726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2689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654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2618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2581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914400" y="2258567"/>
            <a:ext cx="0" cy="2583180"/>
          </a:xfrm>
          <a:custGeom>
            <a:avLst/>
            <a:gdLst/>
            <a:ahLst/>
            <a:cxnLst/>
            <a:rect l="l" t="t" r="r" b="b"/>
            <a:pathLst>
              <a:path h="2583179">
                <a:moveTo>
                  <a:pt x="0" y="0"/>
                </a:moveTo>
                <a:lnTo>
                  <a:pt x="0" y="258267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22960" y="4841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22960" y="4195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22960" y="35499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391781" y="2904235"/>
            <a:ext cx="198120" cy="0"/>
          </a:xfrm>
          <a:custGeom>
            <a:avLst/>
            <a:gdLst/>
            <a:ahLst/>
            <a:cxnLst/>
            <a:rect l="l" t="t" r="r" b="b"/>
            <a:pathLst>
              <a:path w="198120">
                <a:moveTo>
                  <a:pt x="0" y="0"/>
                </a:moveTo>
                <a:lnTo>
                  <a:pt x="197739" y="0"/>
                </a:lnTo>
              </a:path>
            </a:pathLst>
          </a:custGeom>
          <a:ln w="118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22960" y="2904235"/>
            <a:ext cx="2150745" cy="0"/>
          </a:xfrm>
          <a:custGeom>
            <a:avLst/>
            <a:gdLst/>
            <a:ahLst/>
            <a:cxnLst/>
            <a:rect l="l" t="t" r="r" b="b"/>
            <a:pathLst>
              <a:path w="2150745">
                <a:moveTo>
                  <a:pt x="0" y="0"/>
                </a:moveTo>
                <a:lnTo>
                  <a:pt x="2150745" y="0"/>
                </a:lnTo>
              </a:path>
            </a:pathLst>
          </a:custGeom>
          <a:ln w="118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22960" y="2258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149730" y="36638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149730" y="3672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153477" y="36723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273175" y="34625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273175" y="34711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277048" y="34711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390650" y="2047557"/>
            <a:ext cx="1517840" cy="1710308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784982" y="3456241"/>
            <a:ext cx="520509" cy="1527429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941192" y="38230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945066" y="38316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339210" y="3036379"/>
            <a:ext cx="3178238" cy="2322703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299072" y="30036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302946" y="3012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12610" y="2974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16484" y="2982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799326" y="2947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803072" y="2956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851142" y="2926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854888" y="2935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896989" y="2915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900735" y="2923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932803" y="29127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936549" y="29213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952742" y="2906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956488" y="2915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56679" y="2874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60552" y="2883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966711" y="28154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970458" y="28240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020432" y="2737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020432" y="27458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024306" y="2745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118095" y="3540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118095" y="3549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121969" y="35493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245604" y="33307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245604" y="33392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249477" y="33392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158239" y="2923920"/>
            <a:ext cx="0" cy="1390650"/>
          </a:xfrm>
          <a:custGeom>
            <a:avLst/>
            <a:gdLst/>
            <a:ahLst/>
            <a:cxnLst/>
            <a:rect l="l" t="t" r="r" b="b"/>
            <a:pathLst>
              <a:path h="1390650">
                <a:moveTo>
                  <a:pt x="0" y="0"/>
                </a:moveTo>
                <a:lnTo>
                  <a:pt x="0" y="13903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066800" y="2923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281811" y="2855341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12316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190371" y="40869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190371" y="28553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750692" y="3854069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656" y="0"/>
                </a:lnTo>
              </a:path>
            </a:pathLst>
          </a:custGeom>
          <a:ln w="22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780664" y="3945763"/>
            <a:ext cx="19685" cy="0"/>
          </a:xfrm>
          <a:custGeom>
            <a:avLst/>
            <a:gdLst/>
            <a:ahLst/>
            <a:cxnLst/>
            <a:rect l="l" t="t" r="r" b="b"/>
            <a:pathLst>
              <a:path w="19685">
                <a:moveTo>
                  <a:pt x="0" y="0"/>
                </a:moveTo>
                <a:lnTo>
                  <a:pt x="1968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977578" y="323767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860"/>
                </a:lnTo>
              </a:path>
            </a:pathLst>
          </a:custGeom>
          <a:ln w="228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971673" y="3269234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74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971673" y="3289427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71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971673" y="3350005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971673" y="3450716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5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307709" y="2542794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216269" y="25427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21246" y="2498470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79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329807" y="2498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807834" y="2456814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0"/>
                </a:moveTo>
                <a:lnTo>
                  <a:pt x="0" y="289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807834" y="3059938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5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716394" y="34559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16394" y="24568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859651" y="2422525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59651" y="3059938"/>
            <a:ext cx="0" cy="388620"/>
          </a:xfrm>
          <a:custGeom>
            <a:avLst/>
            <a:gdLst/>
            <a:ahLst/>
            <a:cxnLst/>
            <a:rect l="l" t="t" r="r" b="b"/>
            <a:pathLst>
              <a:path h="388620">
                <a:moveTo>
                  <a:pt x="0" y="0"/>
                </a:moveTo>
                <a:lnTo>
                  <a:pt x="0" y="388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768210" y="3448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768210" y="2422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905497" y="2402967"/>
            <a:ext cx="0" cy="343535"/>
          </a:xfrm>
          <a:custGeom>
            <a:avLst/>
            <a:gdLst/>
            <a:ahLst/>
            <a:cxnLst/>
            <a:rect l="l" t="t" r="r" b="b"/>
            <a:pathLst>
              <a:path h="343535">
                <a:moveTo>
                  <a:pt x="0" y="0"/>
                </a:moveTo>
                <a:lnTo>
                  <a:pt x="0" y="3434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905497" y="3059938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3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14057" y="3443859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694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14057" y="2402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41311" y="2399029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4">
                <a:moveTo>
                  <a:pt x="0" y="0"/>
                </a:moveTo>
                <a:lnTo>
                  <a:pt x="0" y="347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941311" y="3059938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5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849871" y="2399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961251" y="2389123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5">
                <a:moveTo>
                  <a:pt x="0" y="0"/>
                </a:moveTo>
                <a:lnTo>
                  <a:pt x="0" y="357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961251" y="3059938"/>
            <a:ext cx="0" cy="382270"/>
          </a:xfrm>
          <a:custGeom>
            <a:avLst/>
            <a:gdLst/>
            <a:ahLst/>
            <a:cxnLst/>
            <a:rect l="l" t="t" r="r" b="b"/>
            <a:pathLst>
              <a:path h="382270">
                <a:moveTo>
                  <a:pt x="0" y="0"/>
                </a:moveTo>
                <a:lnTo>
                  <a:pt x="0" y="3817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869810" y="3437254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18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869810" y="2389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965315" y="2333625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965315" y="3059938"/>
            <a:ext cx="0" cy="373380"/>
          </a:xfrm>
          <a:custGeom>
            <a:avLst/>
            <a:gdLst/>
            <a:ahLst/>
            <a:cxnLst/>
            <a:rect l="l" t="t" r="r" b="b"/>
            <a:pathLst>
              <a:path h="373379">
                <a:moveTo>
                  <a:pt x="0" y="0"/>
                </a:moveTo>
                <a:lnTo>
                  <a:pt x="0" y="3728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873875" y="23336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975220" y="2226817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5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975220" y="3059938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883781" y="3421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83781" y="2226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7029068" y="2078227"/>
            <a:ext cx="0" cy="668655"/>
          </a:xfrm>
          <a:custGeom>
            <a:avLst/>
            <a:gdLst/>
            <a:ahLst/>
            <a:cxnLst/>
            <a:rect l="l" t="t" r="r" b="b"/>
            <a:pathLst>
              <a:path h="668655">
                <a:moveTo>
                  <a:pt x="0" y="0"/>
                </a:moveTo>
                <a:lnTo>
                  <a:pt x="0" y="668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7029068" y="3059938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937629" y="34135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937629" y="20782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126731" y="3149854"/>
            <a:ext cx="0" cy="798830"/>
          </a:xfrm>
          <a:custGeom>
            <a:avLst/>
            <a:gdLst/>
            <a:ahLst/>
            <a:cxnLst/>
            <a:rect l="l" t="t" r="r" b="b"/>
            <a:pathLst>
              <a:path h="798829">
                <a:moveTo>
                  <a:pt x="0" y="7988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035292" y="3948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035292" y="31498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254240" y="3059938"/>
            <a:ext cx="0" cy="665480"/>
          </a:xfrm>
          <a:custGeom>
            <a:avLst/>
            <a:gdLst/>
            <a:ahLst/>
            <a:cxnLst/>
            <a:rect l="l" t="t" r="r" b="b"/>
            <a:pathLst>
              <a:path h="665479">
                <a:moveTo>
                  <a:pt x="0" y="0"/>
                </a:moveTo>
                <a:lnTo>
                  <a:pt x="0" y="6654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162800" y="3725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498080" y="2589529"/>
            <a:ext cx="0" cy="2195195"/>
          </a:xfrm>
          <a:custGeom>
            <a:avLst/>
            <a:gdLst/>
            <a:ahLst/>
            <a:cxnLst/>
            <a:rect l="l" t="t" r="r" b="b"/>
            <a:pathLst>
              <a:path h="2195195">
                <a:moveTo>
                  <a:pt x="0" y="219506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498080" y="4784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498080" y="4471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498080" y="4157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498080" y="38439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498080" y="3530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498080" y="32166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498080" y="25895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 txBox="1"/>
          <p:nvPr/>
        </p:nvSpPr>
        <p:spPr>
          <a:xfrm>
            <a:off x="7668259" y="472503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7668259" y="441134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7668259" y="409777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7668259" y="378421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7668259" y="347065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7668259" y="3157090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7668259" y="284340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7668259" y="252983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1141094" y="3655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141094" y="3655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264666" y="3454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264666" y="3454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475866" y="3122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475866" y="3122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481836" y="3113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481836" y="3113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493774" y="3095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493774" y="3095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509775" y="3071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509775" y="3071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517777" y="3060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517777" y="3060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608645" y="2410777"/>
            <a:ext cx="1618106" cy="2185035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416109" y="3319208"/>
            <a:ext cx="1960879" cy="1644142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456745" y="3323272"/>
            <a:ext cx="292862" cy="61721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846064" y="3332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846064" y="3332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897879" y="33174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897879" y="33174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919851" y="3302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919851" y="3302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003544" y="3280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003544" y="3280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071361" y="3263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071361" y="3263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153022" y="32434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153022" y="32434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204839" y="3234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204839" y="3234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264655" y="3188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64655" y="3188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290564" y="2995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290564" y="2995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404102" y="2965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404102" y="2965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790690" y="2939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790690" y="2939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842506" y="2918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842506" y="2918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888353" y="2906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888353" y="2906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924167" y="2904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924167" y="2904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944106" y="2898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944106" y="2898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948169" y="2866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948169" y="2866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958076" y="2806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958076" y="2806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011923" y="2728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011923" y="2728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109586" y="3532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109586" y="3532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237094" y="3322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237094" y="3322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 txBox="1"/>
          <p:nvPr/>
        </p:nvSpPr>
        <p:spPr>
          <a:xfrm>
            <a:off x="98107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150151000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197751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150151500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297395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150152000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397027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150152500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496671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150153000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596315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150153500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695960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150154000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594230" y="471585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594230" y="407018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594230" y="342451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594230" y="281219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594230" y="216652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HMGB3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150150939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299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15</a:t>
            </a:r>
            <a:endParaRPr sz="1200">
              <a:latin typeface="Arial"/>
              <a:cs typeface="Arial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1066546" y="4314316"/>
            <a:ext cx="1991360" cy="3136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8356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914400" y="4314316"/>
            <a:ext cx="2143125" cy="31369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151765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2800350" y="3687064"/>
            <a:ext cx="171450" cy="313690"/>
          </a:xfrm>
          <a:custGeom>
            <a:avLst/>
            <a:gdLst/>
            <a:ahLst/>
            <a:cxnLst/>
            <a:rect l="l" t="t" r="r" b="b"/>
            <a:pathLst>
              <a:path w="171450" h="313689">
                <a:moveTo>
                  <a:pt x="0" y="313563"/>
                </a:moveTo>
                <a:lnTo>
                  <a:pt x="171323" y="313563"/>
                </a:lnTo>
                <a:lnTo>
                  <a:pt x="171323" y="0"/>
                </a:lnTo>
                <a:lnTo>
                  <a:pt x="0" y="0"/>
                </a:lnTo>
                <a:lnTo>
                  <a:pt x="0" y="3135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 txBox="1"/>
          <p:nvPr/>
        </p:nvSpPr>
        <p:spPr>
          <a:xfrm>
            <a:off x="2765425" y="379920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3059429" y="3687064"/>
            <a:ext cx="340995" cy="313690"/>
          </a:xfrm>
          <a:custGeom>
            <a:avLst/>
            <a:gdLst/>
            <a:ahLst/>
            <a:cxnLst/>
            <a:rect l="l" t="t" r="r" b="b"/>
            <a:pathLst>
              <a:path w="340995" h="313689">
                <a:moveTo>
                  <a:pt x="0" y="313563"/>
                </a:moveTo>
                <a:lnTo>
                  <a:pt x="340741" y="313563"/>
                </a:lnTo>
                <a:lnTo>
                  <a:pt x="340741" y="0"/>
                </a:lnTo>
                <a:lnTo>
                  <a:pt x="0" y="0"/>
                </a:lnTo>
                <a:lnTo>
                  <a:pt x="0" y="3135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 txBox="1"/>
          <p:nvPr/>
        </p:nvSpPr>
        <p:spPr>
          <a:xfrm>
            <a:off x="3109086" y="379920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2800350" y="3059938"/>
            <a:ext cx="171450" cy="313690"/>
          </a:xfrm>
          <a:custGeom>
            <a:avLst/>
            <a:gdLst/>
            <a:ahLst/>
            <a:cxnLst/>
            <a:rect l="l" t="t" r="r" b="b"/>
            <a:pathLst>
              <a:path w="171450" h="313689">
                <a:moveTo>
                  <a:pt x="0" y="313563"/>
                </a:moveTo>
                <a:lnTo>
                  <a:pt x="171323" y="313563"/>
                </a:lnTo>
                <a:lnTo>
                  <a:pt x="171323" y="0"/>
                </a:lnTo>
                <a:lnTo>
                  <a:pt x="0" y="0"/>
                </a:lnTo>
                <a:lnTo>
                  <a:pt x="0" y="3135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 txBox="1"/>
          <p:nvPr/>
        </p:nvSpPr>
        <p:spPr>
          <a:xfrm>
            <a:off x="2791841" y="316521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3059429" y="3059938"/>
            <a:ext cx="340995" cy="313690"/>
          </a:xfrm>
          <a:custGeom>
            <a:avLst/>
            <a:gdLst/>
            <a:ahLst/>
            <a:cxnLst/>
            <a:rect l="l" t="t" r="r" b="b"/>
            <a:pathLst>
              <a:path w="340995" h="313689">
                <a:moveTo>
                  <a:pt x="0" y="313563"/>
                </a:moveTo>
                <a:lnTo>
                  <a:pt x="340741" y="313563"/>
                </a:lnTo>
                <a:lnTo>
                  <a:pt x="340741" y="0"/>
                </a:lnTo>
                <a:lnTo>
                  <a:pt x="0" y="0"/>
                </a:lnTo>
                <a:lnTo>
                  <a:pt x="0" y="3135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 txBox="1"/>
          <p:nvPr/>
        </p:nvSpPr>
        <p:spPr>
          <a:xfrm>
            <a:off x="3135629" y="316521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2800350" y="3373501"/>
            <a:ext cx="171450" cy="313690"/>
          </a:xfrm>
          <a:custGeom>
            <a:avLst/>
            <a:gdLst/>
            <a:ahLst/>
            <a:cxnLst/>
            <a:rect l="l" t="t" r="r" b="b"/>
            <a:pathLst>
              <a:path w="171450" h="313689">
                <a:moveTo>
                  <a:pt x="0" y="313563"/>
                </a:moveTo>
                <a:lnTo>
                  <a:pt x="171323" y="313563"/>
                </a:lnTo>
                <a:lnTo>
                  <a:pt x="171323" y="0"/>
                </a:lnTo>
                <a:lnTo>
                  <a:pt x="0" y="0"/>
                </a:lnTo>
                <a:lnTo>
                  <a:pt x="0" y="31356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059429" y="3373501"/>
            <a:ext cx="340995" cy="313690"/>
          </a:xfrm>
          <a:custGeom>
            <a:avLst/>
            <a:gdLst/>
            <a:ahLst/>
            <a:cxnLst/>
            <a:rect l="l" t="t" r="r" b="b"/>
            <a:pathLst>
              <a:path w="340995" h="313689">
                <a:moveTo>
                  <a:pt x="0" y="313563"/>
                </a:moveTo>
                <a:lnTo>
                  <a:pt x="340741" y="313563"/>
                </a:lnTo>
                <a:lnTo>
                  <a:pt x="340741" y="0"/>
                </a:lnTo>
                <a:lnTo>
                  <a:pt x="0" y="0"/>
                </a:lnTo>
                <a:lnTo>
                  <a:pt x="0" y="31356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 txBox="1"/>
          <p:nvPr/>
        </p:nvSpPr>
        <p:spPr>
          <a:xfrm>
            <a:off x="2709291" y="3481957"/>
            <a:ext cx="69786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r>
              <a:rPr sz="600" spc="-45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2973704" y="2746375"/>
            <a:ext cx="428625" cy="313690"/>
          </a:xfrm>
          <a:custGeom>
            <a:avLst/>
            <a:gdLst/>
            <a:ahLst/>
            <a:cxnLst/>
            <a:rect l="l" t="t" r="r" b="b"/>
            <a:pathLst>
              <a:path w="428625" h="313689">
                <a:moveTo>
                  <a:pt x="0" y="313563"/>
                </a:moveTo>
                <a:lnTo>
                  <a:pt x="428497" y="313563"/>
                </a:lnTo>
                <a:lnTo>
                  <a:pt x="428497" y="0"/>
                </a:lnTo>
                <a:lnTo>
                  <a:pt x="0" y="0"/>
                </a:lnTo>
                <a:lnTo>
                  <a:pt x="0" y="31356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 txBox="1"/>
          <p:nvPr/>
        </p:nvSpPr>
        <p:spPr>
          <a:xfrm>
            <a:off x="3402203" y="2746375"/>
            <a:ext cx="3989704" cy="3136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421005" algn="ct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3402203" y="2746375"/>
            <a:ext cx="3989704" cy="313690"/>
          </a:xfrm>
          <a:custGeom>
            <a:avLst/>
            <a:gdLst/>
            <a:ahLst/>
            <a:cxnLst/>
            <a:rect l="l" t="t" r="r" b="b"/>
            <a:pathLst>
              <a:path w="3989704" h="313689">
                <a:moveTo>
                  <a:pt x="0" y="313563"/>
                </a:moveTo>
                <a:lnTo>
                  <a:pt x="3989578" y="313563"/>
                </a:lnTo>
                <a:lnTo>
                  <a:pt x="3989578" y="0"/>
                </a:lnTo>
                <a:lnTo>
                  <a:pt x="0" y="0"/>
                </a:lnTo>
                <a:lnTo>
                  <a:pt x="0" y="31356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 txBox="1"/>
          <p:nvPr/>
        </p:nvSpPr>
        <p:spPr>
          <a:xfrm>
            <a:off x="5288915" y="285851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97" name="object 2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96" name="object 29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05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05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4180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4180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3664" y="297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3664" y="297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37386" y="3033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37386" y="3033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82674" y="3198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82674" y="3198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01597" y="3219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01597" y="3219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00605" y="3444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00605" y="3444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57501" y="350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57501" y="350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56510" y="3733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56510" y="3733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91182" y="3772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91182" y="3772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73351" y="3865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73351" y="3865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95448" y="389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95448" y="389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36470" y="3937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36470" y="3937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24989" y="4036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24989" y="4036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88107" y="4108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88107" y="4108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07030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07030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44013" y="4425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44013" y="4425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50235" y="445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50235" y="445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69285" y="4610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69285" y="4610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94558" y="4674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94558" y="4674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10307" y="4688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10307" y="4688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29229" y="472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29229" y="472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28734" y="4682299"/>
            <a:ext cx="812545" cy="37261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620008" y="459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620008" y="459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632580" y="4562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32580" y="4562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64203" y="4504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664203" y="4504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46246" y="4483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746246" y="4483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03141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803141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822065" y="441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822065" y="441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856863" y="42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56863" y="42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69435" y="4233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869435" y="4233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94709" y="4206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894709" y="4206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10584" y="417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10584" y="417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17898" y="411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17898" y="411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24248" y="4077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24248" y="4077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43171" y="4037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043171" y="4037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068445" y="4031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68445" y="4031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112640" y="4018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12640" y="4018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47439" y="3994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47439" y="3994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88459" y="3948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88459" y="3948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94809" y="394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94809" y="394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10558" y="3940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210558" y="3940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242180" y="3929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242180" y="3929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21175" y="391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321175" y="391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333747" y="3907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33747" y="3907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40097" y="38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40097" y="38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68546" y="391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368546" y="391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09566" y="3914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09566" y="3914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53763" y="3914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453763" y="3914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535932" y="391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535932" y="391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790122" y="3611054"/>
            <a:ext cx="626237" cy="33350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97639" y="3376993"/>
            <a:ext cx="964184" cy="23456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592189" y="3630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592189" y="3630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645782" y="3651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645782" y="3651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715379" y="3688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715379" y="3688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806945" y="3708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806945" y="3708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920610" y="3748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920610" y="3748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955408" y="3764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955408" y="3764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015353" y="3835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015353" y="3835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046976" y="4396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046976" y="4396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10094" y="4403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110094" y="4403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135368" y="4471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135368" y="4471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242809" y="449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242809" y="449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49908" y="5486400"/>
            <a:ext cx="4738370" cy="0"/>
          </a:xfrm>
          <a:custGeom>
            <a:avLst/>
            <a:gdLst/>
            <a:ahLst/>
            <a:cxnLst/>
            <a:rect l="l" t="t" r="r" b="b"/>
            <a:pathLst>
              <a:path w="4738370">
                <a:moveTo>
                  <a:pt x="0" y="0"/>
                </a:moveTo>
                <a:lnTo>
                  <a:pt x="473786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5499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1291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7083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8777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14400" y="2632710"/>
            <a:ext cx="0" cy="1943735"/>
          </a:xfrm>
          <a:custGeom>
            <a:avLst/>
            <a:gdLst/>
            <a:ahLst/>
            <a:cxnLst/>
            <a:rect l="l" t="t" r="r" b="b"/>
            <a:pathLst>
              <a:path h="1943735">
                <a:moveTo>
                  <a:pt x="0" y="0"/>
                </a:moveTo>
                <a:lnTo>
                  <a:pt x="0" y="194335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4576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776726" y="3604386"/>
            <a:ext cx="3721735" cy="0"/>
          </a:xfrm>
          <a:custGeom>
            <a:avLst/>
            <a:gdLst/>
            <a:ahLst/>
            <a:cxnLst/>
            <a:rect l="l" t="t" r="r" b="b"/>
            <a:pathLst>
              <a:path w="3721734">
                <a:moveTo>
                  <a:pt x="0" y="0"/>
                </a:moveTo>
                <a:lnTo>
                  <a:pt x="372135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22960" y="3604386"/>
            <a:ext cx="2214880" cy="0"/>
          </a:xfrm>
          <a:custGeom>
            <a:avLst/>
            <a:gdLst/>
            <a:ahLst/>
            <a:cxnLst/>
            <a:rect l="l" t="t" r="r" b="b"/>
            <a:pathLst>
              <a:path w="2214880">
                <a:moveTo>
                  <a:pt x="0" y="0"/>
                </a:moveTo>
                <a:lnTo>
                  <a:pt x="221462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2632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149730" y="2707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149730" y="27165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153477" y="2716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197102" y="2761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197102" y="2770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200848" y="2770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386586" y="2975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386586" y="29845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390332" y="2984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440307" y="3036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440307" y="3045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444053" y="3045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85594" y="3200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85594" y="32095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89341" y="3209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604517" y="3222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604517" y="3230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608264" y="3230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803526" y="3447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803526" y="34559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807273" y="3455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860295" y="35115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60295" y="35201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864169" y="35201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059304" y="3736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059304" y="3744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063178" y="3745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094102" y="3775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094102" y="37842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097849" y="37842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176145" y="3868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176145" y="38770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180018" y="38769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198242" y="3893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198242" y="3901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202116" y="3902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239391" y="3939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239391" y="3948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243137" y="3948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327782" y="4039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327782" y="40482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331656" y="4048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391029" y="4110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391029" y="4119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394775" y="4119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409951" y="4132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409951" y="41409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413698" y="4140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46807" y="4427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646807" y="4436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650680" y="4436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653157" y="4456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653157" y="4465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656903" y="4465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672079" y="4613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675953" y="4621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697352" y="46771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701226" y="46857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713101" y="46912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716974" y="46998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732151" y="47301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732151" y="4738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735897" y="47386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748724" y="3555809"/>
            <a:ext cx="1894839" cy="180327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836291" y="47630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171189" y="50352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15385" y="5037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62757" y="50387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291204" y="5038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332226" y="5034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347973" y="5028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376421" y="50256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600703" y="48213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666997" y="4515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191380" y="3959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197730" y="3954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213478" y="39514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245102" y="39405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709731" y="2969196"/>
            <a:ext cx="2640710" cy="187007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879975" y="39236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889372" y="39206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911471" y="39179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933569" y="3916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980940" y="39119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003038" y="39015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363209" y="3674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372608" y="3657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382133" y="3639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391658" y="36272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505322" y="3595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530596" y="35780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37121" y="35775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94982" y="3642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648704" y="3662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245604" y="45041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158239" y="2052320"/>
            <a:ext cx="0" cy="1328420"/>
          </a:xfrm>
          <a:custGeom>
            <a:avLst/>
            <a:gdLst/>
            <a:ahLst/>
            <a:cxnLst/>
            <a:rect l="l" t="t" r="r" b="b"/>
            <a:pathLst>
              <a:path h="1328420">
                <a:moveTo>
                  <a:pt x="0" y="13284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066800" y="33807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205611" y="2132457"/>
            <a:ext cx="0" cy="1275715"/>
          </a:xfrm>
          <a:custGeom>
            <a:avLst/>
            <a:gdLst/>
            <a:ahLst/>
            <a:cxnLst/>
            <a:rect l="l" t="t" r="r" b="b"/>
            <a:pathLst>
              <a:path h="1275714">
                <a:moveTo>
                  <a:pt x="0" y="12752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14171" y="3407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14171" y="2132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395094" y="2447289"/>
            <a:ext cx="0" cy="1074420"/>
          </a:xfrm>
          <a:custGeom>
            <a:avLst/>
            <a:gdLst/>
            <a:ahLst/>
            <a:cxnLst/>
            <a:rect l="l" t="t" r="r" b="b"/>
            <a:pathLst>
              <a:path h="1074420">
                <a:moveTo>
                  <a:pt x="0" y="10742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303655" y="35215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303655" y="2447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448816" y="2534157"/>
            <a:ext cx="0" cy="1022350"/>
          </a:xfrm>
          <a:custGeom>
            <a:avLst/>
            <a:gdLst/>
            <a:ahLst/>
            <a:cxnLst/>
            <a:rect l="l" t="t" r="r" b="b"/>
            <a:pathLst>
              <a:path h="1022350">
                <a:moveTo>
                  <a:pt x="0" y="10220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357375" y="3556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357375" y="2534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594103" y="2762123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8947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502663" y="3656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02663" y="2762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613027" y="2790951"/>
            <a:ext cx="0" cy="880110"/>
          </a:xfrm>
          <a:custGeom>
            <a:avLst/>
            <a:gdLst/>
            <a:ahLst/>
            <a:cxnLst/>
            <a:rect l="l" t="t" r="r" b="b"/>
            <a:pathLst>
              <a:path h="880110">
                <a:moveTo>
                  <a:pt x="0" y="8799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21586" y="3670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521586" y="27909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812035" y="3079495"/>
            <a:ext cx="0" cy="753110"/>
          </a:xfrm>
          <a:custGeom>
            <a:avLst/>
            <a:gdLst/>
            <a:ahLst/>
            <a:cxnLst/>
            <a:rect l="l" t="t" r="r" b="b"/>
            <a:pathLst>
              <a:path h="753110">
                <a:moveTo>
                  <a:pt x="0" y="7528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720595" y="3832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720595" y="3079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868932" y="3156711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7269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777492" y="3883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777492" y="3156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067941" y="3409060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6719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976501" y="4081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976501" y="3409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102611" y="3450590"/>
            <a:ext cx="0" cy="667385"/>
          </a:xfrm>
          <a:custGeom>
            <a:avLst/>
            <a:gdLst/>
            <a:ahLst/>
            <a:cxnLst/>
            <a:rect l="l" t="t" r="r" b="b"/>
            <a:pathLst>
              <a:path h="667385">
                <a:moveTo>
                  <a:pt x="0" y="6673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011172" y="4117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011172" y="3450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184780" y="3546602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9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093341" y="4207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093341" y="35466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206879" y="3571875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6602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115439" y="4232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115439" y="3571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247900" y="3618610"/>
            <a:ext cx="0" cy="659765"/>
          </a:xfrm>
          <a:custGeom>
            <a:avLst/>
            <a:gdLst/>
            <a:ahLst/>
            <a:cxnLst/>
            <a:rect l="l" t="t" r="r" b="b"/>
            <a:pathLst>
              <a:path h="659764">
                <a:moveTo>
                  <a:pt x="0" y="6595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156460" y="4278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156460" y="3618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336419" y="3717925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6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244979" y="4378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244979" y="37179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399538" y="3788155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6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308098" y="4450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308098" y="3788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418460" y="3809238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6633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327020" y="38092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655442" y="4104640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655442" y="4748403"/>
            <a:ext cx="0" cy="20320"/>
          </a:xfrm>
          <a:custGeom>
            <a:avLst/>
            <a:gdLst/>
            <a:ahLst/>
            <a:cxnLst/>
            <a:rect l="l" t="t" r="r" b="b"/>
            <a:pathLst>
              <a:path h="20320">
                <a:moveTo>
                  <a:pt x="0" y="0"/>
                </a:moveTo>
                <a:lnTo>
                  <a:pt x="0" y="20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564002" y="47685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564002" y="41046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661666" y="4133722"/>
            <a:ext cx="0" cy="324485"/>
          </a:xfrm>
          <a:custGeom>
            <a:avLst/>
            <a:gdLst/>
            <a:ahLst/>
            <a:cxnLst/>
            <a:rect l="l" t="t" r="r" b="b"/>
            <a:pathLst>
              <a:path h="324485">
                <a:moveTo>
                  <a:pt x="0" y="0"/>
                </a:moveTo>
                <a:lnTo>
                  <a:pt x="0" y="3243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661666" y="4748403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570226" y="4796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570226" y="4133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680716" y="4296155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680716" y="4748403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589276" y="4947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589276" y="4296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705989" y="4363339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4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705989" y="4748403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0"/>
                </a:moveTo>
                <a:lnTo>
                  <a:pt x="0" y="259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614548" y="50079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614548" y="43633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721736" y="4378325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79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721736" y="4748403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630297" y="5021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630297" y="43783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740660" y="4419091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8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740660" y="4748403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649220" y="5058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649220" y="44190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844926" y="4444619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4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753486" y="44446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037522" y="4542726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034410" y="4604130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32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034410" y="4614926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56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666235" y="4192778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3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371719" y="3266440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280278" y="3266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381244" y="3247644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289803" y="32476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390641" y="3227070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299202" y="3227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400166" y="3213607"/>
            <a:ext cx="0" cy="83820"/>
          </a:xfrm>
          <a:custGeom>
            <a:avLst/>
            <a:gdLst/>
            <a:ahLst/>
            <a:cxnLst/>
            <a:rect l="l" t="t" r="r" b="b"/>
            <a:pathLst>
              <a:path h="83820">
                <a:moveTo>
                  <a:pt x="0" y="0"/>
                </a:moveTo>
                <a:lnTo>
                  <a:pt x="0" y="83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08727" y="3213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498080" y="2861691"/>
            <a:ext cx="0" cy="2032000"/>
          </a:xfrm>
          <a:custGeom>
            <a:avLst/>
            <a:gdLst/>
            <a:ahLst/>
            <a:cxnLst/>
            <a:rect l="l" t="t" r="r" b="b"/>
            <a:pathLst>
              <a:path h="2032000">
                <a:moveTo>
                  <a:pt x="0" y="203187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498080" y="4893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498080" y="4603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498080" y="4313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498080" y="4022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498080" y="37325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498080" y="34422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498080" y="3151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498080" y="2861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 txBox="1"/>
          <p:nvPr/>
        </p:nvSpPr>
        <p:spPr>
          <a:xfrm>
            <a:off x="7668259" y="483387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7668259" y="454367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7668259" y="425335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7668259" y="396303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7668259" y="3672837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7668259" y="338251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7668259" y="309219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7668259" y="280199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33" name="object 333"/>
          <p:cNvSpPr/>
          <p:nvPr/>
        </p:nvSpPr>
        <p:spPr>
          <a:xfrm>
            <a:off x="1141094" y="2699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141094" y="2699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188466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188466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377950" y="2967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377950" y="2967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431671" y="3028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431671" y="3028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76958" y="3192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576958" y="3192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595882" y="3213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595882" y="3213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794891" y="3438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794891" y="3438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851786" y="350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851786" y="350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050795" y="3727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050795" y="3727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085467" y="3767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085467" y="3767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167635" y="3859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167635" y="3859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189733" y="3884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189733" y="3884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230754" y="3931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230754" y="3931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319273" y="4031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319273" y="4031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382392" y="4102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382392" y="4102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401316" y="4123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401316" y="4123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638298" y="4419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638298" y="4419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644520" y="4447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644520" y="4447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663570" y="46045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663570" y="46045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688844" y="4668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688844" y="4668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704592" y="46827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704592" y="46827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723514" y="4721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723514" y="4721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823019" y="4403661"/>
            <a:ext cx="1032382" cy="656970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851147" y="423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851147" y="423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863721" y="4228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863721" y="4228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888994" y="4200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888994" y="4200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904869" y="4165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904869" y="4165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012184" y="4109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12184" y="4109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018534" y="4071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018534" y="4071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037457" y="4031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037457" y="4031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62729" y="4026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62729" y="4026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106926" y="4012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106926" y="4012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41723" y="3988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41723" y="3988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182745" y="3942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182745" y="3942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189095" y="3937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189095" y="3937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204842" y="39343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204842" y="39343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236465" y="3923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236465" y="3923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315459" y="3911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15459" y="3911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328033" y="3901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328033" y="3901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34383" y="3893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334383" y="3893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362830" y="3907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362830" y="3907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403852" y="3908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03852" y="3908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448047" y="3908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448047" y="3908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30216" y="3911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530216" y="3911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784407" y="3605339"/>
            <a:ext cx="637666" cy="344931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491924" y="3371278"/>
            <a:ext cx="975613" cy="245998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586473" y="3624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586473" y="3624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640068" y="3645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640068" y="3645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709664" y="3682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709664" y="3682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801231" y="3702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801231" y="3702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914895" y="3742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914895" y="3742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949693" y="3759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949693" y="3759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009638" y="3829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009638" y="3829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041260" y="43908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041260" y="43908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104380" y="4398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104380" y="4398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129653" y="4465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129653" y="4465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237094" y="4487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237094" y="4487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 txBox="1"/>
          <p:nvPr/>
        </p:nvSpPr>
        <p:spPr>
          <a:xfrm>
            <a:off x="128295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36038500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286232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36039000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444157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36039500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602081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36040000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594230" y="445054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594230" y="351222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594230" y="254054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T</a:t>
            </a:r>
            <a:r>
              <a:rPr sz="1200" b="1" spc="-110" dirty="0">
                <a:latin typeface="Arial"/>
                <a:cs typeface="Arial"/>
              </a:rPr>
              <a:t>F</a:t>
            </a:r>
            <a:r>
              <a:rPr sz="1200" b="1" spc="-5" dirty="0">
                <a:latin typeface="Arial"/>
                <a:cs typeface="Arial"/>
              </a:rPr>
              <a:t>AP2E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36038376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160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914400" y="4458080"/>
            <a:ext cx="2120265" cy="290830"/>
          </a:xfrm>
          <a:custGeom>
            <a:avLst/>
            <a:gdLst/>
            <a:ahLst/>
            <a:cxnLst/>
            <a:rect l="l" t="t" r="r" b="b"/>
            <a:pathLst>
              <a:path w="2120265" h="290829">
                <a:moveTo>
                  <a:pt x="0" y="290322"/>
                </a:moveTo>
                <a:lnTo>
                  <a:pt x="2120011" y="290322"/>
                </a:lnTo>
                <a:lnTo>
                  <a:pt x="2120011" y="0"/>
                </a:lnTo>
                <a:lnTo>
                  <a:pt x="0" y="0"/>
                </a:lnTo>
                <a:lnTo>
                  <a:pt x="0" y="29032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 txBox="1"/>
          <p:nvPr/>
        </p:nvSpPr>
        <p:spPr>
          <a:xfrm>
            <a:off x="1291589" y="4549519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3694557" y="4167885"/>
            <a:ext cx="82550" cy="290830"/>
          </a:xfrm>
          <a:custGeom>
            <a:avLst/>
            <a:gdLst/>
            <a:ahLst/>
            <a:cxnLst/>
            <a:rect l="l" t="t" r="r" b="b"/>
            <a:pathLst>
              <a:path w="82550" h="290829">
                <a:moveTo>
                  <a:pt x="0" y="290321"/>
                </a:moveTo>
                <a:lnTo>
                  <a:pt x="82169" y="290321"/>
                </a:lnTo>
                <a:lnTo>
                  <a:pt x="82169" y="0"/>
                </a:lnTo>
                <a:lnTo>
                  <a:pt x="0" y="0"/>
                </a:lnTo>
                <a:lnTo>
                  <a:pt x="0" y="2903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 txBox="1"/>
          <p:nvPr/>
        </p:nvSpPr>
        <p:spPr>
          <a:xfrm>
            <a:off x="3483609" y="4260594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4796916" y="4167885"/>
            <a:ext cx="1522730" cy="29083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3037585" y="3877564"/>
            <a:ext cx="654050" cy="290830"/>
          </a:xfrm>
          <a:custGeom>
            <a:avLst/>
            <a:gdLst/>
            <a:ahLst/>
            <a:cxnLst/>
            <a:rect l="l" t="t" r="r" b="b"/>
            <a:pathLst>
              <a:path w="654050" h="290829">
                <a:moveTo>
                  <a:pt x="0" y="290322"/>
                </a:moveTo>
                <a:lnTo>
                  <a:pt x="653796" y="290322"/>
                </a:lnTo>
                <a:lnTo>
                  <a:pt x="653796" y="0"/>
                </a:lnTo>
                <a:lnTo>
                  <a:pt x="0" y="0"/>
                </a:lnTo>
                <a:lnTo>
                  <a:pt x="0" y="2903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 txBox="1"/>
          <p:nvPr/>
        </p:nvSpPr>
        <p:spPr>
          <a:xfrm>
            <a:off x="3243833" y="397801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3037585" y="3297046"/>
            <a:ext cx="739140" cy="290830"/>
          </a:xfrm>
          <a:custGeom>
            <a:avLst/>
            <a:gdLst/>
            <a:ahLst/>
            <a:cxnLst/>
            <a:rect l="l" t="t" r="r" b="b"/>
            <a:pathLst>
              <a:path w="739139" h="290829">
                <a:moveTo>
                  <a:pt x="0" y="290321"/>
                </a:moveTo>
                <a:lnTo>
                  <a:pt x="739139" y="290321"/>
                </a:lnTo>
                <a:lnTo>
                  <a:pt x="739139" y="0"/>
                </a:lnTo>
                <a:lnTo>
                  <a:pt x="0" y="0"/>
                </a:lnTo>
                <a:lnTo>
                  <a:pt x="0" y="2903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 txBox="1"/>
          <p:nvPr/>
        </p:nvSpPr>
        <p:spPr>
          <a:xfrm>
            <a:off x="3312921" y="339077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4796916" y="3297046"/>
            <a:ext cx="1522730" cy="290830"/>
          </a:xfrm>
          <a:custGeom>
            <a:avLst/>
            <a:gdLst/>
            <a:ahLst/>
            <a:cxnLst/>
            <a:rect l="l" t="t" r="r" b="b"/>
            <a:pathLst>
              <a:path w="1522729" h="290829">
                <a:moveTo>
                  <a:pt x="0" y="290321"/>
                </a:moveTo>
                <a:lnTo>
                  <a:pt x="1522476" y="290321"/>
                </a:lnTo>
                <a:lnTo>
                  <a:pt x="1522476" y="0"/>
                </a:lnTo>
                <a:lnTo>
                  <a:pt x="0" y="0"/>
                </a:lnTo>
                <a:lnTo>
                  <a:pt x="0" y="2903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 txBox="1"/>
          <p:nvPr/>
        </p:nvSpPr>
        <p:spPr>
          <a:xfrm>
            <a:off x="5463921" y="339077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3037585" y="3587241"/>
            <a:ext cx="739140" cy="290830"/>
          </a:xfrm>
          <a:custGeom>
            <a:avLst/>
            <a:gdLst/>
            <a:ahLst/>
            <a:cxnLst/>
            <a:rect l="l" t="t" r="r" b="b"/>
            <a:pathLst>
              <a:path w="739139" h="290829">
                <a:moveTo>
                  <a:pt x="0" y="290322"/>
                </a:moveTo>
                <a:lnTo>
                  <a:pt x="739139" y="290322"/>
                </a:lnTo>
                <a:lnTo>
                  <a:pt x="739139" y="0"/>
                </a:lnTo>
                <a:lnTo>
                  <a:pt x="0" y="0"/>
                </a:lnTo>
                <a:lnTo>
                  <a:pt x="0" y="29032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 txBox="1"/>
          <p:nvPr/>
        </p:nvSpPr>
        <p:spPr>
          <a:xfrm>
            <a:off x="3230372" y="3684141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3779773" y="3006725"/>
            <a:ext cx="1014094" cy="290830"/>
          </a:xfrm>
          <a:custGeom>
            <a:avLst/>
            <a:gdLst/>
            <a:ahLst/>
            <a:cxnLst/>
            <a:rect l="l" t="t" r="r" b="b"/>
            <a:pathLst>
              <a:path w="1014095" h="290829">
                <a:moveTo>
                  <a:pt x="0" y="290322"/>
                </a:moveTo>
                <a:lnTo>
                  <a:pt x="1013840" y="290322"/>
                </a:lnTo>
                <a:lnTo>
                  <a:pt x="1013840" y="0"/>
                </a:lnTo>
                <a:lnTo>
                  <a:pt x="0" y="0"/>
                </a:lnTo>
                <a:lnTo>
                  <a:pt x="0" y="29032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 txBox="1"/>
          <p:nvPr/>
        </p:nvSpPr>
        <p:spPr>
          <a:xfrm>
            <a:off x="4178808" y="310743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1" name="object 47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69" name="object 469"/>
          <p:cNvSpPr txBox="1"/>
          <p:nvPr/>
        </p:nvSpPr>
        <p:spPr>
          <a:xfrm>
            <a:off x="6322440" y="3006725"/>
            <a:ext cx="1176020" cy="29083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75438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2414" y="349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2414" y="349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25346" y="3361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25346" y="3361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20976" y="3212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20976" y="3212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94382" y="3107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94382" y="3107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23085" y="3068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823085" y="3068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03754" y="2758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03754" y="2758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16582" y="27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16582" y="27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80335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80335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76094" y="2648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76094" y="2648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70137" y="2610548"/>
            <a:ext cx="880999" cy="98234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68090" y="3666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268090" y="3666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280917" y="3696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280917" y="3696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293617" y="3725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293617" y="3725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309620" y="3762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309620" y="3762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325495" y="3799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325495" y="3799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363848" y="388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363848" y="388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370198" y="3902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370198" y="3902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76548" y="3917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76548" y="3917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459479" y="410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459479" y="410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491484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91484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523360" y="4243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523360" y="4243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39235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39235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48888" y="429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48888" y="429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603116" y="4400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03116" y="4400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22166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622166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687635" y="4546409"/>
            <a:ext cx="766063" cy="26288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536122" y="3621341"/>
            <a:ext cx="1219073" cy="95173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887084" y="3526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887084" y="3526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906261" y="351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906261" y="351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922136" y="35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922136" y="35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931789" y="350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931789" y="350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950839" y="3490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950839" y="3490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989192" y="3470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989192" y="3470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001892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001892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113526" y="3409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113526" y="3409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148704" y="33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148704" y="33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155054" y="339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155054" y="339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228460" y="3358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228460" y="3358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244335" y="3351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244335" y="3351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324091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324091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333616" y="3316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333616" y="3316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458077" y="3272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458077" y="3272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690994" y="3202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690994" y="3202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716521" y="3196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716521" y="3196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735571" y="3191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735571" y="3191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773926" y="31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773926" y="31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962140" y="313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962140" y="313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045070" y="3117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045070" y="3117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242809" y="3075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242809" y="3075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129538" y="5486400"/>
            <a:ext cx="4785360" cy="0"/>
          </a:xfrm>
          <a:custGeom>
            <a:avLst/>
            <a:gdLst/>
            <a:ahLst/>
            <a:cxnLst/>
            <a:rect l="l" t="t" r="r" b="b"/>
            <a:pathLst>
              <a:path w="4785360">
                <a:moveTo>
                  <a:pt x="0" y="0"/>
                </a:moveTo>
                <a:lnTo>
                  <a:pt x="478497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1295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72453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3195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91451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914400" y="1955419"/>
            <a:ext cx="0" cy="3035300"/>
          </a:xfrm>
          <a:custGeom>
            <a:avLst/>
            <a:gdLst/>
            <a:ahLst/>
            <a:cxnLst/>
            <a:rect l="l" t="t" r="r" b="b"/>
            <a:pathLst>
              <a:path h="3035300">
                <a:moveTo>
                  <a:pt x="0" y="0"/>
                </a:moveTo>
                <a:lnTo>
                  <a:pt x="0" y="303491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2960" y="4990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2960" y="4383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884161" y="3776345"/>
            <a:ext cx="614045" cy="0"/>
          </a:xfrm>
          <a:custGeom>
            <a:avLst/>
            <a:gdLst/>
            <a:ahLst/>
            <a:cxnLst/>
            <a:rect l="l" t="t" r="r" b="b"/>
            <a:pathLst>
              <a:path w="614045">
                <a:moveTo>
                  <a:pt x="0" y="0"/>
                </a:moveTo>
                <a:lnTo>
                  <a:pt x="61391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86882" y="3776345"/>
            <a:ext cx="325755" cy="0"/>
          </a:xfrm>
          <a:custGeom>
            <a:avLst/>
            <a:gdLst/>
            <a:ahLst/>
            <a:cxnLst/>
            <a:rect l="l" t="t" r="r" b="b"/>
            <a:pathLst>
              <a:path w="325754">
                <a:moveTo>
                  <a:pt x="0" y="0"/>
                </a:moveTo>
                <a:lnTo>
                  <a:pt x="32537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3776345"/>
            <a:ext cx="3694429" cy="0"/>
          </a:xfrm>
          <a:custGeom>
            <a:avLst/>
            <a:gdLst/>
            <a:ahLst/>
            <a:cxnLst/>
            <a:rect l="l" t="t" r="r" b="b"/>
            <a:pathLst>
              <a:path w="3694429">
                <a:moveTo>
                  <a:pt x="0" y="0"/>
                </a:moveTo>
                <a:lnTo>
                  <a:pt x="369430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2960" y="31694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2562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19554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149603" y="4212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149603" y="4221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153477" y="4221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545208" y="35003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545208" y="3508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549082" y="35089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628139" y="3363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628139" y="3372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632013" y="3372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723898" y="3215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723898" y="32244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727644" y="3224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797176" y="3110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801050" y="3118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825879" y="3070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829752" y="3079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106676" y="2761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106676" y="2764535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844" y="0"/>
                </a:lnTo>
              </a:path>
            </a:pathLst>
          </a:custGeom>
          <a:ln w="1993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110422" y="27696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119376" y="2750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123249" y="2759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183257" y="27039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183257" y="27124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187003" y="27125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278888" y="2651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278888" y="2660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282761" y="2660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018982" y="2047557"/>
            <a:ext cx="3733419" cy="252272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849879" y="2893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034919" y="31841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066795" y="32435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184905" y="3484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200780" y="35199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312414" y="37738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328415" y="38107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366642" y="3899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373120" y="3914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379470" y="39289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526154" y="42547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605910" y="4403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609784" y="4412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625088" y="4438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628834" y="4447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695191" y="4553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699065" y="4562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704844" y="4568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708590" y="4576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724021" y="4594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727767" y="4603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762247" y="4643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765994" y="46516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768597" y="4650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772471" y="4659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803650" y="4686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807523" y="4695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838828" y="4716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842575" y="4725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848353" y="4723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852227" y="4732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883405" y="4745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887279" y="4754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924934" y="4765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928681" y="4773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953636" y="47746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953636" y="47833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957383" y="47832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982339" y="4780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982339" y="4789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986212" y="4789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991864" y="47823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991864" y="47908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995737" y="47908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011040" y="4784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011040" y="4792853"/>
            <a:ext cx="49530" cy="0"/>
          </a:xfrm>
          <a:custGeom>
            <a:avLst/>
            <a:gdLst/>
            <a:ahLst/>
            <a:cxnLst/>
            <a:rect l="l" t="t" r="r" b="b"/>
            <a:pathLst>
              <a:path w="49529">
                <a:moveTo>
                  <a:pt x="0" y="0"/>
                </a:moveTo>
                <a:lnTo>
                  <a:pt x="49022" y="0"/>
                </a:lnTo>
              </a:path>
            </a:pathLst>
          </a:custGeom>
          <a:ln w="100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014914" y="4792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017390" y="4784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021264" y="4792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023867" y="4784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027614" y="4793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036567" y="4784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040441" y="4793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042917" y="4784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046791" y="4792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093971" y="4778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093971" y="47871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097845" y="47870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103623" y="4776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103623" y="47852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107370" y="4785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122673" y="47721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122673" y="4780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126547" y="47807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148201" y="4764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152074" y="4773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215257" y="4739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219003" y="4747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250309" y="4722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254055" y="4731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291710" y="4701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295584" y="4709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298188" y="4697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301934" y="4706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333240" y="46780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337113" y="46866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365116" y="46595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368990" y="4668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390644" y="46443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394517" y="46529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396994" y="4640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400867" y="4649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428997" y="4621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432744" y="4629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983988" y="4234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197728" y="40568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223255" y="4035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242433" y="4019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889878" y="3529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889878" y="35382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893752" y="3538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909055" y="3518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909055" y="3527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912929" y="3527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925058" y="3509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925058" y="35182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928804" y="3518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934583" y="3504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934583" y="3512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938456" y="3512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953759" y="34937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953759" y="35024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957506" y="35023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991986" y="34733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991986" y="3481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995860" y="3481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004814" y="3466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004814" y="3475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008560" y="3475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116446" y="34118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120193" y="34204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151498" y="33958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155372" y="34044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157848" y="3392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161722" y="3401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231254" y="3361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235128" y="3369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247257" y="3354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251003" y="3363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327013" y="3323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330759" y="333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336538" y="3319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340284" y="3328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460997" y="32757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464744" y="32842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693789" y="3205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697662" y="3214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19316" y="3199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723189" y="32075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38493" y="31939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42239" y="3202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776719" y="3184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780593" y="3192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964933" y="3139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968807" y="3147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047865" y="3120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051738" y="3129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245731" y="3078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249477" y="3087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158239" y="3422015"/>
            <a:ext cx="0" cy="1100455"/>
          </a:xfrm>
          <a:custGeom>
            <a:avLst/>
            <a:gdLst/>
            <a:ahLst/>
            <a:cxnLst/>
            <a:rect l="l" t="t" r="r" b="b"/>
            <a:pathLst>
              <a:path h="1100454">
                <a:moveTo>
                  <a:pt x="0" y="0"/>
                </a:moveTo>
                <a:lnTo>
                  <a:pt x="0" y="11003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158239" y="4793107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0"/>
                </a:moveTo>
                <a:lnTo>
                  <a:pt x="0" y="2273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066800" y="5020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553844" y="2857626"/>
            <a:ext cx="0" cy="40005"/>
          </a:xfrm>
          <a:custGeom>
            <a:avLst/>
            <a:gdLst/>
            <a:ahLst/>
            <a:cxnLst/>
            <a:rect l="l" t="t" r="r" b="b"/>
            <a:pathLst>
              <a:path h="40005">
                <a:moveTo>
                  <a:pt x="0" y="0"/>
                </a:moveTo>
                <a:lnTo>
                  <a:pt x="0" y="400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553844" y="3168395"/>
            <a:ext cx="0" cy="991869"/>
          </a:xfrm>
          <a:custGeom>
            <a:avLst/>
            <a:gdLst/>
            <a:ahLst/>
            <a:cxnLst/>
            <a:rect l="l" t="t" r="r" b="b"/>
            <a:pathLst>
              <a:path h="991870">
                <a:moveTo>
                  <a:pt x="0" y="0"/>
                </a:moveTo>
                <a:lnTo>
                  <a:pt x="0" y="9918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462405" y="4160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62405" y="2857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636776" y="2741167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4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636776" y="3168395"/>
            <a:ext cx="0" cy="835660"/>
          </a:xfrm>
          <a:custGeom>
            <a:avLst/>
            <a:gdLst/>
            <a:ahLst/>
            <a:cxnLst/>
            <a:rect l="l" t="t" r="r" b="b"/>
            <a:pathLst>
              <a:path h="835660">
                <a:moveTo>
                  <a:pt x="0" y="0"/>
                </a:moveTo>
                <a:lnTo>
                  <a:pt x="0" y="835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545336" y="2741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732407" y="2610992"/>
            <a:ext cx="0" cy="287020"/>
          </a:xfrm>
          <a:custGeom>
            <a:avLst/>
            <a:gdLst/>
            <a:ahLst/>
            <a:cxnLst/>
            <a:rect l="l" t="t" r="r" b="b"/>
            <a:pathLst>
              <a:path h="287019">
                <a:moveTo>
                  <a:pt x="0" y="0"/>
                </a:moveTo>
                <a:lnTo>
                  <a:pt x="0" y="286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732407" y="3168395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640967" y="3837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640967" y="2610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805813" y="2515742"/>
            <a:ext cx="0" cy="382270"/>
          </a:xfrm>
          <a:custGeom>
            <a:avLst/>
            <a:gdLst/>
            <a:ahLst/>
            <a:cxnLst/>
            <a:rect l="l" t="t" r="r" b="b"/>
            <a:pathLst>
              <a:path h="382269">
                <a:moveTo>
                  <a:pt x="0" y="0"/>
                </a:moveTo>
                <a:lnTo>
                  <a:pt x="0" y="381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714373" y="3721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714373" y="2515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834514" y="2479929"/>
            <a:ext cx="0" cy="417830"/>
          </a:xfrm>
          <a:custGeom>
            <a:avLst/>
            <a:gdLst/>
            <a:ahLst/>
            <a:cxnLst/>
            <a:rect l="l" t="t" r="r" b="b"/>
            <a:pathLst>
              <a:path h="417830">
                <a:moveTo>
                  <a:pt x="0" y="0"/>
                </a:moveTo>
                <a:lnTo>
                  <a:pt x="0" y="4177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743075" y="3679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743075" y="2479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115185" y="2187448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0"/>
                </a:moveTo>
                <a:lnTo>
                  <a:pt x="0" y="7101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023745" y="2187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128011" y="2177288"/>
            <a:ext cx="0" cy="720725"/>
          </a:xfrm>
          <a:custGeom>
            <a:avLst/>
            <a:gdLst/>
            <a:ahLst/>
            <a:cxnLst/>
            <a:rect l="l" t="t" r="r" b="b"/>
            <a:pathLst>
              <a:path h="720725">
                <a:moveTo>
                  <a:pt x="0" y="0"/>
                </a:moveTo>
                <a:lnTo>
                  <a:pt x="0" y="7203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036572" y="21772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191766" y="2132202"/>
            <a:ext cx="0" cy="765810"/>
          </a:xfrm>
          <a:custGeom>
            <a:avLst/>
            <a:gdLst/>
            <a:ahLst/>
            <a:cxnLst/>
            <a:rect l="l" t="t" r="r" b="b"/>
            <a:pathLst>
              <a:path h="765810">
                <a:moveTo>
                  <a:pt x="0" y="0"/>
                </a:moveTo>
                <a:lnTo>
                  <a:pt x="0" y="765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100326" y="21322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287523" y="2082038"/>
            <a:ext cx="0" cy="815975"/>
          </a:xfrm>
          <a:custGeom>
            <a:avLst/>
            <a:gdLst/>
            <a:ahLst/>
            <a:cxnLst/>
            <a:rect l="l" t="t" r="r" b="b"/>
            <a:pathLst>
              <a:path h="815975">
                <a:moveTo>
                  <a:pt x="0" y="0"/>
                </a:moveTo>
                <a:lnTo>
                  <a:pt x="0" y="815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196083" y="2082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534790" y="4793107"/>
            <a:ext cx="0" cy="24130"/>
          </a:xfrm>
          <a:custGeom>
            <a:avLst/>
            <a:gdLst/>
            <a:ahLst/>
            <a:cxnLst/>
            <a:rect l="l" t="t" r="r" b="b"/>
            <a:pathLst>
              <a:path h="24129">
                <a:moveTo>
                  <a:pt x="0" y="0"/>
                </a:moveTo>
                <a:lnTo>
                  <a:pt x="0" y="24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443351" y="4817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550665" y="4793107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459226" y="48500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560317" y="4793107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468878" y="48694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614546" y="4793107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1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523107" y="49748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633596" y="4793107"/>
            <a:ext cx="0" cy="217170"/>
          </a:xfrm>
          <a:custGeom>
            <a:avLst/>
            <a:gdLst/>
            <a:ahLst/>
            <a:cxnLst/>
            <a:rect l="l" t="t" r="r" b="b"/>
            <a:pathLst>
              <a:path h="217170">
                <a:moveTo>
                  <a:pt x="0" y="0"/>
                </a:moveTo>
                <a:lnTo>
                  <a:pt x="0" y="216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542157" y="5009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703828" y="4793107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612388" y="5125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713353" y="4793107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5">
                <a:moveTo>
                  <a:pt x="0" y="0"/>
                </a:moveTo>
                <a:lnTo>
                  <a:pt x="0" y="3469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621913" y="51400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732529" y="4793107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40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641090" y="5167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770757" y="4793107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2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679316" y="521900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7" y="0"/>
                </a:lnTo>
              </a:path>
            </a:pathLst>
          </a:custGeom>
          <a:ln w="167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777234" y="4793107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5">
                <a:moveTo>
                  <a:pt x="0" y="0"/>
                </a:moveTo>
                <a:lnTo>
                  <a:pt x="0" y="429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812285" y="4793107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4">
                <a:moveTo>
                  <a:pt x="0" y="0"/>
                </a:moveTo>
                <a:lnTo>
                  <a:pt x="0" y="465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720846" y="5258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847338" y="4793107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47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755897" y="5287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856990" y="4793107"/>
            <a:ext cx="0" cy="502284"/>
          </a:xfrm>
          <a:custGeom>
            <a:avLst/>
            <a:gdLst/>
            <a:ahLst/>
            <a:cxnLst/>
            <a:rect l="l" t="t" r="r" b="b"/>
            <a:pathLst>
              <a:path h="502285">
                <a:moveTo>
                  <a:pt x="0" y="0"/>
                </a:moveTo>
                <a:lnTo>
                  <a:pt x="0" y="501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765550" y="52948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892041" y="4793107"/>
            <a:ext cx="0" cy="523875"/>
          </a:xfrm>
          <a:custGeom>
            <a:avLst/>
            <a:gdLst/>
            <a:ahLst/>
            <a:cxnLst/>
            <a:rect l="l" t="t" r="r" b="b"/>
            <a:pathLst>
              <a:path h="523875">
                <a:moveTo>
                  <a:pt x="0" y="0"/>
                </a:moveTo>
                <a:lnTo>
                  <a:pt x="0" y="5236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800602" y="5316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933444" y="4793107"/>
            <a:ext cx="0" cy="542925"/>
          </a:xfrm>
          <a:custGeom>
            <a:avLst/>
            <a:gdLst/>
            <a:ahLst/>
            <a:cxnLst/>
            <a:rect l="l" t="t" r="r" b="b"/>
            <a:pathLst>
              <a:path h="542925">
                <a:moveTo>
                  <a:pt x="0" y="0"/>
                </a:moveTo>
                <a:lnTo>
                  <a:pt x="0" y="542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842003" y="5341556"/>
            <a:ext cx="361950" cy="0"/>
          </a:xfrm>
          <a:custGeom>
            <a:avLst/>
            <a:gdLst/>
            <a:ahLst/>
            <a:cxnLst/>
            <a:rect l="l" t="t" r="r" b="b"/>
            <a:pathLst>
              <a:path w="361950">
                <a:moveTo>
                  <a:pt x="0" y="0"/>
                </a:moveTo>
                <a:lnTo>
                  <a:pt x="361569" y="0"/>
                </a:lnTo>
              </a:path>
            </a:pathLst>
          </a:custGeom>
          <a:ln w="21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962146" y="4793107"/>
            <a:ext cx="0" cy="551815"/>
          </a:xfrm>
          <a:custGeom>
            <a:avLst/>
            <a:gdLst/>
            <a:ahLst/>
            <a:cxnLst/>
            <a:rect l="l" t="t" r="r" b="b"/>
            <a:pathLst>
              <a:path h="551814">
                <a:moveTo>
                  <a:pt x="0" y="0"/>
                </a:moveTo>
                <a:lnTo>
                  <a:pt x="0" y="5513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870705" y="5344033"/>
            <a:ext cx="352425" cy="0"/>
          </a:xfrm>
          <a:custGeom>
            <a:avLst/>
            <a:gdLst/>
            <a:ahLst/>
            <a:cxnLst/>
            <a:rect l="l" t="t" r="r" b="b"/>
            <a:pathLst>
              <a:path w="352425">
                <a:moveTo>
                  <a:pt x="0" y="0"/>
                </a:moveTo>
                <a:lnTo>
                  <a:pt x="352044" y="0"/>
                </a:lnTo>
              </a:path>
            </a:pathLst>
          </a:custGeom>
          <a:ln w="102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990975" y="4793107"/>
            <a:ext cx="0" cy="557530"/>
          </a:xfrm>
          <a:custGeom>
            <a:avLst/>
            <a:gdLst/>
            <a:ahLst/>
            <a:cxnLst/>
            <a:rect l="l" t="t" r="r" b="b"/>
            <a:pathLst>
              <a:path h="557529">
                <a:moveTo>
                  <a:pt x="0" y="0"/>
                </a:moveTo>
                <a:lnTo>
                  <a:pt x="0" y="5572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899534" y="5349811"/>
            <a:ext cx="294640" cy="0"/>
          </a:xfrm>
          <a:custGeom>
            <a:avLst/>
            <a:gdLst/>
            <a:ahLst/>
            <a:cxnLst/>
            <a:rect l="l" t="t" r="r" b="b"/>
            <a:pathLst>
              <a:path w="294639">
                <a:moveTo>
                  <a:pt x="0" y="0"/>
                </a:moveTo>
                <a:lnTo>
                  <a:pt x="294513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000500" y="4793107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6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909059" y="5351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019677" y="4793107"/>
            <a:ext cx="0" cy="560705"/>
          </a:xfrm>
          <a:custGeom>
            <a:avLst/>
            <a:gdLst/>
            <a:ahLst/>
            <a:cxnLst/>
            <a:rect l="l" t="t" r="r" b="b"/>
            <a:pathLst>
              <a:path h="560704">
                <a:moveTo>
                  <a:pt x="0" y="0"/>
                </a:moveTo>
                <a:lnTo>
                  <a:pt x="0" y="5605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928236" y="5354002"/>
            <a:ext cx="215265" cy="0"/>
          </a:xfrm>
          <a:custGeom>
            <a:avLst/>
            <a:gdLst/>
            <a:ahLst/>
            <a:cxnLst/>
            <a:rect l="l" t="t" r="r" b="b"/>
            <a:pathLst>
              <a:path w="215264">
                <a:moveTo>
                  <a:pt x="0" y="0"/>
                </a:moveTo>
                <a:lnTo>
                  <a:pt x="214757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026027" y="4793107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0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032377" y="4793107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1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045203" y="4793107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1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051553" y="4793107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1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102608" y="4793107"/>
            <a:ext cx="0" cy="556260"/>
          </a:xfrm>
          <a:custGeom>
            <a:avLst/>
            <a:gdLst/>
            <a:ahLst/>
            <a:cxnLst/>
            <a:rect l="l" t="t" r="r" b="b"/>
            <a:pathLst>
              <a:path h="556260">
                <a:moveTo>
                  <a:pt x="0" y="0"/>
                </a:moveTo>
                <a:lnTo>
                  <a:pt x="0" y="556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112133" y="4793107"/>
            <a:ext cx="0" cy="554990"/>
          </a:xfrm>
          <a:custGeom>
            <a:avLst/>
            <a:gdLst/>
            <a:ahLst/>
            <a:cxnLst/>
            <a:rect l="l" t="t" r="r" b="b"/>
            <a:pathLst>
              <a:path h="554989">
                <a:moveTo>
                  <a:pt x="0" y="0"/>
                </a:moveTo>
                <a:lnTo>
                  <a:pt x="0" y="554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131309" y="4793107"/>
            <a:ext cx="0" cy="550545"/>
          </a:xfrm>
          <a:custGeom>
            <a:avLst/>
            <a:gdLst/>
            <a:ahLst/>
            <a:cxnLst/>
            <a:rect l="l" t="t" r="r" b="b"/>
            <a:pathLst>
              <a:path h="550545">
                <a:moveTo>
                  <a:pt x="0" y="0"/>
                </a:moveTo>
                <a:lnTo>
                  <a:pt x="0" y="550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156836" y="4793107"/>
            <a:ext cx="0" cy="544195"/>
          </a:xfrm>
          <a:custGeom>
            <a:avLst/>
            <a:gdLst/>
            <a:ahLst/>
            <a:cxnLst/>
            <a:rect l="l" t="t" r="r" b="b"/>
            <a:pathLst>
              <a:path h="544195">
                <a:moveTo>
                  <a:pt x="0" y="0"/>
                </a:moveTo>
                <a:lnTo>
                  <a:pt x="0" y="5440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065396" y="53371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223765" y="4793107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0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132326" y="5313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258817" y="4793107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0"/>
                </a:moveTo>
                <a:lnTo>
                  <a:pt x="0" y="5057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167378" y="5298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300346" y="4793107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0"/>
                </a:moveTo>
                <a:lnTo>
                  <a:pt x="0" y="4855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208907" y="5276977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29" y="0"/>
                </a:lnTo>
              </a:path>
            </a:pathLst>
          </a:custGeom>
          <a:ln w="12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306696" y="4793107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341876" y="4793107"/>
            <a:ext cx="0" cy="463550"/>
          </a:xfrm>
          <a:custGeom>
            <a:avLst/>
            <a:gdLst/>
            <a:ahLst/>
            <a:cxnLst/>
            <a:rect l="l" t="t" r="r" b="b"/>
            <a:pathLst>
              <a:path h="463550">
                <a:moveTo>
                  <a:pt x="0" y="0"/>
                </a:moveTo>
                <a:lnTo>
                  <a:pt x="0" y="4631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250435" y="52562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373753" y="4793107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282313" y="5237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399279" y="4793107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5">
                <a:moveTo>
                  <a:pt x="0" y="0"/>
                </a:moveTo>
                <a:lnTo>
                  <a:pt x="0" y="429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307840" y="5220652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405629" y="4793107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437507" y="4793107"/>
            <a:ext cx="0" cy="405765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0"/>
                </a:moveTo>
                <a:lnTo>
                  <a:pt x="0" y="405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346066" y="5198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552315" y="4793107"/>
            <a:ext cx="0" cy="328295"/>
          </a:xfrm>
          <a:custGeom>
            <a:avLst/>
            <a:gdLst/>
            <a:ahLst/>
            <a:cxnLst/>
            <a:rect l="l" t="t" r="r" b="b"/>
            <a:pathLst>
              <a:path h="328295">
                <a:moveTo>
                  <a:pt x="0" y="0"/>
                </a:moveTo>
                <a:lnTo>
                  <a:pt x="0" y="3280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460875" y="5121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581016" y="4793107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489577" y="5100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597019" y="4793107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5">
                <a:moveTo>
                  <a:pt x="0" y="0"/>
                </a:moveTo>
                <a:lnTo>
                  <a:pt x="0" y="2961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505578" y="50892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609719" y="4793107"/>
            <a:ext cx="0" cy="287020"/>
          </a:xfrm>
          <a:custGeom>
            <a:avLst/>
            <a:gdLst/>
            <a:ahLst/>
            <a:cxnLst/>
            <a:rect l="l" t="t" r="r" b="b"/>
            <a:pathLst>
              <a:path h="287020">
                <a:moveTo>
                  <a:pt x="0" y="0"/>
                </a:moveTo>
                <a:lnTo>
                  <a:pt x="0" y="287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18278" y="5080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622546" y="4793107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7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531105" y="5070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638421" y="4793107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546980" y="50592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670425" y="4793107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0"/>
                </a:moveTo>
                <a:lnTo>
                  <a:pt x="0" y="2428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578984" y="50359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679950" y="4793107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5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588509" y="5028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689475" y="4793107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8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598034" y="50218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702302" y="4793107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3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610861" y="5012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724653" y="4793107"/>
            <a:ext cx="0" cy="203200"/>
          </a:xfrm>
          <a:custGeom>
            <a:avLst/>
            <a:gdLst/>
            <a:ahLst/>
            <a:cxnLst/>
            <a:rect l="l" t="t" r="r" b="b"/>
            <a:pathLst>
              <a:path h="203200">
                <a:moveTo>
                  <a:pt x="0" y="0"/>
                </a:moveTo>
                <a:lnTo>
                  <a:pt x="0" y="202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633214" y="4995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750180" y="4793107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658740" y="49770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775708" y="4793107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9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684267" y="4958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794758" y="4793107"/>
            <a:ext cx="0" cy="151130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703317" y="4943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845811" y="4793107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3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754371" y="49055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855336" y="4793107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763896" y="4898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903215" y="4793107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811776" y="4861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928742" y="4793107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1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837303" y="4839779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935092" y="4793107"/>
            <a:ext cx="0" cy="44450"/>
          </a:xfrm>
          <a:custGeom>
            <a:avLst/>
            <a:gdLst/>
            <a:ahLst/>
            <a:cxnLst/>
            <a:rect l="l" t="t" r="r" b="b"/>
            <a:pathLst>
              <a:path h="44450">
                <a:moveTo>
                  <a:pt x="0" y="0"/>
                </a:moveTo>
                <a:lnTo>
                  <a:pt x="0" y="44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901184" y="4792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914400" y="3155505"/>
            <a:ext cx="4733925" cy="0"/>
          </a:xfrm>
          <a:custGeom>
            <a:avLst/>
            <a:gdLst/>
            <a:ahLst/>
            <a:cxnLst/>
            <a:rect l="l" t="t" r="r" b="b"/>
            <a:pathLst>
              <a:path w="4733925">
                <a:moveTo>
                  <a:pt x="0" y="0"/>
                </a:moveTo>
                <a:lnTo>
                  <a:pt x="473373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517263" y="3574605"/>
            <a:ext cx="1130935" cy="0"/>
          </a:xfrm>
          <a:custGeom>
            <a:avLst/>
            <a:gdLst/>
            <a:ahLst/>
            <a:cxnLst/>
            <a:rect l="l" t="t" r="r" b="b"/>
            <a:pathLst>
              <a:path w="1130935">
                <a:moveTo>
                  <a:pt x="0" y="0"/>
                </a:moveTo>
                <a:lnTo>
                  <a:pt x="113087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652896" y="3980815"/>
            <a:ext cx="0" cy="271780"/>
          </a:xfrm>
          <a:custGeom>
            <a:avLst/>
            <a:gdLst/>
            <a:ahLst/>
            <a:cxnLst/>
            <a:rect l="l" t="t" r="r" b="b"/>
            <a:pathLst>
              <a:path h="271779">
                <a:moveTo>
                  <a:pt x="0" y="0"/>
                </a:moveTo>
                <a:lnTo>
                  <a:pt x="0" y="271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561457" y="4252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914400" y="3151949"/>
            <a:ext cx="4743450" cy="0"/>
          </a:xfrm>
          <a:custGeom>
            <a:avLst/>
            <a:gdLst/>
            <a:ahLst/>
            <a:cxnLst/>
            <a:rect l="l" t="t" r="r" b="b"/>
            <a:pathLst>
              <a:path w="4743450">
                <a:moveTo>
                  <a:pt x="0" y="0"/>
                </a:moveTo>
                <a:lnTo>
                  <a:pt x="474325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17263" y="3574605"/>
            <a:ext cx="1140460" cy="0"/>
          </a:xfrm>
          <a:custGeom>
            <a:avLst/>
            <a:gdLst/>
            <a:ahLst/>
            <a:cxnLst/>
            <a:rect l="l" t="t" r="r" b="b"/>
            <a:pathLst>
              <a:path w="1140460">
                <a:moveTo>
                  <a:pt x="0" y="0"/>
                </a:moveTo>
                <a:lnTo>
                  <a:pt x="114039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662421" y="3980815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4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570982" y="42457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914400" y="3132073"/>
            <a:ext cx="4798060" cy="0"/>
          </a:xfrm>
          <a:custGeom>
            <a:avLst/>
            <a:gdLst/>
            <a:ahLst/>
            <a:cxnLst/>
            <a:rect l="l" t="t" r="r" b="b"/>
            <a:pathLst>
              <a:path w="4798060">
                <a:moveTo>
                  <a:pt x="0" y="0"/>
                </a:moveTo>
                <a:lnTo>
                  <a:pt x="47974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17263" y="3574605"/>
            <a:ext cx="1195070" cy="0"/>
          </a:xfrm>
          <a:custGeom>
            <a:avLst/>
            <a:gdLst/>
            <a:ahLst/>
            <a:cxnLst/>
            <a:rect l="l" t="t" r="r" b="b"/>
            <a:pathLst>
              <a:path w="1195070">
                <a:moveTo>
                  <a:pt x="0" y="0"/>
                </a:moveTo>
                <a:lnTo>
                  <a:pt x="11946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716651" y="3980815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8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625210" y="42095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914400" y="3124200"/>
            <a:ext cx="4820285" cy="0"/>
          </a:xfrm>
          <a:custGeom>
            <a:avLst/>
            <a:gdLst/>
            <a:ahLst/>
            <a:cxnLst/>
            <a:rect l="l" t="t" r="r" b="b"/>
            <a:pathLst>
              <a:path w="4820285">
                <a:moveTo>
                  <a:pt x="0" y="0"/>
                </a:moveTo>
                <a:lnTo>
                  <a:pt x="48198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512500" y="3163633"/>
            <a:ext cx="2294763" cy="1415161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124955" y="2858135"/>
            <a:ext cx="0" cy="40005"/>
          </a:xfrm>
          <a:custGeom>
            <a:avLst/>
            <a:gdLst/>
            <a:ahLst/>
            <a:cxnLst/>
            <a:rect l="l" t="t" r="r" b="b"/>
            <a:pathLst>
              <a:path h="40005">
                <a:moveTo>
                  <a:pt x="0" y="0"/>
                </a:moveTo>
                <a:lnTo>
                  <a:pt x="0" y="39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033515" y="2858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160134" y="2842132"/>
            <a:ext cx="0" cy="55880"/>
          </a:xfrm>
          <a:custGeom>
            <a:avLst/>
            <a:gdLst/>
            <a:ahLst/>
            <a:cxnLst/>
            <a:rect l="l" t="t" r="r" b="b"/>
            <a:pathLst>
              <a:path h="55880">
                <a:moveTo>
                  <a:pt x="0" y="0"/>
                </a:moveTo>
                <a:lnTo>
                  <a:pt x="0" y="55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068695" y="284073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29" y="0"/>
                </a:lnTo>
              </a:path>
            </a:pathLst>
          </a:custGeom>
          <a:ln w="1231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166484" y="2839339"/>
            <a:ext cx="0" cy="58419"/>
          </a:xfrm>
          <a:custGeom>
            <a:avLst/>
            <a:gdLst/>
            <a:ahLst/>
            <a:cxnLst/>
            <a:rect l="l" t="t" r="r" b="b"/>
            <a:pathLst>
              <a:path h="58419">
                <a:moveTo>
                  <a:pt x="0" y="0"/>
                </a:moveTo>
                <a:lnTo>
                  <a:pt x="0" y="58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239890" y="2807589"/>
            <a:ext cx="0" cy="90170"/>
          </a:xfrm>
          <a:custGeom>
            <a:avLst/>
            <a:gdLst/>
            <a:ahLst/>
            <a:cxnLst/>
            <a:rect l="l" t="t" r="r" b="b"/>
            <a:pathLst>
              <a:path h="90169">
                <a:moveTo>
                  <a:pt x="0" y="0"/>
                </a:moveTo>
                <a:lnTo>
                  <a:pt x="0" y="90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148451" y="2807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255765" y="2800985"/>
            <a:ext cx="0" cy="97155"/>
          </a:xfrm>
          <a:custGeom>
            <a:avLst/>
            <a:gdLst/>
            <a:ahLst/>
            <a:cxnLst/>
            <a:rect l="l" t="t" r="r" b="b"/>
            <a:pathLst>
              <a:path h="97155">
                <a:moveTo>
                  <a:pt x="0" y="0"/>
                </a:moveTo>
                <a:lnTo>
                  <a:pt x="0" y="966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164326" y="2800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335521" y="2768726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5">
                <a:moveTo>
                  <a:pt x="0" y="0"/>
                </a:moveTo>
                <a:lnTo>
                  <a:pt x="0" y="1289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244082" y="2768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345046" y="2764917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7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253607" y="2764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469507" y="2716657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0"/>
                </a:moveTo>
                <a:lnTo>
                  <a:pt x="0" y="180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378066" y="2716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702425" y="2623820"/>
            <a:ext cx="0" cy="274320"/>
          </a:xfrm>
          <a:custGeom>
            <a:avLst/>
            <a:gdLst/>
            <a:ahLst/>
            <a:cxnLst/>
            <a:rect l="l" t="t" r="r" b="b"/>
            <a:pathLst>
              <a:path h="274319">
                <a:moveTo>
                  <a:pt x="0" y="0"/>
                </a:moveTo>
                <a:lnTo>
                  <a:pt x="0" y="273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610984" y="2623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727952" y="261302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284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636511" y="26130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747002" y="2604770"/>
            <a:ext cx="0" cy="293370"/>
          </a:xfrm>
          <a:custGeom>
            <a:avLst/>
            <a:gdLst/>
            <a:ahLst/>
            <a:cxnLst/>
            <a:rect l="l" t="t" r="r" b="b"/>
            <a:pathLst>
              <a:path h="293369">
                <a:moveTo>
                  <a:pt x="0" y="0"/>
                </a:moveTo>
                <a:lnTo>
                  <a:pt x="0" y="2928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655561" y="2604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785356" y="2587879"/>
            <a:ext cx="0" cy="309880"/>
          </a:xfrm>
          <a:custGeom>
            <a:avLst/>
            <a:gdLst/>
            <a:ahLst/>
            <a:cxnLst/>
            <a:rect l="l" t="t" r="r" b="b"/>
            <a:pathLst>
              <a:path h="309880">
                <a:moveTo>
                  <a:pt x="0" y="0"/>
                </a:moveTo>
                <a:lnTo>
                  <a:pt x="0" y="309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884161" y="3797871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0" y="0"/>
                </a:moveTo>
                <a:lnTo>
                  <a:pt x="180848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693916" y="2587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973569" y="2497327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973569" y="3168395"/>
            <a:ext cx="0" cy="629920"/>
          </a:xfrm>
          <a:custGeom>
            <a:avLst/>
            <a:gdLst/>
            <a:ahLst/>
            <a:cxnLst/>
            <a:rect l="l" t="t" r="r" b="b"/>
            <a:pathLst>
              <a:path h="629920">
                <a:moveTo>
                  <a:pt x="0" y="0"/>
                </a:moveTo>
                <a:lnTo>
                  <a:pt x="0" y="629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882130" y="24973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056501" y="2453258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056501" y="3168395"/>
            <a:ext cx="0" cy="637540"/>
          </a:xfrm>
          <a:custGeom>
            <a:avLst/>
            <a:gdLst/>
            <a:ahLst/>
            <a:cxnLst/>
            <a:rect l="l" t="t" r="r" b="b"/>
            <a:pathLst>
              <a:path h="637539">
                <a:moveTo>
                  <a:pt x="0" y="0"/>
                </a:moveTo>
                <a:lnTo>
                  <a:pt x="0" y="6371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965060" y="3805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965060" y="24532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254240" y="2338197"/>
            <a:ext cx="0" cy="559435"/>
          </a:xfrm>
          <a:custGeom>
            <a:avLst/>
            <a:gdLst/>
            <a:ahLst/>
            <a:cxnLst/>
            <a:rect l="l" t="t" r="r" b="b"/>
            <a:pathLst>
              <a:path h="559435">
                <a:moveTo>
                  <a:pt x="0" y="0"/>
                </a:moveTo>
                <a:lnTo>
                  <a:pt x="0" y="559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254240" y="3168395"/>
            <a:ext cx="0" cy="668655"/>
          </a:xfrm>
          <a:custGeom>
            <a:avLst/>
            <a:gdLst/>
            <a:ahLst/>
            <a:cxnLst/>
            <a:rect l="l" t="t" r="r" b="b"/>
            <a:pathLst>
              <a:path h="668654">
                <a:moveTo>
                  <a:pt x="0" y="0"/>
                </a:moveTo>
                <a:lnTo>
                  <a:pt x="0" y="668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7162800" y="3836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162800" y="2338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498080" y="2762123"/>
            <a:ext cx="0" cy="1896110"/>
          </a:xfrm>
          <a:custGeom>
            <a:avLst/>
            <a:gdLst/>
            <a:ahLst/>
            <a:cxnLst/>
            <a:rect l="l" t="t" r="r" b="b"/>
            <a:pathLst>
              <a:path h="1896110">
                <a:moveTo>
                  <a:pt x="0" y="189560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498080" y="4657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498080" y="4386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498080" y="41161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498080" y="38453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498080" y="35745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498080" y="3303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498080" y="3033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498080" y="2762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 txBox="1"/>
          <p:nvPr/>
        </p:nvSpPr>
        <p:spPr>
          <a:xfrm>
            <a:off x="7668259" y="459803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7668259" y="432726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7668259" y="405650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7668259" y="378561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7668259" y="3514849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7668259" y="324408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7668259" y="297332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7668259" y="270243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1141094" y="4204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141094" y="4204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536700" y="3491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536700" y="3491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619630" y="3355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619630" y="3355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715261" y="3207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715261" y="3207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788667" y="3101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788667" y="3101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817370" y="3062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817370" y="3062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093277" y="2604833"/>
            <a:ext cx="1316609" cy="134607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453765" y="4100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453765" y="4100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485769" y="4169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485769" y="4169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517646" y="4237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517646" y="4237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533521" y="4270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533521" y="4270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543172" y="4290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543172" y="4290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597402" y="4395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597402" y="4395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616452" y="4430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616452" y="4430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681920" y="4540694"/>
            <a:ext cx="777493" cy="274320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956425" y="3130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956425" y="3130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039356" y="3112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039356" y="3112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237094" y="3070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237094" y="3070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 txBox="1"/>
          <p:nvPr/>
        </p:nvSpPr>
        <p:spPr>
          <a:xfrm>
            <a:off x="83083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153774500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242582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153775000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402082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153775500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561581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153776000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594230" y="486494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14" name="object 514"/>
          <p:cNvSpPr txBox="1"/>
          <p:nvPr/>
        </p:nvSpPr>
        <p:spPr>
          <a:xfrm>
            <a:off x="594230" y="425788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594230" y="368430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594230" y="307724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594230" y="247031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594230" y="186325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IKBKG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153774509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165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1327277" y="4251578"/>
            <a:ext cx="1595120" cy="271145"/>
          </a:xfrm>
          <a:custGeom>
            <a:avLst/>
            <a:gdLst/>
            <a:ahLst/>
            <a:cxnLst/>
            <a:rect l="l" t="t" r="r" b="b"/>
            <a:pathLst>
              <a:path w="1595120" h="271145">
                <a:moveTo>
                  <a:pt x="0" y="270764"/>
                </a:moveTo>
                <a:lnTo>
                  <a:pt x="1594992" y="270764"/>
                </a:lnTo>
                <a:lnTo>
                  <a:pt x="1594992" y="0"/>
                </a:lnTo>
                <a:lnTo>
                  <a:pt x="0" y="0"/>
                </a:lnTo>
                <a:lnTo>
                  <a:pt x="0" y="27076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 txBox="1"/>
          <p:nvPr/>
        </p:nvSpPr>
        <p:spPr>
          <a:xfrm>
            <a:off x="2755519" y="4333238"/>
            <a:ext cx="1358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</a:t>
            </a:r>
            <a:endParaRPr sz="600">
              <a:latin typeface="Arial"/>
              <a:cs typeface="Arial"/>
            </a:endParaRPr>
          </a:p>
        </p:txBody>
      </p:sp>
      <p:sp>
        <p:nvSpPr>
          <p:cNvPr id="524" name="object 524"/>
          <p:cNvSpPr txBox="1"/>
          <p:nvPr/>
        </p:nvSpPr>
        <p:spPr>
          <a:xfrm>
            <a:off x="2878293" y="4251578"/>
            <a:ext cx="3230880" cy="271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2922270" y="4251578"/>
            <a:ext cx="3187065" cy="271145"/>
          </a:xfrm>
          <a:custGeom>
            <a:avLst/>
            <a:gdLst/>
            <a:ahLst/>
            <a:cxnLst/>
            <a:rect l="l" t="t" r="r" b="b"/>
            <a:pathLst>
              <a:path w="3187065" h="271145">
                <a:moveTo>
                  <a:pt x="0" y="270764"/>
                </a:moveTo>
                <a:lnTo>
                  <a:pt x="3186810" y="270764"/>
                </a:lnTo>
                <a:lnTo>
                  <a:pt x="3186810" y="0"/>
                </a:lnTo>
                <a:lnTo>
                  <a:pt x="0" y="0"/>
                </a:lnTo>
                <a:lnTo>
                  <a:pt x="0" y="27076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 txBox="1"/>
          <p:nvPr/>
        </p:nvSpPr>
        <p:spPr>
          <a:xfrm>
            <a:off x="4350511" y="4333238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27" name="object 527"/>
          <p:cNvSpPr txBox="1"/>
          <p:nvPr/>
        </p:nvSpPr>
        <p:spPr>
          <a:xfrm>
            <a:off x="907364" y="4522342"/>
            <a:ext cx="2012314" cy="271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914400" y="4522342"/>
            <a:ext cx="2004695" cy="271145"/>
          </a:xfrm>
          <a:custGeom>
            <a:avLst/>
            <a:gdLst/>
            <a:ahLst/>
            <a:cxnLst/>
            <a:rect l="l" t="t" r="r" b="b"/>
            <a:pathLst>
              <a:path w="2004695" h="271145">
                <a:moveTo>
                  <a:pt x="0" y="270763"/>
                </a:moveTo>
                <a:lnTo>
                  <a:pt x="2004695" y="270763"/>
                </a:lnTo>
                <a:lnTo>
                  <a:pt x="2004695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 txBox="1"/>
          <p:nvPr/>
        </p:nvSpPr>
        <p:spPr>
          <a:xfrm>
            <a:off x="894664" y="4606542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530" name="object 530"/>
          <p:cNvSpPr/>
          <p:nvPr/>
        </p:nvSpPr>
        <p:spPr>
          <a:xfrm>
            <a:off x="3372103" y="4522342"/>
            <a:ext cx="4126229" cy="271145"/>
          </a:xfrm>
          <a:custGeom>
            <a:avLst/>
            <a:gdLst/>
            <a:ahLst/>
            <a:cxnLst/>
            <a:rect l="l" t="t" r="r" b="b"/>
            <a:pathLst>
              <a:path w="4126229" h="271145">
                <a:moveTo>
                  <a:pt x="0" y="270763"/>
                </a:moveTo>
                <a:lnTo>
                  <a:pt x="4125976" y="270763"/>
                </a:lnTo>
                <a:lnTo>
                  <a:pt x="4125976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 txBox="1"/>
          <p:nvPr/>
        </p:nvSpPr>
        <p:spPr>
          <a:xfrm>
            <a:off x="6861429" y="4606542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532" name="object 532"/>
          <p:cNvSpPr txBox="1"/>
          <p:nvPr/>
        </p:nvSpPr>
        <p:spPr>
          <a:xfrm>
            <a:off x="4517263" y="3710051"/>
            <a:ext cx="1270000" cy="27114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6112255" y="3710051"/>
            <a:ext cx="772160" cy="271145"/>
          </a:xfrm>
          <a:custGeom>
            <a:avLst/>
            <a:gdLst/>
            <a:ahLst/>
            <a:cxnLst/>
            <a:rect l="l" t="t" r="r" b="b"/>
            <a:pathLst>
              <a:path w="772159" h="271145">
                <a:moveTo>
                  <a:pt x="0" y="270763"/>
                </a:moveTo>
                <a:lnTo>
                  <a:pt x="771905" y="270763"/>
                </a:lnTo>
                <a:lnTo>
                  <a:pt x="771905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 txBox="1"/>
          <p:nvPr/>
        </p:nvSpPr>
        <p:spPr>
          <a:xfrm>
            <a:off x="6377559" y="380060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4517263" y="3168395"/>
            <a:ext cx="1270000" cy="271145"/>
          </a:xfrm>
          <a:custGeom>
            <a:avLst/>
            <a:gdLst/>
            <a:ahLst/>
            <a:cxnLst/>
            <a:rect l="l" t="t" r="r" b="b"/>
            <a:pathLst>
              <a:path w="1270000" h="271145">
                <a:moveTo>
                  <a:pt x="0" y="270763"/>
                </a:moveTo>
                <a:lnTo>
                  <a:pt x="1269618" y="270763"/>
                </a:lnTo>
                <a:lnTo>
                  <a:pt x="1269618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 txBox="1"/>
          <p:nvPr/>
        </p:nvSpPr>
        <p:spPr>
          <a:xfrm>
            <a:off x="5057902" y="325234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6112255" y="3168395"/>
            <a:ext cx="772160" cy="271145"/>
          </a:xfrm>
          <a:custGeom>
            <a:avLst/>
            <a:gdLst/>
            <a:ahLst/>
            <a:cxnLst/>
            <a:rect l="l" t="t" r="r" b="b"/>
            <a:pathLst>
              <a:path w="772159" h="271145">
                <a:moveTo>
                  <a:pt x="0" y="270763"/>
                </a:moveTo>
                <a:lnTo>
                  <a:pt x="771905" y="270763"/>
                </a:lnTo>
                <a:lnTo>
                  <a:pt x="771905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 txBox="1"/>
          <p:nvPr/>
        </p:nvSpPr>
        <p:spPr>
          <a:xfrm>
            <a:off x="6404102" y="325234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9" name="object 539"/>
          <p:cNvSpPr/>
          <p:nvPr/>
        </p:nvSpPr>
        <p:spPr>
          <a:xfrm>
            <a:off x="4517263" y="3439159"/>
            <a:ext cx="1270000" cy="271145"/>
          </a:xfrm>
          <a:custGeom>
            <a:avLst/>
            <a:gdLst/>
            <a:ahLst/>
            <a:cxnLst/>
            <a:rect l="l" t="t" r="r" b="b"/>
            <a:pathLst>
              <a:path w="1270000" h="271145">
                <a:moveTo>
                  <a:pt x="0" y="270763"/>
                </a:moveTo>
                <a:lnTo>
                  <a:pt x="1269618" y="270763"/>
                </a:lnTo>
                <a:lnTo>
                  <a:pt x="1269618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 txBox="1"/>
          <p:nvPr/>
        </p:nvSpPr>
        <p:spPr>
          <a:xfrm>
            <a:off x="4975352" y="352615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6112255" y="3439159"/>
            <a:ext cx="772160" cy="271145"/>
          </a:xfrm>
          <a:custGeom>
            <a:avLst/>
            <a:gdLst/>
            <a:ahLst/>
            <a:cxnLst/>
            <a:rect l="l" t="t" r="r" b="b"/>
            <a:pathLst>
              <a:path w="772159" h="271145">
                <a:moveTo>
                  <a:pt x="0" y="270763"/>
                </a:moveTo>
                <a:lnTo>
                  <a:pt x="771905" y="270763"/>
                </a:lnTo>
                <a:lnTo>
                  <a:pt x="771905" y="0"/>
                </a:lnTo>
                <a:lnTo>
                  <a:pt x="0" y="0"/>
                </a:lnTo>
                <a:lnTo>
                  <a:pt x="0" y="27076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 txBox="1"/>
          <p:nvPr/>
        </p:nvSpPr>
        <p:spPr>
          <a:xfrm>
            <a:off x="6321552" y="352615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914400" y="2897632"/>
            <a:ext cx="4876165" cy="271145"/>
          </a:xfrm>
          <a:custGeom>
            <a:avLst/>
            <a:gdLst/>
            <a:ahLst/>
            <a:cxnLst/>
            <a:rect l="l" t="t" r="r" b="b"/>
            <a:pathLst>
              <a:path w="4876165" h="271144">
                <a:moveTo>
                  <a:pt x="0" y="270764"/>
                </a:moveTo>
                <a:lnTo>
                  <a:pt x="4875657" y="270764"/>
                </a:lnTo>
                <a:lnTo>
                  <a:pt x="4875657" y="0"/>
                </a:lnTo>
                <a:lnTo>
                  <a:pt x="0" y="0"/>
                </a:lnTo>
                <a:lnTo>
                  <a:pt x="0" y="27076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 txBox="1"/>
          <p:nvPr/>
        </p:nvSpPr>
        <p:spPr>
          <a:xfrm>
            <a:off x="4004183" y="298843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5790057" y="2897632"/>
            <a:ext cx="1097280" cy="271145"/>
          </a:xfrm>
          <a:custGeom>
            <a:avLst/>
            <a:gdLst/>
            <a:ahLst/>
            <a:cxnLst/>
            <a:rect l="l" t="t" r="r" b="b"/>
            <a:pathLst>
              <a:path w="1097279" h="271144">
                <a:moveTo>
                  <a:pt x="0" y="270764"/>
                </a:moveTo>
                <a:lnTo>
                  <a:pt x="1097279" y="270764"/>
                </a:lnTo>
                <a:lnTo>
                  <a:pt x="1097279" y="0"/>
                </a:lnTo>
                <a:lnTo>
                  <a:pt x="0" y="0"/>
                </a:lnTo>
                <a:lnTo>
                  <a:pt x="0" y="27076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 txBox="1"/>
          <p:nvPr/>
        </p:nvSpPr>
        <p:spPr>
          <a:xfrm>
            <a:off x="6887336" y="2897632"/>
            <a:ext cx="610870" cy="271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71145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7" name="object 547"/>
          <p:cNvSpPr/>
          <p:nvPr/>
        </p:nvSpPr>
        <p:spPr>
          <a:xfrm>
            <a:off x="6887336" y="2897632"/>
            <a:ext cx="610870" cy="271145"/>
          </a:xfrm>
          <a:custGeom>
            <a:avLst/>
            <a:gdLst/>
            <a:ahLst/>
            <a:cxnLst/>
            <a:rect l="l" t="t" r="r" b="b"/>
            <a:pathLst>
              <a:path w="610870" h="271144">
                <a:moveTo>
                  <a:pt x="0" y="270764"/>
                </a:moveTo>
                <a:lnTo>
                  <a:pt x="610743" y="270764"/>
                </a:lnTo>
                <a:lnTo>
                  <a:pt x="610743" y="0"/>
                </a:lnTo>
                <a:lnTo>
                  <a:pt x="0" y="0"/>
                </a:lnTo>
                <a:lnTo>
                  <a:pt x="0" y="27076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 txBox="1"/>
          <p:nvPr/>
        </p:nvSpPr>
        <p:spPr>
          <a:xfrm>
            <a:off x="7146290" y="298843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0" name="object 55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49" name="object 54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534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534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6566" y="2627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6566" y="2627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84477" y="269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84477" y="269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99083" y="2711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99083" y="2711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20800" y="2737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20800" y="2737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49755" y="2770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49755" y="2770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00555" y="2829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00555" y="2829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15033" y="284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15033" y="284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10741" y="3070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10741" y="3070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75892" y="3144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75892" y="3144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13686" y="3298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13686" y="3298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35404" y="3322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35404" y="3322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52827" y="3557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52827" y="3557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81910" y="3588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81910" y="3588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10867" y="3618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10867" y="3618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48535" y="3759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48535" y="3759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92095" y="3802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92095" y="3802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42769" y="3852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42769" y="3852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64613" y="3874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64613" y="3874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09520" y="4011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09520" y="4011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23998" y="4024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23998" y="4024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74798" y="4070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74798" y="4070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589276" y="4083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589276" y="4083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669032" y="4153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669032" y="4153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697988" y="4178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697988" y="4178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712466" y="4190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712466" y="4190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784982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784982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813939" y="4274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813939" y="4274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908173" y="4347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908173" y="4347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922651" y="4358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922651" y="4358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980689" y="4401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980689" y="4401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995167" y="44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995167" y="44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09645" y="4422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09645" y="4422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082163" y="4472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082163" y="4472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103879" y="4487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103879" y="4487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118357" y="4496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118357" y="4496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169157" y="4529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169157" y="4529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198114" y="4547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198114" y="4547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219830" y="4560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219830" y="4560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277870" y="4594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277870" y="4594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335909" y="4627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335909" y="4627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386582" y="4654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386582" y="4654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15538" y="4669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415538" y="4669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488054" y="470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488054" y="470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31615" y="4726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531615" y="4726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553333" y="4735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553333" y="4735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712845" y="4801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712845" y="4801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792473" y="4830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792473" y="4830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901185" y="4865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901185" y="4865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452111" y="497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452111" y="497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466590" y="4972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466590" y="4972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539107" y="4977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539107" y="4977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589907" y="4980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589907" y="4980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676775" y="4982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676775" y="4982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75554" y="4965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075554" y="4965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97271" y="496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97271" y="496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71261" y="4941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71261" y="4941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72734" y="4841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72734" y="4841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30646" y="4830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430646" y="4830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52364" y="4821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52364" y="4821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64148" y="476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64148" y="476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807583" y="4697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07583" y="4697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43904" y="456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843904" y="456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046851" y="4420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046851" y="4420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57035" y="4336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57035" y="4336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626732" y="4925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626732" y="4925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025385" y="4915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025385" y="4915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242809" y="491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242809" y="491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694688" y="5486400"/>
            <a:ext cx="5798820" cy="0"/>
          </a:xfrm>
          <a:custGeom>
            <a:avLst/>
            <a:gdLst/>
            <a:ahLst/>
            <a:cxnLst/>
            <a:rect l="l" t="t" r="r" b="b"/>
            <a:pathLst>
              <a:path w="5798820">
                <a:moveTo>
                  <a:pt x="0" y="0"/>
                </a:moveTo>
                <a:lnTo>
                  <a:pt x="579869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69468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1443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5940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0436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49338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14400" y="2614548"/>
            <a:ext cx="0" cy="1991360"/>
          </a:xfrm>
          <a:custGeom>
            <a:avLst/>
            <a:gdLst/>
            <a:ahLst/>
            <a:cxnLst/>
            <a:rect l="l" t="t" r="r" b="b"/>
            <a:pathLst>
              <a:path h="1991360">
                <a:moveTo>
                  <a:pt x="0" y="0"/>
                </a:moveTo>
                <a:lnTo>
                  <a:pt x="0" y="199097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644519" y="4605972"/>
            <a:ext cx="3853815" cy="0"/>
          </a:xfrm>
          <a:custGeom>
            <a:avLst/>
            <a:gdLst/>
            <a:ahLst/>
            <a:cxnLst/>
            <a:rect l="l" t="t" r="r" b="b"/>
            <a:pathLst>
              <a:path w="3853815">
                <a:moveTo>
                  <a:pt x="0" y="0"/>
                </a:moveTo>
                <a:lnTo>
                  <a:pt x="3853561" y="0"/>
                </a:lnTo>
              </a:path>
            </a:pathLst>
          </a:custGeom>
          <a:ln w="10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22960" y="46059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10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22960" y="36099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2614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49730" y="2537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49730" y="25463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53477" y="2546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229360" y="2630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229360" y="26391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233233" y="26391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287399" y="2697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287399" y="2706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91145" y="2706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301877" y="2714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301877" y="27233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305750" y="27234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323594" y="27401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323594" y="2748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327467" y="27487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352677" y="2773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352677" y="2782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356423" y="2782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403350" y="28324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403350" y="2840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407223" y="2841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417827" y="2849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417827" y="2857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421701" y="2857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613535" y="3073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617408" y="30820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678813" y="3147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678813" y="31559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682559" y="3156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816480" y="3301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816480" y="3309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820354" y="3309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838325" y="3325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838325" y="33338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842071" y="33339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055748" y="3560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055748" y="3568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059495" y="35688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084704" y="35909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084704" y="3599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088578" y="35994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113660" y="3621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113660" y="36297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117534" y="3629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251455" y="3762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251455" y="3770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255202" y="3770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294889" y="3805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294889" y="38143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298763" y="3814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345689" y="3855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345689" y="38643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349436" y="3864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367407" y="3876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367407" y="3885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371280" y="3885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512441" y="40142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512441" y="4029392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622" y="0"/>
                </a:lnTo>
              </a:path>
            </a:pathLst>
          </a:custGeom>
          <a:ln w="228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516187" y="40227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526919" y="4027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530665" y="40361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77592" y="40735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81465" y="40820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92070" y="4086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95943" y="40950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671826" y="41564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675699" y="41650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700908" y="4181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704655" y="4189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715386" y="41935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719133" y="42021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87776" y="4253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791650" y="4262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816860" y="4276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820606" y="4285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911094" y="43505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914840" y="43590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925572" y="4361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929318" y="4370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983483" y="44043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987357" y="44129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998089" y="44147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001835" y="44233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012567" y="4425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016313" y="4433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085083" y="4475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88830" y="44839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06801" y="44899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110547" y="44985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121279" y="44994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125025" y="4508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71951" y="45321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75825" y="45406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201035" y="45501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04781" y="45587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22751" y="45634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226498" y="4572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280790" y="45977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284537" y="4606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38703" y="4630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342576" y="46389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389503" y="46577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393249" y="46662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418459" y="46727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418459" y="46813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422205" y="46812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490976" y="4708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490976" y="4717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494722" y="4717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534409" y="4728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534409" y="47374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538283" y="47375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556127" y="4738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556127" y="47473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560000" y="47473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715639" y="48045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715639" y="48131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719512" y="48131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795395" y="4833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795395" y="4841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799141" y="4841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904107" y="48681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904107" y="4876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907853" y="48767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455033" y="4973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455033" y="4982845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622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458779" y="4982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469510" y="4974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473257" y="4983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542028" y="49803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542028" y="49888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545774" y="49888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592701" y="4982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592701" y="49914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596574" y="49915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679696" y="4985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679696" y="49942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683442" y="4994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078348" y="4968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078348" y="4977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082222" y="4977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100065" y="4966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100065" y="49752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103939" y="4975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274055" y="4944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274055" y="49531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277929" y="4953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375528" y="4844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375528" y="4853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379402" y="4853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433567" y="4833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433567" y="4842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437314" y="48420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455284" y="4823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455284" y="48326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459031" y="4832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766942" y="4766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766942" y="4775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770816" y="4775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810503" y="4700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810503" y="47092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814250" y="47093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846698" y="45726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846698" y="4581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850572" y="458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049645" y="44231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049645" y="44317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053518" y="44317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259829" y="4339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259829" y="4347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263703" y="434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629527" y="49283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629527" y="4936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633400" y="49369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028180" y="49179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028180" y="49265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032053" y="49265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45731" y="49138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245731" y="49225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249477" y="4922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158239" y="2052320"/>
            <a:ext cx="0" cy="800100"/>
          </a:xfrm>
          <a:custGeom>
            <a:avLst/>
            <a:gdLst/>
            <a:ahLst/>
            <a:cxnLst/>
            <a:rect l="l" t="t" r="r" b="b"/>
            <a:pathLst>
              <a:path h="800100">
                <a:moveTo>
                  <a:pt x="0" y="0"/>
                </a:moveTo>
                <a:lnTo>
                  <a:pt x="0" y="800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237996" y="2157476"/>
            <a:ext cx="0" cy="695325"/>
          </a:xfrm>
          <a:custGeom>
            <a:avLst/>
            <a:gdLst/>
            <a:ahLst/>
            <a:cxnLst/>
            <a:rect l="l" t="t" r="r" b="b"/>
            <a:pathLst>
              <a:path h="695325">
                <a:moveTo>
                  <a:pt x="0" y="0"/>
                </a:moveTo>
                <a:lnTo>
                  <a:pt x="0" y="694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146555" y="2157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295908" y="2233676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0"/>
                </a:moveTo>
                <a:lnTo>
                  <a:pt x="0" y="618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95908" y="3158363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204467" y="3179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204467" y="2233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310513" y="2252726"/>
            <a:ext cx="0" cy="600075"/>
          </a:xfrm>
          <a:custGeom>
            <a:avLst/>
            <a:gdLst/>
            <a:ahLst/>
            <a:cxnLst/>
            <a:rect l="l" t="t" r="r" b="b"/>
            <a:pathLst>
              <a:path h="600075">
                <a:moveTo>
                  <a:pt x="0" y="0"/>
                </a:moveTo>
                <a:lnTo>
                  <a:pt x="0" y="599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310513" y="3158363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5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219072" y="3194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219072" y="2252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332230" y="2281173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2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332230" y="3158363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7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240789" y="3216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240789" y="2281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361186" y="2319020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361186" y="3158363"/>
            <a:ext cx="0" cy="87630"/>
          </a:xfrm>
          <a:custGeom>
            <a:avLst/>
            <a:gdLst/>
            <a:ahLst/>
            <a:cxnLst/>
            <a:rect l="l" t="t" r="r" b="b"/>
            <a:pathLst>
              <a:path h="87630">
                <a:moveTo>
                  <a:pt x="0" y="0"/>
                </a:moveTo>
                <a:lnTo>
                  <a:pt x="0" y="87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269746" y="32456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269746" y="23190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411986" y="2384932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4">
                <a:moveTo>
                  <a:pt x="0" y="0"/>
                </a:moveTo>
                <a:lnTo>
                  <a:pt x="0" y="4674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411986" y="3158363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6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320546" y="3297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320546" y="2384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426463" y="2403729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426463" y="3158363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335024" y="3311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335024" y="2403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622171" y="2653664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5">
                <a:moveTo>
                  <a:pt x="0" y="0"/>
                </a:moveTo>
                <a:lnTo>
                  <a:pt x="0" y="198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622171" y="3158363"/>
            <a:ext cx="0" cy="352425"/>
          </a:xfrm>
          <a:custGeom>
            <a:avLst/>
            <a:gdLst/>
            <a:ahLst/>
            <a:cxnLst/>
            <a:rect l="l" t="t" r="r" b="b"/>
            <a:pathLst>
              <a:path h="352425">
                <a:moveTo>
                  <a:pt x="0" y="0"/>
                </a:moveTo>
                <a:lnTo>
                  <a:pt x="0" y="352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530730" y="35106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530730" y="2653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687322" y="2735198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687322" y="3158363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84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595882" y="35768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595882" y="27351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825117" y="3158363"/>
            <a:ext cx="0" cy="557530"/>
          </a:xfrm>
          <a:custGeom>
            <a:avLst/>
            <a:gdLst/>
            <a:ahLst/>
            <a:cxnLst/>
            <a:rect l="l" t="t" r="r" b="b"/>
            <a:pathLst>
              <a:path h="557529">
                <a:moveTo>
                  <a:pt x="0" y="0"/>
                </a:moveTo>
                <a:lnTo>
                  <a:pt x="0" y="557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733676" y="3715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846833" y="3158363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4">
                <a:moveTo>
                  <a:pt x="0" y="0"/>
                </a:moveTo>
                <a:lnTo>
                  <a:pt x="0" y="579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755394" y="3737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064257" y="3183889"/>
            <a:ext cx="0" cy="770255"/>
          </a:xfrm>
          <a:custGeom>
            <a:avLst/>
            <a:gdLst/>
            <a:ahLst/>
            <a:cxnLst/>
            <a:rect l="l" t="t" r="r" b="b"/>
            <a:pathLst>
              <a:path h="770254">
                <a:moveTo>
                  <a:pt x="0" y="7700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972817" y="3953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972817" y="31838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093341" y="3216529"/>
            <a:ext cx="0" cy="765810"/>
          </a:xfrm>
          <a:custGeom>
            <a:avLst/>
            <a:gdLst/>
            <a:ahLst/>
            <a:cxnLst/>
            <a:rect l="l" t="t" r="r" b="b"/>
            <a:pathLst>
              <a:path h="765810">
                <a:moveTo>
                  <a:pt x="0" y="7658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001901" y="39823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001901" y="32165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122297" y="3248914"/>
            <a:ext cx="0" cy="762000"/>
          </a:xfrm>
          <a:custGeom>
            <a:avLst/>
            <a:gdLst/>
            <a:ahLst/>
            <a:cxnLst/>
            <a:rect l="l" t="t" r="r" b="b"/>
            <a:pathLst>
              <a:path h="762000">
                <a:moveTo>
                  <a:pt x="0" y="7617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030857" y="4010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030857" y="3248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259964" y="3398265"/>
            <a:ext cx="0" cy="745490"/>
          </a:xfrm>
          <a:custGeom>
            <a:avLst/>
            <a:gdLst/>
            <a:ahLst/>
            <a:cxnLst/>
            <a:rect l="l" t="t" r="r" b="b"/>
            <a:pathLst>
              <a:path h="745489">
                <a:moveTo>
                  <a:pt x="0" y="7452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168525" y="41435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168525" y="3398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303526" y="3443985"/>
            <a:ext cx="0" cy="741045"/>
          </a:xfrm>
          <a:custGeom>
            <a:avLst/>
            <a:gdLst/>
            <a:ahLst/>
            <a:cxnLst/>
            <a:rect l="l" t="t" r="r" b="b"/>
            <a:pathLst>
              <a:path h="741045">
                <a:moveTo>
                  <a:pt x="0" y="7407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212085" y="4184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212085" y="3443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354198" y="3496183"/>
            <a:ext cx="0" cy="736600"/>
          </a:xfrm>
          <a:custGeom>
            <a:avLst/>
            <a:gdLst/>
            <a:ahLst/>
            <a:cxnLst/>
            <a:rect l="l" t="t" r="r" b="b"/>
            <a:pathLst>
              <a:path h="736600">
                <a:moveTo>
                  <a:pt x="0" y="7363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262758" y="4232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262758" y="34961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376042" y="3518280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5">
                <a:moveTo>
                  <a:pt x="0" y="7344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284602" y="42527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284602" y="35182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520950" y="3660394"/>
            <a:ext cx="0" cy="725170"/>
          </a:xfrm>
          <a:custGeom>
            <a:avLst/>
            <a:gdLst/>
            <a:ahLst/>
            <a:cxnLst/>
            <a:rect l="l" t="t" r="r" b="b"/>
            <a:pathLst>
              <a:path h="725170">
                <a:moveTo>
                  <a:pt x="0" y="7246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429510" y="43850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429510" y="3660394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>
                <a:moveTo>
                  <a:pt x="0" y="0"/>
                </a:moveTo>
                <a:lnTo>
                  <a:pt x="1422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535427" y="3674109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7239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443988" y="3674109"/>
            <a:ext cx="128270" cy="0"/>
          </a:xfrm>
          <a:custGeom>
            <a:avLst/>
            <a:gdLst/>
            <a:ahLst/>
            <a:cxnLst/>
            <a:rect l="l" t="t" r="r" b="b"/>
            <a:pathLst>
              <a:path w="128269">
                <a:moveTo>
                  <a:pt x="0" y="0"/>
                </a:moveTo>
                <a:lnTo>
                  <a:pt x="12776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576607" y="372135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494788" y="3721353"/>
            <a:ext cx="77470" cy="0"/>
          </a:xfrm>
          <a:custGeom>
            <a:avLst/>
            <a:gdLst/>
            <a:ahLst/>
            <a:cxnLst/>
            <a:rect l="l" t="t" r="r" b="b"/>
            <a:pathLst>
              <a:path w="77469">
                <a:moveTo>
                  <a:pt x="0" y="0"/>
                </a:moveTo>
                <a:lnTo>
                  <a:pt x="7696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583846" y="3734561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5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509266" y="3734561"/>
            <a:ext cx="62865" cy="0"/>
          </a:xfrm>
          <a:custGeom>
            <a:avLst/>
            <a:gdLst/>
            <a:ahLst/>
            <a:cxnLst/>
            <a:rect l="l" t="t" r="r" b="b"/>
            <a:pathLst>
              <a:path w="62864">
                <a:moveTo>
                  <a:pt x="0" y="0"/>
                </a:moveTo>
                <a:lnTo>
                  <a:pt x="6248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919602" y="4688204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4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828163" y="47166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934080" y="4688204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842641" y="4727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992120" y="4688204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900679" y="4770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006598" y="4065651"/>
            <a:ext cx="0" cy="10795"/>
          </a:xfrm>
          <a:custGeom>
            <a:avLst/>
            <a:gdLst/>
            <a:ahLst/>
            <a:cxnLst/>
            <a:rect l="l" t="t" r="r" b="b"/>
            <a:pathLst>
              <a:path h="10795">
                <a:moveTo>
                  <a:pt x="0" y="0"/>
                </a:moveTo>
                <a:lnTo>
                  <a:pt x="0" y="10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006598" y="4688204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915157" y="47810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915157" y="4065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571750" y="4229163"/>
            <a:ext cx="445134" cy="0"/>
          </a:xfrm>
          <a:custGeom>
            <a:avLst/>
            <a:gdLst/>
            <a:ahLst/>
            <a:cxnLst/>
            <a:rect l="l" t="t" r="r" b="b"/>
            <a:pathLst>
              <a:path w="445135">
                <a:moveTo>
                  <a:pt x="0" y="0"/>
                </a:moveTo>
                <a:lnTo>
                  <a:pt x="44456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021076" y="4688204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1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929635" y="47913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929635" y="40760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093592" y="4688204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002152" y="4841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115310" y="4688204"/>
            <a:ext cx="0" cy="168910"/>
          </a:xfrm>
          <a:custGeom>
            <a:avLst/>
            <a:gdLst/>
            <a:ahLst/>
            <a:cxnLst/>
            <a:rect l="l" t="t" r="r" b="b"/>
            <a:pathLst>
              <a:path h="168910">
                <a:moveTo>
                  <a:pt x="0" y="0"/>
                </a:moveTo>
                <a:lnTo>
                  <a:pt x="0" y="1684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023870" y="4856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129788" y="4688204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5">
                <a:moveTo>
                  <a:pt x="0" y="0"/>
                </a:moveTo>
                <a:lnTo>
                  <a:pt x="0" y="178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038348" y="48662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180588" y="4688204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089148" y="4899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209544" y="4688204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3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118104" y="49175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231260" y="4688204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0"/>
                </a:moveTo>
                <a:lnTo>
                  <a:pt x="0" y="2428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139820" y="4931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289300" y="4688204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5">
                <a:moveTo>
                  <a:pt x="0" y="0"/>
                </a:moveTo>
                <a:lnTo>
                  <a:pt x="0" y="2774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197860" y="49657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347339" y="4688204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6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255898" y="49988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398011" y="4688204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3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306571" y="50265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426967" y="4688204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335528" y="5041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499484" y="4688204"/>
            <a:ext cx="0" cy="390525"/>
          </a:xfrm>
          <a:custGeom>
            <a:avLst/>
            <a:gdLst/>
            <a:ahLst/>
            <a:cxnLst/>
            <a:rect l="l" t="t" r="r" b="b"/>
            <a:pathLst>
              <a:path h="390525">
                <a:moveTo>
                  <a:pt x="0" y="0"/>
                </a:moveTo>
                <a:lnTo>
                  <a:pt x="0" y="390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408045" y="50782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538283" y="43792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543046" y="4688204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5">
                <a:moveTo>
                  <a:pt x="0" y="0"/>
                </a:moveTo>
                <a:lnTo>
                  <a:pt x="0" y="410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451605" y="5098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451605" y="4376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564763" y="4688204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4">
                <a:moveTo>
                  <a:pt x="0" y="0"/>
                </a:moveTo>
                <a:lnTo>
                  <a:pt x="0" y="4206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473322" y="51088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473322" y="4385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724275" y="4450715"/>
            <a:ext cx="0" cy="725170"/>
          </a:xfrm>
          <a:custGeom>
            <a:avLst/>
            <a:gdLst/>
            <a:ahLst/>
            <a:cxnLst/>
            <a:rect l="l" t="t" r="r" b="b"/>
            <a:pathLst>
              <a:path h="725170">
                <a:moveTo>
                  <a:pt x="0" y="7247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632834" y="51755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632834" y="4450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803903" y="4479163"/>
            <a:ext cx="0" cy="725805"/>
          </a:xfrm>
          <a:custGeom>
            <a:avLst/>
            <a:gdLst/>
            <a:ahLst/>
            <a:cxnLst/>
            <a:rect l="l" t="t" r="r" b="b"/>
            <a:pathLst>
              <a:path h="725804">
                <a:moveTo>
                  <a:pt x="0" y="7254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712464" y="5204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712464" y="44791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912615" y="4513707"/>
            <a:ext cx="0" cy="726440"/>
          </a:xfrm>
          <a:custGeom>
            <a:avLst/>
            <a:gdLst/>
            <a:ahLst/>
            <a:cxnLst/>
            <a:rect l="l" t="t" r="r" b="b"/>
            <a:pathLst>
              <a:path h="726439">
                <a:moveTo>
                  <a:pt x="0" y="7260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821176" y="5239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821176" y="45137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463541" y="4620640"/>
            <a:ext cx="0" cy="723265"/>
          </a:xfrm>
          <a:custGeom>
            <a:avLst/>
            <a:gdLst/>
            <a:ahLst/>
            <a:cxnLst/>
            <a:rect l="l" t="t" r="r" b="b"/>
            <a:pathLst>
              <a:path h="723264">
                <a:moveTo>
                  <a:pt x="0" y="7231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372102" y="5343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372102" y="4621276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7358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478020" y="4621910"/>
            <a:ext cx="0" cy="723265"/>
          </a:xfrm>
          <a:custGeom>
            <a:avLst/>
            <a:gdLst/>
            <a:ahLst/>
            <a:cxnLst/>
            <a:rect l="l" t="t" r="r" b="b"/>
            <a:pathLst>
              <a:path h="723264">
                <a:moveTo>
                  <a:pt x="0" y="7231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386579" y="5345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550536" y="4627753"/>
            <a:ext cx="0" cy="722630"/>
          </a:xfrm>
          <a:custGeom>
            <a:avLst/>
            <a:gdLst/>
            <a:ahLst/>
            <a:cxnLst/>
            <a:rect l="l" t="t" r="r" b="b"/>
            <a:pathLst>
              <a:path h="722629">
                <a:moveTo>
                  <a:pt x="0" y="7221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459096" y="5349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459096" y="46277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601336" y="4630801"/>
            <a:ext cx="0" cy="721995"/>
          </a:xfrm>
          <a:custGeom>
            <a:avLst/>
            <a:gdLst/>
            <a:ahLst/>
            <a:cxnLst/>
            <a:rect l="l" t="t" r="r" b="b"/>
            <a:pathLst>
              <a:path h="721995">
                <a:moveTo>
                  <a:pt x="0" y="7214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509896" y="53522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509896" y="4630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688204" y="4634103"/>
            <a:ext cx="0" cy="720725"/>
          </a:xfrm>
          <a:custGeom>
            <a:avLst/>
            <a:gdLst/>
            <a:ahLst/>
            <a:cxnLst/>
            <a:rect l="l" t="t" r="r" b="b"/>
            <a:pathLst>
              <a:path h="720725">
                <a:moveTo>
                  <a:pt x="0" y="7202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596765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596765" y="4634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086984" y="4619752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7152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995545" y="5335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995545" y="46197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108702" y="4617592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7151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017261" y="5332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017261" y="4617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282691" y="4595876"/>
            <a:ext cx="0" cy="715010"/>
          </a:xfrm>
          <a:custGeom>
            <a:avLst/>
            <a:gdLst/>
            <a:ahLst/>
            <a:cxnLst/>
            <a:rect l="l" t="t" r="r" b="b"/>
            <a:pathLst>
              <a:path h="715010">
                <a:moveTo>
                  <a:pt x="0" y="7146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191252" y="5310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191252" y="4595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384165" y="4491609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7233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292725" y="5215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292725" y="4491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442077" y="4479544"/>
            <a:ext cx="0" cy="725170"/>
          </a:xfrm>
          <a:custGeom>
            <a:avLst/>
            <a:gdLst/>
            <a:ahLst/>
            <a:cxnLst/>
            <a:rect l="l" t="t" r="r" b="b"/>
            <a:pathLst>
              <a:path h="725170">
                <a:moveTo>
                  <a:pt x="0" y="7251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350636" y="5204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350636" y="44795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463794" y="4469257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7266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372353" y="51959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372353" y="44692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775578" y="4406010"/>
            <a:ext cx="0" cy="738505"/>
          </a:xfrm>
          <a:custGeom>
            <a:avLst/>
            <a:gdLst/>
            <a:ahLst/>
            <a:cxnLst/>
            <a:rect l="l" t="t" r="r" b="b"/>
            <a:pathLst>
              <a:path h="738504">
                <a:moveTo>
                  <a:pt x="0" y="7382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684139" y="5144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684139" y="4406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819013" y="4331842"/>
            <a:ext cx="0" cy="755015"/>
          </a:xfrm>
          <a:custGeom>
            <a:avLst/>
            <a:gdLst/>
            <a:ahLst/>
            <a:cxnLst/>
            <a:rect l="l" t="t" r="r" b="b"/>
            <a:pathLst>
              <a:path h="755014">
                <a:moveTo>
                  <a:pt x="0" y="7550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727572" y="50868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727572" y="43318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855334" y="4182871"/>
            <a:ext cx="0" cy="796925"/>
          </a:xfrm>
          <a:custGeom>
            <a:avLst/>
            <a:gdLst/>
            <a:ahLst/>
            <a:cxnLst/>
            <a:rect l="l" t="t" r="r" b="b"/>
            <a:pathLst>
              <a:path h="796925">
                <a:moveTo>
                  <a:pt x="0" y="7967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763895" y="4979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763895" y="41828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058280" y="4076319"/>
            <a:ext cx="0" cy="784860"/>
          </a:xfrm>
          <a:custGeom>
            <a:avLst/>
            <a:gdLst/>
            <a:ahLst/>
            <a:cxnLst/>
            <a:rect l="l" t="t" r="r" b="b"/>
            <a:pathLst>
              <a:path h="784860">
                <a:moveTo>
                  <a:pt x="0" y="0"/>
                </a:moveTo>
                <a:lnTo>
                  <a:pt x="0" y="784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966840" y="4861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268465" y="4076319"/>
            <a:ext cx="0" cy="721360"/>
          </a:xfrm>
          <a:custGeom>
            <a:avLst/>
            <a:gdLst/>
            <a:ahLst/>
            <a:cxnLst/>
            <a:rect l="l" t="t" r="r" b="b"/>
            <a:pathLst>
              <a:path h="721360">
                <a:moveTo>
                  <a:pt x="0" y="0"/>
                </a:moveTo>
                <a:lnTo>
                  <a:pt x="0" y="7209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177026" y="47972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638163" y="4579492"/>
            <a:ext cx="0" cy="715010"/>
          </a:xfrm>
          <a:custGeom>
            <a:avLst/>
            <a:gdLst/>
            <a:ahLst/>
            <a:cxnLst/>
            <a:rect l="l" t="t" r="r" b="b"/>
            <a:pathLst>
              <a:path h="715010">
                <a:moveTo>
                  <a:pt x="0" y="7148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546722" y="5294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546722" y="4579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036816" y="4568825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7155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945376" y="52843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945376" y="45688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254240" y="4564634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7156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162800" y="5280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162800" y="45646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498080" y="2699385"/>
            <a:ext cx="0" cy="2141855"/>
          </a:xfrm>
          <a:custGeom>
            <a:avLst/>
            <a:gdLst/>
            <a:ahLst/>
            <a:cxnLst/>
            <a:rect l="l" t="t" r="r" b="b"/>
            <a:pathLst>
              <a:path h="2141854">
                <a:moveTo>
                  <a:pt x="0" y="214185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498080" y="4841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498080" y="45352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498080" y="4229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498080" y="3923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498080" y="3617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498080" y="33112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498080" y="30053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498080" y="26993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 txBox="1"/>
          <p:nvPr/>
        </p:nvSpPr>
        <p:spPr>
          <a:xfrm>
            <a:off x="7668259" y="4781547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7668259" y="447560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7668259" y="416953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7668259" y="386359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7668259" y="355764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0" name="object 520"/>
          <p:cNvSpPr txBox="1"/>
          <p:nvPr/>
        </p:nvSpPr>
        <p:spPr>
          <a:xfrm>
            <a:off x="7668259" y="325157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7668259" y="294563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7668259" y="263969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1141094" y="2529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141094" y="2529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220850" y="2622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220850" y="2622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278763" y="2689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278763" y="2689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293367" y="2706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293367" y="2706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315085" y="2731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315085" y="2731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344041" y="27651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344041" y="27651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394841" y="2823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394841" y="2823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409319" y="2840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409319" y="2840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605025" y="3065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605025" y="3065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670176" y="3138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670176" y="3138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807972" y="3292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807972" y="3292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829689" y="3316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829689" y="3316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047113" y="3551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047113" y="3551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076195" y="3582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076195" y="3582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105151" y="36126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105151" y="36126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242820" y="3753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242820" y="3753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286380" y="3797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286380" y="3797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337054" y="384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337054" y="384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358898" y="3868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358898" y="3868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503804" y="4005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503804" y="4005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518282" y="4018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518282" y="4018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569082" y="4065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569082" y="4065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583560" y="4077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583560" y="4077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663317" y="4147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663317" y="4147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692273" y="4172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692273" y="4172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706751" y="4184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706751" y="4184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779267" y="4245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779267" y="4245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808223" y="4268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808223" y="4268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902457" y="4342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902457" y="4342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916935" y="4352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916935" y="4352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974975" y="4395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974975" y="4395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989452" y="4406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989452" y="4406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003930" y="44165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003930" y="44165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076448" y="44667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076448" y="44667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098164" y="4481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098164" y="4481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112642" y="4490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112642" y="4490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163442" y="4523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163442" y="4523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192398" y="4541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192398" y="4541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214116" y="4554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214116" y="4554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272154" y="4589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272154" y="4589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330194" y="462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330194" y="462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380866" y="4649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380866" y="4649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409822" y="46642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409822" y="46642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482340" y="4700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482340" y="4700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525901" y="4720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525901" y="4720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547617" y="4730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547617" y="4730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707129" y="4796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707129" y="4796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786759" y="4824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786759" y="4824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895471" y="4859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895471" y="4859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446396" y="4965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446396" y="4965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460875" y="4966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460875" y="4966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533391" y="4971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533391" y="4971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584191" y="4974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584191" y="4974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671059" y="4977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671059" y="4977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069840" y="4960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069840" y="4960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091557" y="4958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091557" y="4958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265546" y="4935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265546" y="4935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367020" y="4836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367020" y="4836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424932" y="4824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424932" y="4824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446648" y="4815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446648" y="4815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758434" y="4757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758434" y="4757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801867" y="4692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801867" y="4692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838190" y="4564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838190" y="4564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041135" y="4414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041135" y="4414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251321" y="4330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251321" y="4330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621018" y="4919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621018" y="4919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019670" y="4909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019670" y="4909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237094" y="4905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237094" y="4905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 txBox="1"/>
          <p:nvPr/>
        </p:nvSpPr>
        <p:spPr>
          <a:xfrm>
            <a:off x="142773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49020000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0" name="object 660"/>
          <p:cNvSpPr txBox="1"/>
          <p:nvPr/>
        </p:nvSpPr>
        <p:spPr>
          <a:xfrm>
            <a:off x="287743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49020200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1" name="object 661"/>
          <p:cNvSpPr txBox="1"/>
          <p:nvPr/>
        </p:nvSpPr>
        <p:spPr>
          <a:xfrm>
            <a:off x="432714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49020400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2" name="object 662"/>
          <p:cNvSpPr txBox="1"/>
          <p:nvPr/>
        </p:nvSpPr>
        <p:spPr>
          <a:xfrm>
            <a:off x="577684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49020600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3" name="object 663"/>
          <p:cNvSpPr txBox="1"/>
          <p:nvPr/>
        </p:nvSpPr>
        <p:spPr>
          <a:xfrm>
            <a:off x="722655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49020800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4" name="object 664"/>
          <p:cNvSpPr txBox="1"/>
          <p:nvPr/>
        </p:nvSpPr>
        <p:spPr>
          <a:xfrm>
            <a:off x="594230" y="451348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5" name="object 665"/>
          <p:cNvSpPr txBox="1"/>
          <p:nvPr/>
        </p:nvSpPr>
        <p:spPr>
          <a:xfrm>
            <a:off x="594230" y="351793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66" name="object 666"/>
          <p:cNvSpPr txBox="1"/>
          <p:nvPr/>
        </p:nvSpPr>
        <p:spPr>
          <a:xfrm>
            <a:off x="594230" y="252238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</a:t>
            </a:r>
            <a:r>
              <a:rPr sz="1200" b="1" spc="-65" dirty="0">
                <a:latin typeface="Arial"/>
                <a:cs typeface="Arial"/>
              </a:rPr>
              <a:t>A</a:t>
            </a:r>
            <a:r>
              <a:rPr sz="1200" b="1" spc="-10" dirty="0">
                <a:latin typeface="Arial"/>
                <a:cs typeface="Arial"/>
              </a:rPr>
              <a:t>GIX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49019926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669" name="object 66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914400" y="4382261"/>
            <a:ext cx="0" cy="306070"/>
          </a:xfrm>
          <a:custGeom>
            <a:avLst/>
            <a:gdLst/>
            <a:ahLst/>
            <a:cxnLst/>
            <a:rect l="l" t="t" r="r" b="b"/>
            <a:pathLst>
              <a:path h="306070">
                <a:moveTo>
                  <a:pt x="0" y="305943"/>
                </a:moveTo>
                <a:lnTo>
                  <a:pt x="0" y="0"/>
                </a:lnTo>
                <a:lnTo>
                  <a:pt x="0" y="30594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 txBox="1"/>
          <p:nvPr/>
        </p:nvSpPr>
        <p:spPr>
          <a:xfrm>
            <a:off x="914400" y="4382261"/>
            <a:ext cx="2730500" cy="306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914400" y="4382261"/>
            <a:ext cx="2730500" cy="306070"/>
          </a:xfrm>
          <a:custGeom>
            <a:avLst/>
            <a:gdLst/>
            <a:ahLst/>
            <a:cxnLst/>
            <a:rect l="l" t="t" r="r" b="b"/>
            <a:pathLst>
              <a:path w="2730500" h="306070">
                <a:moveTo>
                  <a:pt x="0" y="305943"/>
                </a:moveTo>
                <a:lnTo>
                  <a:pt x="2730118" y="305943"/>
                </a:lnTo>
                <a:lnTo>
                  <a:pt x="2730118" y="0"/>
                </a:lnTo>
                <a:lnTo>
                  <a:pt x="0" y="0"/>
                </a:lnTo>
                <a:lnTo>
                  <a:pt x="0" y="30594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 txBox="1"/>
          <p:nvPr/>
        </p:nvSpPr>
        <p:spPr>
          <a:xfrm>
            <a:off x="993139" y="4481447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2571750" y="4076319"/>
            <a:ext cx="1058545" cy="306070"/>
          </a:xfrm>
          <a:custGeom>
            <a:avLst/>
            <a:gdLst/>
            <a:ahLst/>
            <a:cxnLst/>
            <a:rect l="l" t="t" r="r" b="b"/>
            <a:pathLst>
              <a:path w="1058545" h="306070">
                <a:moveTo>
                  <a:pt x="0" y="305942"/>
                </a:moveTo>
                <a:lnTo>
                  <a:pt x="1058290" y="305942"/>
                </a:lnTo>
                <a:lnTo>
                  <a:pt x="1058290" y="0"/>
                </a:lnTo>
                <a:lnTo>
                  <a:pt x="0" y="0"/>
                </a:lnTo>
                <a:lnTo>
                  <a:pt x="0" y="30594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 txBox="1"/>
          <p:nvPr/>
        </p:nvSpPr>
        <p:spPr>
          <a:xfrm>
            <a:off x="2848864" y="417690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2571750" y="3770376"/>
            <a:ext cx="1058545" cy="306070"/>
          </a:xfrm>
          <a:custGeom>
            <a:avLst/>
            <a:gdLst/>
            <a:ahLst/>
            <a:cxnLst/>
            <a:rect l="l" t="t" r="r" b="b"/>
            <a:pathLst>
              <a:path w="1058545" h="306070">
                <a:moveTo>
                  <a:pt x="0" y="305943"/>
                </a:moveTo>
                <a:lnTo>
                  <a:pt x="1058290" y="305943"/>
                </a:lnTo>
                <a:lnTo>
                  <a:pt x="1058290" y="0"/>
                </a:lnTo>
                <a:lnTo>
                  <a:pt x="0" y="0"/>
                </a:lnTo>
                <a:lnTo>
                  <a:pt x="0" y="3059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 txBox="1"/>
          <p:nvPr/>
        </p:nvSpPr>
        <p:spPr>
          <a:xfrm>
            <a:off x="2980182" y="3878578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78" name="object 678"/>
          <p:cNvSpPr txBox="1"/>
          <p:nvPr/>
        </p:nvSpPr>
        <p:spPr>
          <a:xfrm>
            <a:off x="3651758" y="3770376"/>
            <a:ext cx="3846829" cy="30607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255206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2571750" y="3158363"/>
            <a:ext cx="1058545" cy="306070"/>
          </a:xfrm>
          <a:custGeom>
            <a:avLst/>
            <a:gdLst/>
            <a:ahLst/>
            <a:cxnLst/>
            <a:rect l="l" t="t" r="r" b="b"/>
            <a:pathLst>
              <a:path w="1058545" h="306070">
                <a:moveTo>
                  <a:pt x="0" y="305943"/>
                </a:moveTo>
                <a:lnTo>
                  <a:pt x="1058290" y="305943"/>
                </a:lnTo>
                <a:lnTo>
                  <a:pt x="1058290" y="0"/>
                </a:lnTo>
                <a:lnTo>
                  <a:pt x="0" y="0"/>
                </a:lnTo>
                <a:lnTo>
                  <a:pt x="0" y="3059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 txBox="1"/>
          <p:nvPr/>
        </p:nvSpPr>
        <p:spPr>
          <a:xfrm>
            <a:off x="3006725" y="325983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3651758" y="3158363"/>
            <a:ext cx="3846829" cy="306070"/>
          </a:xfrm>
          <a:custGeom>
            <a:avLst/>
            <a:gdLst/>
            <a:ahLst/>
            <a:cxnLst/>
            <a:rect l="l" t="t" r="r" b="b"/>
            <a:pathLst>
              <a:path w="3846829" h="306070">
                <a:moveTo>
                  <a:pt x="0" y="305943"/>
                </a:moveTo>
                <a:lnTo>
                  <a:pt x="3846321" y="305943"/>
                </a:lnTo>
                <a:lnTo>
                  <a:pt x="3846321" y="0"/>
                </a:lnTo>
                <a:lnTo>
                  <a:pt x="0" y="0"/>
                </a:lnTo>
                <a:lnTo>
                  <a:pt x="0" y="30594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 txBox="1"/>
          <p:nvPr/>
        </p:nvSpPr>
        <p:spPr>
          <a:xfrm>
            <a:off x="6663563" y="325983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2571750" y="3464305"/>
            <a:ext cx="1058545" cy="306070"/>
          </a:xfrm>
          <a:custGeom>
            <a:avLst/>
            <a:gdLst/>
            <a:ahLst/>
            <a:cxnLst/>
            <a:rect l="l" t="t" r="r" b="b"/>
            <a:pathLst>
              <a:path w="1058545" h="306070">
                <a:moveTo>
                  <a:pt x="0" y="305943"/>
                </a:moveTo>
                <a:lnTo>
                  <a:pt x="1058290" y="305943"/>
                </a:lnTo>
                <a:lnTo>
                  <a:pt x="1058290" y="0"/>
                </a:lnTo>
                <a:lnTo>
                  <a:pt x="0" y="0"/>
                </a:lnTo>
                <a:lnTo>
                  <a:pt x="0" y="30594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 txBox="1"/>
          <p:nvPr/>
        </p:nvSpPr>
        <p:spPr>
          <a:xfrm>
            <a:off x="2924175" y="356895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3651758" y="3464305"/>
            <a:ext cx="3846829" cy="306070"/>
          </a:xfrm>
          <a:custGeom>
            <a:avLst/>
            <a:gdLst/>
            <a:ahLst/>
            <a:cxnLst/>
            <a:rect l="l" t="t" r="r" b="b"/>
            <a:pathLst>
              <a:path w="3846829" h="306070">
                <a:moveTo>
                  <a:pt x="0" y="305943"/>
                </a:moveTo>
                <a:lnTo>
                  <a:pt x="3846321" y="305943"/>
                </a:lnTo>
                <a:lnTo>
                  <a:pt x="3846321" y="0"/>
                </a:lnTo>
                <a:lnTo>
                  <a:pt x="0" y="0"/>
                </a:lnTo>
                <a:lnTo>
                  <a:pt x="0" y="30594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 txBox="1"/>
          <p:nvPr/>
        </p:nvSpPr>
        <p:spPr>
          <a:xfrm>
            <a:off x="6581013" y="356895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7" name="object 687"/>
          <p:cNvSpPr/>
          <p:nvPr/>
        </p:nvSpPr>
        <p:spPr>
          <a:xfrm>
            <a:off x="914400" y="2852420"/>
            <a:ext cx="1650364" cy="306070"/>
          </a:xfrm>
          <a:custGeom>
            <a:avLst/>
            <a:gdLst/>
            <a:ahLst/>
            <a:cxnLst/>
            <a:rect l="l" t="t" r="r" b="b"/>
            <a:pathLst>
              <a:path w="1650364" h="306069">
                <a:moveTo>
                  <a:pt x="0" y="305942"/>
                </a:moveTo>
                <a:lnTo>
                  <a:pt x="1649983" y="305942"/>
                </a:lnTo>
                <a:lnTo>
                  <a:pt x="1649983" y="0"/>
                </a:lnTo>
                <a:lnTo>
                  <a:pt x="0" y="0"/>
                </a:lnTo>
                <a:lnTo>
                  <a:pt x="0" y="30594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 txBox="1"/>
          <p:nvPr/>
        </p:nvSpPr>
        <p:spPr>
          <a:xfrm>
            <a:off x="1050289" y="296074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1" name="object 69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89" name="object 689"/>
          <p:cNvSpPr txBox="1"/>
          <p:nvPr/>
        </p:nvSpPr>
        <p:spPr>
          <a:xfrm>
            <a:off x="3637279" y="2852420"/>
            <a:ext cx="3860800" cy="30607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94551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81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81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22272" y="3053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22272" y="3053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51889" y="3277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51889" y="3277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43710" y="3364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43710" y="3364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74317" y="339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74317" y="339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55851" y="3470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855851" y="3470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86457" y="3499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86457" y="3499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06904" y="3517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06904" y="3517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27351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27351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47672" y="355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47672" y="355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29332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29332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85467" y="3679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85467" y="3679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99716" y="3864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99716" y="3864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55850" y="3910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55850" y="3910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96617" y="3943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96617" y="3943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67991" y="4000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67991" y="4000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483357" y="4012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83357" y="4012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80258" y="4086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80258" y="4086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82239" y="4160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82239" y="4160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92526" y="4167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92526" y="4167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02686" y="4174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02686" y="4174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12847" y="4181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12847" y="4181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84348" y="4231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84348" y="4231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71089" y="4287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71089" y="4287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86329" y="4297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86329" y="4297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22016" y="4319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22016" y="4319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08757" y="4371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08757" y="4371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24123" y="4380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24123" y="4380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54730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54730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110738" y="4427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10738" y="4427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41345" y="4443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41345" y="4443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14827" y="4526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14827" y="4526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376040" y="455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376040" y="455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05657" y="4628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05657" y="4628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615816" y="463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15816" y="463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682110" y="464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682110" y="464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707638" y="4652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707638" y="4652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70833" y="4679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70833" y="4679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06646" y="468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06646" y="468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952494" y="4687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952494" y="4687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998467" y="4690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998467" y="4690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18788" y="4691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18788" y="4691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059682" y="469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059682" y="469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69841" y="4692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69841" y="4692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120896" y="4692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120896" y="4692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146296" y="4692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146296" y="4692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263644" y="4685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263644" y="4685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284090" y="4683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284090" y="4683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294251" y="4682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294251" y="4682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365752" y="4674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365752" y="4674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401439" y="4669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401439" y="4669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411598" y="4668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411598" y="4668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477892" y="4656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477892" y="4656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513579" y="4650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513579" y="4650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646295" y="4619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46295" y="4619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702428" y="460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702428" y="460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738115" y="4594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738115" y="4594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814570" y="4570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814570" y="4570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860544" y="4555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860544" y="4555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120640" y="445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120640" y="445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375783" y="4331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375783" y="4331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84952" y="4215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84952" y="4215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60415" y="4046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860415" y="4046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52235" y="398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52235" y="398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033770" y="3930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33770" y="3930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763257" y="3389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763257" y="3389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987793" y="3211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987793" y="3211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242809" y="3007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242809" y="3007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795907" y="5486400"/>
            <a:ext cx="5101590" cy="0"/>
          </a:xfrm>
          <a:custGeom>
            <a:avLst/>
            <a:gdLst/>
            <a:ahLst/>
            <a:cxnLst/>
            <a:rect l="l" t="t" r="r" b="b"/>
            <a:pathLst>
              <a:path w="5101590">
                <a:moveTo>
                  <a:pt x="0" y="0"/>
                </a:moveTo>
                <a:lnTo>
                  <a:pt x="510120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79590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8160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8364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85660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87692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89711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914400" y="2456560"/>
            <a:ext cx="0" cy="2529840"/>
          </a:xfrm>
          <a:custGeom>
            <a:avLst/>
            <a:gdLst/>
            <a:ahLst/>
            <a:cxnLst/>
            <a:rect l="l" t="t" r="r" b="b"/>
            <a:pathLst>
              <a:path h="2529840">
                <a:moveTo>
                  <a:pt x="0" y="0"/>
                </a:moveTo>
                <a:lnTo>
                  <a:pt x="0" y="252971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22960" y="49862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22960" y="43538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463925" y="3721353"/>
            <a:ext cx="4034154" cy="0"/>
          </a:xfrm>
          <a:custGeom>
            <a:avLst/>
            <a:gdLst/>
            <a:ahLst/>
            <a:cxnLst/>
            <a:rect l="l" t="t" r="r" b="b"/>
            <a:pathLst>
              <a:path w="4034154">
                <a:moveTo>
                  <a:pt x="0" y="0"/>
                </a:moveTo>
                <a:lnTo>
                  <a:pt x="403415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3721353"/>
            <a:ext cx="1258570" cy="0"/>
          </a:xfrm>
          <a:custGeom>
            <a:avLst/>
            <a:gdLst/>
            <a:ahLst/>
            <a:cxnLst/>
            <a:rect l="l" t="t" r="r" b="b"/>
            <a:pathLst>
              <a:path w="1258570">
                <a:moveTo>
                  <a:pt x="0" y="0"/>
                </a:moveTo>
                <a:lnTo>
                  <a:pt x="125857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2960" y="30888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2456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49730" y="27842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149730" y="2792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53477" y="2792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425194" y="3056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425194" y="30652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428940" y="3065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654682" y="32801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654682" y="32886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658556" y="32887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746504" y="3367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746504" y="3376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750377" y="3376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777110" y="3396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777110" y="3405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780984" y="3405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858772" y="34734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858772" y="3482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862518" y="34820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889379" y="3501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889379" y="3510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893125" y="3510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909698" y="3520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909698" y="3529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913572" y="3529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30145" y="3539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930145" y="35481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934019" y="3548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950592" y="3558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950592" y="3566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954339" y="3566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032126" y="36323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032126" y="36409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036000" y="3640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088260" y="3682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092134" y="36910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214943" y="3786822"/>
            <a:ext cx="1268730" cy="142836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520884" y="3904043"/>
            <a:ext cx="1447291" cy="145503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123560" y="44564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123560" y="4465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127307" y="4465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378577" y="4334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378577" y="4342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382450" y="4342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587746" y="4218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587746" y="42271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591619" y="4227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863209" y="40491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863209" y="4057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867082" y="40577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955029" y="3988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955029" y="3997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58903" y="3997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036690" y="3933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036690" y="3942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040437" y="3942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766179" y="3392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766179" y="34008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769925" y="3400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990588" y="3214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994461" y="32229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245604" y="3009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245604" y="3018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249477" y="3018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58239" y="2052320"/>
            <a:ext cx="0" cy="1481455"/>
          </a:xfrm>
          <a:custGeom>
            <a:avLst/>
            <a:gdLst/>
            <a:ahLst/>
            <a:cxnLst/>
            <a:rect l="l" t="t" r="r" b="b"/>
            <a:pathLst>
              <a:path h="1481454">
                <a:moveTo>
                  <a:pt x="0" y="14809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066800" y="35332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433702" y="2349880"/>
            <a:ext cx="0" cy="1431290"/>
          </a:xfrm>
          <a:custGeom>
            <a:avLst/>
            <a:gdLst/>
            <a:ahLst/>
            <a:cxnLst/>
            <a:rect l="l" t="t" r="r" b="b"/>
            <a:pathLst>
              <a:path h="1431289">
                <a:moveTo>
                  <a:pt x="0" y="14307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42263" y="3780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342263" y="23498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663319" y="2591180"/>
            <a:ext cx="0" cy="1395095"/>
          </a:xfrm>
          <a:custGeom>
            <a:avLst/>
            <a:gdLst/>
            <a:ahLst/>
            <a:cxnLst/>
            <a:rect l="l" t="t" r="r" b="b"/>
            <a:pathLst>
              <a:path h="1395095">
                <a:moveTo>
                  <a:pt x="0" y="13949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571878" y="3986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571878" y="25911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755139" y="2685288"/>
            <a:ext cx="0" cy="1382395"/>
          </a:xfrm>
          <a:custGeom>
            <a:avLst/>
            <a:gdLst/>
            <a:ahLst/>
            <a:cxnLst/>
            <a:rect l="l" t="t" r="r" b="b"/>
            <a:pathLst>
              <a:path h="1382395">
                <a:moveTo>
                  <a:pt x="0" y="13822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663700" y="40675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663700" y="26852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785747" y="2716402"/>
            <a:ext cx="0" cy="1378585"/>
          </a:xfrm>
          <a:custGeom>
            <a:avLst/>
            <a:gdLst/>
            <a:ahLst/>
            <a:cxnLst/>
            <a:rect l="l" t="t" r="r" b="b"/>
            <a:pathLst>
              <a:path h="1378585">
                <a:moveTo>
                  <a:pt x="0" y="13780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694307" y="4094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694307" y="27164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867280" y="2798064"/>
            <a:ext cx="0" cy="1368425"/>
          </a:xfrm>
          <a:custGeom>
            <a:avLst/>
            <a:gdLst/>
            <a:ahLst/>
            <a:cxnLst/>
            <a:rect l="l" t="t" r="r" b="b"/>
            <a:pathLst>
              <a:path h="1368425">
                <a:moveTo>
                  <a:pt x="0" y="13679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775841" y="41659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775841" y="27980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897888" y="2828289"/>
            <a:ext cx="0" cy="1364615"/>
          </a:xfrm>
          <a:custGeom>
            <a:avLst/>
            <a:gdLst/>
            <a:ahLst/>
            <a:cxnLst/>
            <a:rect l="l" t="t" r="r" b="b"/>
            <a:pathLst>
              <a:path h="1364614">
                <a:moveTo>
                  <a:pt x="0" y="13643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806448" y="4192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806448" y="2828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918335" y="2848355"/>
            <a:ext cx="0" cy="1362075"/>
          </a:xfrm>
          <a:custGeom>
            <a:avLst/>
            <a:gdLst/>
            <a:ahLst/>
            <a:cxnLst/>
            <a:rect l="l" t="t" r="r" b="b"/>
            <a:pathLst>
              <a:path h="1362075">
                <a:moveTo>
                  <a:pt x="0" y="13619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826895" y="4210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826895" y="28483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938782" y="2868295"/>
            <a:ext cx="0" cy="1360170"/>
          </a:xfrm>
          <a:custGeom>
            <a:avLst/>
            <a:gdLst/>
            <a:ahLst/>
            <a:cxnLst/>
            <a:rect l="l" t="t" r="r" b="b"/>
            <a:pathLst>
              <a:path h="1360170">
                <a:moveTo>
                  <a:pt x="0" y="13596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847342" y="4227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847342" y="28682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959101" y="2888233"/>
            <a:ext cx="0" cy="1338580"/>
          </a:xfrm>
          <a:custGeom>
            <a:avLst/>
            <a:gdLst/>
            <a:ahLst/>
            <a:cxnLst/>
            <a:rect l="l" t="t" r="r" b="b"/>
            <a:pathLst>
              <a:path h="1338579">
                <a:moveTo>
                  <a:pt x="0" y="0"/>
                </a:moveTo>
                <a:lnTo>
                  <a:pt x="0" y="13380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867661" y="28882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040763" y="2966592"/>
            <a:ext cx="0" cy="1259840"/>
          </a:xfrm>
          <a:custGeom>
            <a:avLst/>
            <a:gdLst/>
            <a:ahLst/>
            <a:cxnLst/>
            <a:rect l="l" t="t" r="r" b="b"/>
            <a:pathLst>
              <a:path h="1259839">
                <a:moveTo>
                  <a:pt x="0" y="0"/>
                </a:moveTo>
                <a:lnTo>
                  <a:pt x="0" y="12597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076450" y="4315333"/>
            <a:ext cx="55880" cy="0"/>
          </a:xfrm>
          <a:custGeom>
            <a:avLst/>
            <a:gdLst/>
            <a:ahLst/>
            <a:cxnLst/>
            <a:rect l="l" t="t" r="r" b="b"/>
            <a:pathLst>
              <a:path w="55880">
                <a:moveTo>
                  <a:pt x="0" y="0"/>
                </a:moveTo>
                <a:lnTo>
                  <a:pt x="5575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949323" y="2966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096897" y="3019425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096897" y="3987291"/>
            <a:ext cx="0" cy="375920"/>
          </a:xfrm>
          <a:custGeom>
            <a:avLst/>
            <a:gdLst/>
            <a:ahLst/>
            <a:cxnLst/>
            <a:rect l="l" t="t" r="r" b="b"/>
            <a:pathLst>
              <a:path h="375920">
                <a:moveTo>
                  <a:pt x="0" y="0"/>
                </a:moveTo>
                <a:lnTo>
                  <a:pt x="0" y="375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076450" y="4362703"/>
            <a:ext cx="112395" cy="0"/>
          </a:xfrm>
          <a:custGeom>
            <a:avLst/>
            <a:gdLst/>
            <a:ahLst/>
            <a:cxnLst/>
            <a:rect l="l" t="t" r="r" b="b"/>
            <a:pathLst>
              <a:path w="112394">
                <a:moveTo>
                  <a:pt x="0" y="0"/>
                </a:moveTo>
                <a:lnTo>
                  <a:pt x="11188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005457" y="3019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311145" y="3212845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7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219705" y="3212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362517" y="3265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275839" y="32611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602229" y="3519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020186" y="3734434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928747" y="37344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030791" y="3745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944114" y="37433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974720" y="3760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132070" y="3801617"/>
            <a:ext cx="0" cy="1327150"/>
          </a:xfrm>
          <a:custGeom>
            <a:avLst/>
            <a:gdLst/>
            <a:ahLst/>
            <a:cxnLst/>
            <a:rect l="l" t="t" r="r" b="b"/>
            <a:pathLst>
              <a:path h="1327150">
                <a:moveTo>
                  <a:pt x="0" y="13268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040629" y="5128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040629" y="3801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387213" y="3671823"/>
            <a:ext cx="0" cy="1341755"/>
          </a:xfrm>
          <a:custGeom>
            <a:avLst/>
            <a:gdLst/>
            <a:ahLst/>
            <a:cxnLst/>
            <a:rect l="l" t="t" r="r" b="b"/>
            <a:pathLst>
              <a:path h="1341754">
                <a:moveTo>
                  <a:pt x="0" y="13413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295772" y="5013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295772" y="3671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596382" y="3548888"/>
            <a:ext cx="0" cy="1356995"/>
          </a:xfrm>
          <a:custGeom>
            <a:avLst/>
            <a:gdLst/>
            <a:ahLst/>
            <a:cxnLst/>
            <a:rect l="l" t="t" r="r" b="b"/>
            <a:pathLst>
              <a:path h="1356995">
                <a:moveTo>
                  <a:pt x="0" y="13566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504941" y="49055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504941" y="35488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71845" y="3366515"/>
            <a:ext cx="0" cy="1382395"/>
          </a:xfrm>
          <a:custGeom>
            <a:avLst/>
            <a:gdLst/>
            <a:ahLst/>
            <a:cxnLst/>
            <a:rect l="l" t="t" r="r" b="b"/>
            <a:pathLst>
              <a:path h="1382395">
                <a:moveTo>
                  <a:pt x="0" y="13823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780404" y="47489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780404" y="33665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963665" y="3300984"/>
            <a:ext cx="0" cy="1392555"/>
          </a:xfrm>
          <a:custGeom>
            <a:avLst/>
            <a:gdLst/>
            <a:ahLst/>
            <a:cxnLst/>
            <a:rect l="l" t="t" r="r" b="b"/>
            <a:pathLst>
              <a:path h="1392554">
                <a:moveTo>
                  <a:pt x="0" y="13925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872226" y="4693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872226" y="3300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045200" y="3270630"/>
            <a:ext cx="0" cy="1372870"/>
          </a:xfrm>
          <a:custGeom>
            <a:avLst/>
            <a:gdLst/>
            <a:ahLst/>
            <a:cxnLst/>
            <a:rect l="l" t="t" r="r" b="b"/>
            <a:pathLst>
              <a:path h="1372870">
                <a:moveTo>
                  <a:pt x="0" y="0"/>
                </a:moveTo>
                <a:lnTo>
                  <a:pt x="0" y="1372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953759" y="46431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774688" y="2642616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5">
                <a:moveTo>
                  <a:pt x="0" y="0"/>
                </a:moveTo>
                <a:lnTo>
                  <a:pt x="0" y="389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74688" y="3270630"/>
            <a:ext cx="0" cy="888365"/>
          </a:xfrm>
          <a:custGeom>
            <a:avLst/>
            <a:gdLst/>
            <a:ahLst/>
            <a:cxnLst/>
            <a:rect l="l" t="t" r="r" b="b"/>
            <a:pathLst>
              <a:path h="888364">
                <a:moveTo>
                  <a:pt x="0" y="0"/>
                </a:moveTo>
                <a:lnTo>
                  <a:pt x="0" y="888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683247" y="41588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683247" y="26426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999223" y="2442336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0"/>
                </a:moveTo>
                <a:lnTo>
                  <a:pt x="0" y="589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99223" y="3270630"/>
            <a:ext cx="0" cy="733425"/>
          </a:xfrm>
          <a:custGeom>
            <a:avLst/>
            <a:gdLst/>
            <a:ahLst/>
            <a:cxnLst/>
            <a:rect l="l" t="t" r="r" b="b"/>
            <a:pathLst>
              <a:path h="733425">
                <a:moveTo>
                  <a:pt x="0" y="0"/>
                </a:moveTo>
                <a:lnTo>
                  <a:pt x="0" y="7329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907783" y="40035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07783" y="24423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254240" y="2209926"/>
            <a:ext cx="0" cy="822325"/>
          </a:xfrm>
          <a:custGeom>
            <a:avLst/>
            <a:gdLst/>
            <a:ahLst/>
            <a:cxnLst/>
            <a:rect l="l" t="t" r="r" b="b"/>
            <a:pathLst>
              <a:path h="822325">
                <a:moveTo>
                  <a:pt x="0" y="0"/>
                </a:moveTo>
                <a:lnTo>
                  <a:pt x="0" y="8218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254240" y="3270630"/>
            <a:ext cx="0" cy="556895"/>
          </a:xfrm>
          <a:custGeom>
            <a:avLst/>
            <a:gdLst/>
            <a:ahLst/>
            <a:cxnLst/>
            <a:rect l="l" t="t" r="r" b="b"/>
            <a:pathLst>
              <a:path h="556895">
                <a:moveTo>
                  <a:pt x="0" y="0"/>
                </a:moveTo>
                <a:lnTo>
                  <a:pt x="0" y="556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162800" y="38271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162800" y="2209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498080" y="2912236"/>
            <a:ext cx="0" cy="1672589"/>
          </a:xfrm>
          <a:custGeom>
            <a:avLst/>
            <a:gdLst/>
            <a:ahLst/>
            <a:cxnLst/>
            <a:rect l="l" t="t" r="r" b="b"/>
            <a:pathLst>
              <a:path h="1672589">
                <a:moveTo>
                  <a:pt x="0" y="167233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498080" y="45845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498080" y="4345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498080" y="41067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498080" y="38679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498080" y="36290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498080" y="3390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498080" y="3151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498080" y="29122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 txBox="1"/>
          <p:nvPr/>
        </p:nvSpPr>
        <p:spPr>
          <a:xfrm>
            <a:off x="7668259" y="4525007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7668259" y="4047106"/>
            <a:ext cx="743585" cy="3790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188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7668259" y="380821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7668259" y="356933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7668259" y="333044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7668259" y="2852544"/>
            <a:ext cx="346075" cy="3790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1141094" y="2775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141094" y="2775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416558" y="3048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416558" y="3048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646173" y="3271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646173" y="3271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737995" y="3359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737995" y="3359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768601" y="3388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768601" y="3388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850135" y="3464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850135" y="3464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880742" y="3493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880742" y="3493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901189" y="3512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901189" y="3512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921636" y="3530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921636" y="3530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941957" y="3549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941957" y="3549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023617" y="3623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023617" y="3623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079751" y="3673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079751" y="3673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114925" y="4447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114925" y="4447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370067" y="4325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370067" y="4325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579236" y="4210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579236" y="4210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854700" y="4040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854700" y="4040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946521" y="3980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946521" y="3980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028054" y="3924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028054" y="3924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757543" y="3383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757543" y="3383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982079" y="3205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982079" y="3205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237094" y="3001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237094" y="3001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 txBox="1"/>
          <p:nvPr/>
        </p:nvSpPr>
        <p:spPr>
          <a:xfrm>
            <a:off x="152895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21857600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25492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21857800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356946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21858000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458977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21858200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560997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21858400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663028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21858600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594230" y="486075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594230" y="422829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56" name="object 356"/>
          <p:cNvSpPr txBox="1"/>
          <p:nvPr/>
        </p:nvSpPr>
        <p:spPr>
          <a:xfrm>
            <a:off x="594230" y="362931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7" name="object 357"/>
          <p:cNvSpPr txBox="1"/>
          <p:nvPr/>
        </p:nvSpPr>
        <p:spPr>
          <a:xfrm>
            <a:off x="594230" y="29968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594230" y="236439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MBTPS2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21857475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914400" y="4226305"/>
            <a:ext cx="1162050" cy="239395"/>
          </a:xfrm>
          <a:custGeom>
            <a:avLst/>
            <a:gdLst/>
            <a:ahLst/>
            <a:cxnLst/>
            <a:rect l="l" t="t" r="r" b="b"/>
            <a:pathLst>
              <a:path w="1162050" h="239395">
                <a:moveTo>
                  <a:pt x="0" y="238887"/>
                </a:moveTo>
                <a:lnTo>
                  <a:pt x="1162050" y="238887"/>
                </a:lnTo>
                <a:lnTo>
                  <a:pt x="1162050" y="0"/>
                </a:lnTo>
                <a:lnTo>
                  <a:pt x="0" y="0"/>
                </a:lnTo>
                <a:lnTo>
                  <a:pt x="0" y="23888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 txBox="1"/>
          <p:nvPr/>
        </p:nvSpPr>
        <p:spPr>
          <a:xfrm>
            <a:off x="993139" y="429196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64" name="object 364"/>
          <p:cNvSpPr/>
          <p:nvPr/>
        </p:nvSpPr>
        <p:spPr>
          <a:xfrm>
            <a:off x="3086480" y="3987419"/>
            <a:ext cx="377825" cy="239395"/>
          </a:xfrm>
          <a:custGeom>
            <a:avLst/>
            <a:gdLst/>
            <a:ahLst/>
            <a:cxnLst/>
            <a:rect l="l" t="t" r="r" b="b"/>
            <a:pathLst>
              <a:path w="377825" h="239395">
                <a:moveTo>
                  <a:pt x="0" y="238886"/>
                </a:moveTo>
                <a:lnTo>
                  <a:pt x="377444" y="238886"/>
                </a:lnTo>
                <a:lnTo>
                  <a:pt x="377444" y="0"/>
                </a:lnTo>
                <a:lnTo>
                  <a:pt x="0" y="0"/>
                </a:lnTo>
                <a:lnTo>
                  <a:pt x="0" y="2388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 txBox="1"/>
          <p:nvPr/>
        </p:nvSpPr>
        <p:spPr>
          <a:xfrm>
            <a:off x="3023235" y="405434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2081529" y="3748404"/>
            <a:ext cx="1000125" cy="239395"/>
          </a:xfrm>
          <a:custGeom>
            <a:avLst/>
            <a:gdLst/>
            <a:ahLst/>
            <a:cxnLst/>
            <a:rect l="l" t="t" r="r" b="b"/>
            <a:pathLst>
              <a:path w="1000125" h="239395">
                <a:moveTo>
                  <a:pt x="0" y="238887"/>
                </a:moveTo>
                <a:lnTo>
                  <a:pt x="999870" y="238887"/>
                </a:lnTo>
                <a:lnTo>
                  <a:pt x="999870" y="0"/>
                </a:lnTo>
                <a:lnTo>
                  <a:pt x="0" y="0"/>
                </a:lnTo>
                <a:lnTo>
                  <a:pt x="0" y="2388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 txBox="1"/>
          <p:nvPr/>
        </p:nvSpPr>
        <p:spPr>
          <a:xfrm>
            <a:off x="2460879" y="3823206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2081529" y="3270630"/>
            <a:ext cx="1382395" cy="239395"/>
          </a:xfrm>
          <a:custGeom>
            <a:avLst/>
            <a:gdLst/>
            <a:ahLst/>
            <a:cxnLst/>
            <a:rect l="l" t="t" r="r" b="b"/>
            <a:pathLst>
              <a:path w="1382395" h="239395">
                <a:moveTo>
                  <a:pt x="0" y="238887"/>
                </a:moveTo>
                <a:lnTo>
                  <a:pt x="1382395" y="238887"/>
                </a:lnTo>
                <a:lnTo>
                  <a:pt x="1382395" y="0"/>
                </a:lnTo>
                <a:lnTo>
                  <a:pt x="0" y="0"/>
                </a:lnTo>
                <a:lnTo>
                  <a:pt x="0" y="2388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 txBox="1"/>
          <p:nvPr/>
        </p:nvSpPr>
        <p:spPr>
          <a:xfrm>
            <a:off x="2678683" y="333857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2081529" y="3509517"/>
            <a:ext cx="1382395" cy="239395"/>
          </a:xfrm>
          <a:custGeom>
            <a:avLst/>
            <a:gdLst/>
            <a:ahLst/>
            <a:cxnLst/>
            <a:rect l="l" t="t" r="r" b="b"/>
            <a:pathLst>
              <a:path w="1382395" h="239395">
                <a:moveTo>
                  <a:pt x="0" y="238886"/>
                </a:moveTo>
                <a:lnTo>
                  <a:pt x="1382395" y="238886"/>
                </a:lnTo>
                <a:lnTo>
                  <a:pt x="1382395" y="0"/>
                </a:lnTo>
                <a:lnTo>
                  <a:pt x="0" y="0"/>
                </a:lnTo>
                <a:lnTo>
                  <a:pt x="0" y="23888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 txBox="1"/>
          <p:nvPr/>
        </p:nvSpPr>
        <p:spPr>
          <a:xfrm>
            <a:off x="2596007" y="358063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3469132" y="3031744"/>
            <a:ext cx="4029075" cy="239395"/>
          </a:xfrm>
          <a:custGeom>
            <a:avLst/>
            <a:gdLst/>
            <a:ahLst/>
            <a:cxnLst/>
            <a:rect l="l" t="t" r="r" b="b"/>
            <a:pathLst>
              <a:path w="4029075" h="239395">
                <a:moveTo>
                  <a:pt x="0" y="238886"/>
                </a:moveTo>
                <a:lnTo>
                  <a:pt x="4028947" y="238886"/>
                </a:lnTo>
                <a:lnTo>
                  <a:pt x="4028948" y="0"/>
                </a:lnTo>
                <a:lnTo>
                  <a:pt x="0" y="0"/>
                </a:lnTo>
                <a:lnTo>
                  <a:pt x="0" y="23888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 txBox="1"/>
          <p:nvPr/>
        </p:nvSpPr>
        <p:spPr>
          <a:xfrm>
            <a:off x="7146290" y="310654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5" name="object 37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74" name="object 37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68653" y="2437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68653" y="2437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23391" y="248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23391" y="248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3461" y="2538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83461" y="2538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16355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16355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03730" y="2643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03730" y="2643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20113" y="2657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20113" y="2657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96694" y="2724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96694" y="2724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51432" y="2771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51432" y="2771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27885" y="2837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27885" y="2837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49857" y="2856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49857" y="2856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66239" y="2870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66239" y="2870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09927" y="2908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09927" y="2908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31772" y="2926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31772" y="2926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42694" y="2935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42694" y="2935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75586" y="2963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75586" y="2963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13814" y="2996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13814" y="2996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30197" y="3009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30197" y="3009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41119" y="3018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41119" y="3018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879473" y="3050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879473" y="3050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972310" y="3127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972310" y="3127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994280" y="3145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994280" y="3145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010664" y="3158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010664" y="3158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021585" y="3167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021585" y="3167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070735" y="3207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070735" y="3207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234819" y="3337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34819" y="3337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73045" y="33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73045" y="33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393314" y="3457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393314" y="3457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420620" y="3478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420620" y="3478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437129" y="3490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437129" y="3490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590164" y="3599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590164" y="3599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633852" y="3629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633852" y="3629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694051" y="3670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694051" y="3670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754248" y="3710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754248" y="3710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841625" y="3766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841625" y="3766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950972" y="3833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950972" y="3833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000248" y="3862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000248" y="3862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065779" y="390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065779" y="390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158744" y="3953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158744" y="3953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213480" y="3982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213480" y="3982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268090" y="4011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268090" y="4011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300857" y="402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300857" y="402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656329" y="4197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656329" y="4197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683634" y="4209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683634" y="4209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732784" y="4230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732784" y="4230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749166" y="423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749166" y="423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760215" y="424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760215" y="424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798442" y="4257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798442" y="4257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946016" y="4314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946016" y="4314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71746" y="4360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71746" y="4360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301363" y="4436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301363" y="4436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328795" y="4444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328795" y="4444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645914" y="4532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645914" y="4532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678679" y="4540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678679" y="4540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24448" y="4714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24448" y="4714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46420" y="4717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646420" y="4717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73725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73725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706490" y="47247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706490" y="47247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886958" y="4745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886958" y="4745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182105" y="4773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182105" y="4773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214998" y="4775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214998" y="4775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280530" y="4781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280530" y="4781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657847" y="4807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657847" y="4807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084314" y="4830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084314" y="4830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242809" y="4838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242809" y="4838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426083" y="5486400"/>
            <a:ext cx="5467350" cy="0"/>
          </a:xfrm>
          <a:custGeom>
            <a:avLst/>
            <a:gdLst/>
            <a:ahLst/>
            <a:cxnLst/>
            <a:rect l="l" t="t" r="r" b="b"/>
            <a:pathLst>
              <a:path w="5467350">
                <a:moveTo>
                  <a:pt x="0" y="0"/>
                </a:moveTo>
                <a:lnTo>
                  <a:pt x="546734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42608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5195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6130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064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999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8934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14400" y="2103373"/>
            <a:ext cx="0" cy="3282315"/>
          </a:xfrm>
          <a:custGeom>
            <a:avLst/>
            <a:gdLst/>
            <a:ahLst/>
            <a:cxnLst/>
            <a:rect l="l" t="t" r="r" b="b"/>
            <a:pathLst>
              <a:path h="3282315">
                <a:moveTo>
                  <a:pt x="0" y="0"/>
                </a:moveTo>
                <a:lnTo>
                  <a:pt x="0" y="328180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53851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48381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027554" y="4291203"/>
            <a:ext cx="5470525" cy="0"/>
          </a:xfrm>
          <a:custGeom>
            <a:avLst/>
            <a:gdLst/>
            <a:ahLst/>
            <a:cxnLst/>
            <a:rect l="l" t="t" r="r" b="b"/>
            <a:pathLst>
              <a:path w="5470525">
                <a:moveTo>
                  <a:pt x="0" y="0"/>
                </a:moveTo>
                <a:lnTo>
                  <a:pt x="547052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4291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22960" y="3744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22960" y="31972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22960" y="26502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22960" y="2103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49603" y="2420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49603" y="2429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53477" y="2429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71575" y="24400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71575" y="2448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175321" y="24486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226185" y="24881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226185" y="24966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230058" y="2496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86383" y="25410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286383" y="25495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290129" y="2549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319149" y="2569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319149" y="25783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323022" y="25784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406652" y="26464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406652" y="2662110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528" y="0"/>
                </a:lnTo>
              </a:path>
            </a:pathLst>
          </a:custGeom>
          <a:ln w="238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410398" y="26549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423035" y="2660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426781" y="2669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499616" y="27273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499616" y="2735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503362" y="27358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554225" y="2774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554225" y="2783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58099" y="27833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630807" y="2840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630807" y="28493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634553" y="2849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652651" y="2859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652651" y="2875152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528" y="0"/>
                </a:lnTo>
              </a:path>
            </a:pathLst>
          </a:custGeom>
          <a:ln w="2349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656524" y="2868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669033" y="2873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672907" y="28822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712848" y="2910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712848" y="29194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716595" y="29195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734692" y="29295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734692" y="29381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738439" y="29380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745614" y="2938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745614" y="29474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749361" y="29474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778380" y="29665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778380" y="2975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782254" y="29751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816735" y="29988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816735" y="3014345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23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820481" y="30074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833117" y="3012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836864" y="3021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844039" y="3021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844039" y="30303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847786" y="3030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82267" y="3053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82267" y="3062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886140" y="3062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75230" y="31305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975230" y="31390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78977" y="31391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97075" y="3148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997075" y="3163697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229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00948" y="31570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13457" y="31617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017331" y="31703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24379" y="3170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24379" y="31793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028253" y="3179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073655" y="32104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077402" y="3219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237613" y="33401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37613" y="33487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241486" y="33486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275967" y="3369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279713" y="3378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396235" y="3460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399982" y="3469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423541" y="3480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427287" y="34893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439923" y="34928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443797" y="3501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593085" y="3602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596832" y="3610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636773" y="3632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636773" y="36412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640520" y="3641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696845" y="3673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700718" y="36819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757042" y="3713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760916" y="3721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844545" y="37692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848292" y="3777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953892" y="3836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957639" y="3845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03042" y="3865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006915" y="3874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68701" y="39038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072447" y="39124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161664" y="3955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161664" y="3964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165411" y="3964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216275" y="3985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216275" y="39941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220148" y="39942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271011" y="4014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271011" y="4023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274758" y="4023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303778" y="4031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303778" y="4040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307524" y="40401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659123" y="4200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659123" y="4208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662997" y="4208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686428" y="42120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686428" y="42205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690302" y="4220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735704" y="4232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735704" y="4244911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8" y="0"/>
                </a:lnTo>
              </a:path>
            </a:pathLst>
          </a:custGeom>
          <a:ln w="162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739451" y="4241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752088" y="4239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755834" y="42483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763009" y="42443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763009" y="4252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766883" y="4252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801236" y="4259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801236" y="42684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805110" y="4268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948938" y="43176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948938" y="4326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952684" y="43261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074667" y="4363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074667" y="43718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078414" y="4371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304284" y="4439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304284" y="44476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308030" y="4447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331589" y="44474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331589" y="44560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335462" y="44559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648708" y="4535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648708" y="4544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652581" y="45441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681473" y="4543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681473" y="45523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685347" y="45522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627370" y="4717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627370" y="4727321"/>
            <a:ext cx="39370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0" y="0"/>
                </a:moveTo>
                <a:lnTo>
                  <a:pt x="38988" y="0"/>
                </a:lnTo>
              </a:path>
            </a:pathLst>
          </a:custGeom>
          <a:ln w="123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631116" y="4725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649214" y="47202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653087" y="47287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676519" y="4723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676519" y="4732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680392" y="4732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709411" y="4727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709411" y="47362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713158" y="4736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889752" y="4748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889752" y="47566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893625" y="4756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185027" y="47759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185027" y="4784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188773" y="47845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217792" y="47786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217792" y="47872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221666" y="47872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283452" y="4783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283452" y="4792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287198" y="4792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660642" y="4809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660642" y="48185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664515" y="48184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087107" y="4833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087107" y="4842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090981" y="4841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45604" y="48414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5604" y="4850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9477" y="4850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2052320"/>
            <a:ext cx="0" cy="754380"/>
          </a:xfrm>
          <a:custGeom>
            <a:avLst/>
            <a:gdLst/>
            <a:ahLst/>
            <a:cxnLst/>
            <a:rect l="l" t="t" r="r" b="b"/>
            <a:pathLst>
              <a:path h="754380">
                <a:moveTo>
                  <a:pt x="0" y="7541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066800" y="2806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180083" y="2073401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7505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088644" y="2823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88644" y="20734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234821" y="2125979"/>
            <a:ext cx="0" cy="741680"/>
          </a:xfrm>
          <a:custGeom>
            <a:avLst/>
            <a:gdLst/>
            <a:ahLst/>
            <a:cxnLst/>
            <a:rect l="l" t="t" r="r" b="b"/>
            <a:pathLst>
              <a:path h="741680">
                <a:moveTo>
                  <a:pt x="0" y="7415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143380" y="2867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143380" y="21259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94891" y="2183510"/>
            <a:ext cx="0" cy="732155"/>
          </a:xfrm>
          <a:custGeom>
            <a:avLst/>
            <a:gdLst/>
            <a:ahLst/>
            <a:cxnLst/>
            <a:rect l="l" t="t" r="r" b="b"/>
            <a:pathLst>
              <a:path h="732155">
                <a:moveTo>
                  <a:pt x="0" y="7320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203452" y="2915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203452" y="2183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327785" y="2214879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7269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236344" y="2941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236344" y="2214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415161" y="2297938"/>
            <a:ext cx="0" cy="714375"/>
          </a:xfrm>
          <a:custGeom>
            <a:avLst/>
            <a:gdLst/>
            <a:ahLst/>
            <a:cxnLst/>
            <a:rect l="l" t="t" r="r" b="b"/>
            <a:pathLst>
              <a:path h="714375">
                <a:moveTo>
                  <a:pt x="0" y="7141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323721" y="30120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323721" y="22979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431544" y="2313432"/>
            <a:ext cx="0" cy="711835"/>
          </a:xfrm>
          <a:custGeom>
            <a:avLst/>
            <a:gdLst/>
            <a:ahLst/>
            <a:cxnLst/>
            <a:rect l="l" t="t" r="r" b="b"/>
            <a:pathLst>
              <a:path h="711835">
                <a:moveTo>
                  <a:pt x="0" y="7117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340103" y="3025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340103" y="2313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508125" y="2385314"/>
            <a:ext cx="0" cy="701675"/>
          </a:xfrm>
          <a:custGeom>
            <a:avLst/>
            <a:gdLst/>
            <a:ahLst/>
            <a:cxnLst/>
            <a:rect l="l" t="t" r="r" b="b"/>
            <a:pathLst>
              <a:path h="701675">
                <a:moveTo>
                  <a:pt x="0" y="7012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416685" y="3086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416685" y="2385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62861" y="2436241"/>
            <a:ext cx="0" cy="694690"/>
          </a:xfrm>
          <a:custGeom>
            <a:avLst/>
            <a:gdLst/>
            <a:ahLst/>
            <a:cxnLst/>
            <a:rect l="l" t="t" r="r" b="b"/>
            <a:pathLst>
              <a:path h="694689">
                <a:moveTo>
                  <a:pt x="0" y="6941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471422" y="3130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471422" y="2436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639316" y="2506852"/>
            <a:ext cx="0" cy="685165"/>
          </a:xfrm>
          <a:custGeom>
            <a:avLst/>
            <a:gdLst/>
            <a:ahLst/>
            <a:cxnLst/>
            <a:rect l="l" t="t" r="r" b="b"/>
            <a:pathLst>
              <a:path h="685164">
                <a:moveTo>
                  <a:pt x="0" y="6849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547875" y="31917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547875" y="2506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661286" y="2526919"/>
            <a:ext cx="0" cy="682625"/>
          </a:xfrm>
          <a:custGeom>
            <a:avLst/>
            <a:gdLst/>
            <a:ahLst/>
            <a:cxnLst/>
            <a:rect l="l" t="t" r="r" b="b"/>
            <a:pathLst>
              <a:path h="682625">
                <a:moveTo>
                  <a:pt x="0" y="6823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569847" y="3209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569847" y="25269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677670" y="2541904"/>
            <a:ext cx="0" cy="680720"/>
          </a:xfrm>
          <a:custGeom>
            <a:avLst/>
            <a:gdLst/>
            <a:ahLst/>
            <a:cxnLst/>
            <a:rect l="l" t="t" r="r" b="b"/>
            <a:pathLst>
              <a:path h="680719">
                <a:moveTo>
                  <a:pt x="0" y="6805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586230" y="32224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586230" y="2541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721357" y="2581655"/>
            <a:ext cx="0" cy="676275"/>
          </a:xfrm>
          <a:custGeom>
            <a:avLst/>
            <a:gdLst/>
            <a:ahLst/>
            <a:cxnLst/>
            <a:rect l="l" t="t" r="r" b="b"/>
            <a:pathLst>
              <a:path h="676275">
                <a:moveTo>
                  <a:pt x="0" y="6757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629917" y="3257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629917" y="2581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743201" y="2601467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6733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651761" y="3274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651761" y="2601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754123" y="2611247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6723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662683" y="32835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662683" y="2611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787017" y="2640710"/>
            <a:ext cx="0" cy="669290"/>
          </a:xfrm>
          <a:custGeom>
            <a:avLst/>
            <a:gdLst/>
            <a:ahLst/>
            <a:cxnLst/>
            <a:rect l="l" t="t" r="r" b="b"/>
            <a:pathLst>
              <a:path h="669289">
                <a:moveTo>
                  <a:pt x="0" y="6689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695576" y="33096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695576" y="2640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825244" y="2674873"/>
            <a:ext cx="0" cy="665480"/>
          </a:xfrm>
          <a:custGeom>
            <a:avLst/>
            <a:gdLst/>
            <a:ahLst/>
            <a:cxnLst/>
            <a:rect l="l" t="t" r="r" b="b"/>
            <a:pathLst>
              <a:path h="665479">
                <a:moveTo>
                  <a:pt x="0" y="6652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733804" y="33401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733804" y="2674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841626" y="2689351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6637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750186" y="3353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750186" y="2689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852548" y="2699004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6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761108" y="33616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761108" y="2699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890902" y="2732658"/>
            <a:ext cx="0" cy="659765"/>
          </a:xfrm>
          <a:custGeom>
            <a:avLst/>
            <a:gdLst/>
            <a:ahLst/>
            <a:cxnLst/>
            <a:rect l="l" t="t" r="r" b="b"/>
            <a:pathLst>
              <a:path h="659764">
                <a:moveTo>
                  <a:pt x="0" y="6592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799463" y="3391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799463" y="27326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983739" y="2813304"/>
            <a:ext cx="0" cy="652145"/>
          </a:xfrm>
          <a:custGeom>
            <a:avLst/>
            <a:gdLst/>
            <a:ahLst/>
            <a:cxnLst/>
            <a:rect l="l" t="t" r="r" b="b"/>
            <a:pathLst>
              <a:path h="652145">
                <a:moveTo>
                  <a:pt x="0" y="6516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892300" y="3464940"/>
            <a:ext cx="140970" cy="0"/>
          </a:xfrm>
          <a:custGeom>
            <a:avLst/>
            <a:gdLst/>
            <a:ahLst/>
            <a:cxnLst/>
            <a:rect l="l" t="t" r="r" b="b"/>
            <a:pathLst>
              <a:path w="140969">
                <a:moveTo>
                  <a:pt x="0" y="0"/>
                </a:moveTo>
                <a:lnTo>
                  <a:pt x="14071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892300" y="2813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005710" y="2831973"/>
            <a:ext cx="0" cy="650240"/>
          </a:xfrm>
          <a:custGeom>
            <a:avLst/>
            <a:gdLst/>
            <a:ahLst/>
            <a:cxnLst/>
            <a:rect l="l" t="t" r="r" b="b"/>
            <a:pathLst>
              <a:path h="650239">
                <a:moveTo>
                  <a:pt x="0" y="650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914270" y="3482085"/>
            <a:ext cx="118745" cy="0"/>
          </a:xfrm>
          <a:custGeom>
            <a:avLst/>
            <a:gdLst/>
            <a:ahLst/>
            <a:cxnLst/>
            <a:rect l="l" t="t" r="r" b="b"/>
            <a:pathLst>
              <a:path w="118744">
                <a:moveTo>
                  <a:pt x="0" y="0"/>
                </a:moveTo>
                <a:lnTo>
                  <a:pt x="1187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914270" y="2831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022094" y="2845942"/>
            <a:ext cx="0" cy="648970"/>
          </a:xfrm>
          <a:custGeom>
            <a:avLst/>
            <a:gdLst/>
            <a:ahLst/>
            <a:cxnLst/>
            <a:rect l="l" t="t" r="r" b="b"/>
            <a:pathLst>
              <a:path h="648970">
                <a:moveTo>
                  <a:pt x="0" y="6488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930654" y="3494785"/>
            <a:ext cx="102870" cy="0"/>
          </a:xfrm>
          <a:custGeom>
            <a:avLst/>
            <a:gdLst/>
            <a:ahLst/>
            <a:cxnLst/>
            <a:rect l="l" t="t" r="r" b="b"/>
            <a:pathLst>
              <a:path w="102869">
                <a:moveTo>
                  <a:pt x="0" y="0"/>
                </a:moveTo>
                <a:lnTo>
                  <a:pt x="10236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930654" y="2845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033016" y="2855214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80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941576" y="35032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941576" y="2855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082164" y="2896616"/>
            <a:ext cx="0" cy="138430"/>
          </a:xfrm>
          <a:custGeom>
            <a:avLst/>
            <a:gdLst/>
            <a:ahLst/>
            <a:cxnLst/>
            <a:rect l="l" t="t" r="r" b="b"/>
            <a:pathLst>
              <a:path h="138430">
                <a:moveTo>
                  <a:pt x="0" y="0"/>
                </a:moveTo>
                <a:lnTo>
                  <a:pt x="0" y="137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990725" y="3541521"/>
            <a:ext cx="42545" cy="0"/>
          </a:xfrm>
          <a:custGeom>
            <a:avLst/>
            <a:gdLst/>
            <a:ahLst/>
            <a:cxnLst/>
            <a:rect l="l" t="t" r="r" b="b"/>
            <a:pathLst>
              <a:path w="42544">
                <a:moveTo>
                  <a:pt x="0" y="0"/>
                </a:moveTo>
                <a:lnTo>
                  <a:pt x="422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990725" y="28966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241486" y="3032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154808" y="30307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640520" y="33327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645282" y="3942334"/>
            <a:ext cx="0" cy="11430"/>
          </a:xfrm>
          <a:custGeom>
            <a:avLst/>
            <a:gdLst/>
            <a:ahLst/>
            <a:cxnLst/>
            <a:rect l="l" t="t" r="r" b="b"/>
            <a:pathLst>
              <a:path h="11429">
                <a:moveTo>
                  <a:pt x="0" y="0"/>
                </a:moveTo>
                <a:lnTo>
                  <a:pt x="0" y="11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553842" y="39537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553842" y="33285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705480" y="3942334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0"/>
                </a:moveTo>
                <a:lnTo>
                  <a:pt x="0" y="51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614041" y="39942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765679" y="3942334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5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674239" y="40339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853054" y="3942334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761614" y="4090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962401" y="3942334"/>
            <a:ext cx="0" cy="215265"/>
          </a:xfrm>
          <a:custGeom>
            <a:avLst/>
            <a:gdLst/>
            <a:ahLst/>
            <a:cxnLst/>
            <a:rect l="l" t="t" r="r" b="b"/>
            <a:pathLst>
              <a:path h="215264">
                <a:moveTo>
                  <a:pt x="0" y="0"/>
                </a:moveTo>
                <a:lnTo>
                  <a:pt x="0" y="215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870961" y="4157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011677" y="3942334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6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920238" y="4186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077210" y="3942334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30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985770" y="4225416"/>
            <a:ext cx="130175" cy="0"/>
          </a:xfrm>
          <a:custGeom>
            <a:avLst/>
            <a:gdLst/>
            <a:ahLst/>
            <a:cxnLst/>
            <a:rect l="l" t="t" r="r" b="b"/>
            <a:pathLst>
              <a:path w="130175">
                <a:moveTo>
                  <a:pt x="0" y="0"/>
                </a:moveTo>
                <a:lnTo>
                  <a:pt x="12979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170173" y="3650869"/>
            <a:ext cx="0" cy="627380"/>
          </a:xfrm>
          <a:custGeom>
            <a:avLst/>
            <a:gdLst/>
            <a:ahLst/>
            <a:cxnLst/>
            <a:rect l="l" t="t" r="r" b="b"/>
            <a:pathLst>
              <a:path h="627379">
                <a:moveTo>
                  <a:pt x="0" y="6272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078733" y="4278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078733" y="36508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224910" y="3680205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6280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133470" y="43082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133470" y="3680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279521" y="3708653"/>
            <a:ext cx="0" cy="629285"/>
          </a:xfrm>
          <a:custGeom>
            <a:avLst/>
            <a:gdLst/>
            <a:ahLst/>
            <a:cxnLst/>
            <a:rect l="l" t="t" r="r" b="b"/>
            <a:pathLst>
              <a:path h="629285">
                <a:moveTo>
                  <a:pt x="0" y="6290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188080" y="4337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188080" y="37086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312286" y="3725417"/>
            <a:ext cx="0" cy="629920"/>
          </a:xfrm>
          <a:custGeom>
            <a:avLst/>
            <a:gdLst/>
            <a:ahLst/>
            <a:cxnLst/>
            <a:rect l="l" t="t" r="r" b="b"/>
            <a:pathLst>
              <a:path h="629920">
                <a:moveTo>
                  <a:pt x="0" y="6295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220847" y="4354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220847" y="3725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667759" y="3889883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6377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576320" y="45276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576320" y="38898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695065" y="3901313"/>
            <a:ext cx="0" cy="638810"/>
          </a:xfrm>
          <a:custGeom>
            <a:avLst/>
            <a:gdLst/>
            <a:ahLst/>
            <a:cxnLst/>
            <a:rect l="l" t="t" r="r" b="b"/>
            <a:pathLst>
              <a:path h="638810">
                <a:moveTo>
                  <a:pt x="0" y="6385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603625" y="45398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603625" y="3901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744214" y="3921505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6399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652773" y="45614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652773" y="39215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760596" y="3928109"/>
            <a:ext cx="0" cy="640715"/>
          </a:xfrm>
          <a:custGeom>
            <a:avLst/>
            <a:gdLst/>
            <a:ahLst/>
            <a:cxnLst/>
            <a:rect l="l" t="t" r="r" b="b"/>
            <a:pathLst>
              <a:path h="640714">
                <a:moveTo>
                  <a:pt x="0" y="6404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669157" y="45685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669157" y="3928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771646" y="3932554"/>
            <a:ext cx="0" cy="640715"/>
          </a:xfrm>
          <a:custGeom>
            <a:avLst/>
            <a:gdLst/>
            <a:ahLst/>
            <a:cxnLst/>
            <a:rect l="l" t="t" r="r" b="b"/>
            <a:pathLst>
              <a:path h="640714">
                <a:moveTo>
                  <a:pt x="0" y="6407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680205" y="4573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680205" y="3932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809872" y="3947667"/>
            <a:ext cx="0" cy="641985"/>
          </a:xfrm>
          <a:custGeom>
            <a:avLst/>
            <a:gdLst/>
            <a:ahLst/>
            <a:cxnLst/>
            <a:rect l="l" t="t" r="r" b="b"/>
            <a:pathLst>
              <a:path h="641985">
                <a:moveTo>
                  <a:pt x="0" y="6417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718433" y="4589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718433" y="39476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957446" y="4002913"/>
            <a:ext cx="0" cy="647065"/>
          </a:xfrm>
          <a:custGeom>
            <a:avLst/>
            <a:gdLst/>
            <a:ahLst/>
            <a:cxnLst/>
            <a:rect l="l" t="t" r="r" b="b"/>
            <a:pathLst>
              <a:path h="647064">
                <a:moveTo>
                  <a:pt x="0" y="6465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866007" y="4649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866007" y="40029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83177" y="4046346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6510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991736" y="4697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991736" y="4046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312792" y="4117466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6602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221353" y="47777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221353" y="41174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340225" y="4125214"/>
            <a:ext cx="0" cy="661670"/>
          </a:xfrm>
          <a:custGeom>
            <a:avLst/>
            <a:gdLst/>
            <a:ahLst/>
            <a:cxnLst/>
            <a:rect l="l" t="t" r="r" b="b"/>
            <a:pathLst>
              <a:path h="661670">
                <a:moveTo>
                  <a:pt x="0" y="6615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248784" y="4786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248784" y="4125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657344" y="4205351"/>
            <a:ext cx="0" cy="677545"/>
          </a:xfrm>
          <a:custGeom>
            <a:avLst/>
            <a:gdLst/>
            <a:ahLst/>
            <a:cxnLst/>
            <a:rect l="l" t="t" r="r" b="b"/>
            <a:pathLst>
              <a:path h="677545">
                <a:moveTo>
                  <a:pt x="0" y="6774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565903" y="48827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565903" y="4205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690109" y="4212590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6793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598670" y="48919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598670" y="4212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635878" y="4347590"/>
            <a:ext cx="0" cy="756920"/>
          </a:xfrm>
          <a:custGeom>
            <a:avLst/>
            <a:gdLst/>
            <a:ahLst/>
            <a:cxnLst/>
            <a:rect l="l" t="t" r="r" b="b"/>
            <a:pathLst>
              <a:path h="756920">
                <a:moveTo>
                  <a:pt x="0" y="7566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544439" y="51042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544439" y="4347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657850" y="4349115"/>
            <a:ext cx="0" cy="759460"/>
          </a:xfrm>
          <a:custGeom>
            <a:avLst/>
            <a:gdLst/>
            <a:ahLst/>
            <a:cxnLst/>
            <a:rect l="l" t="t" r="r" b="b"/>
            <a:pathLst>
              <a:path h="759460">
                <a:moveTo>
                  <a:pt x="0" y="7592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566409" y="51083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566409" y="43491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685154" y="4351020"/>
            <a:ext cx="0" cy="762635"/>
          </a:xfrm>
          <a:custGeom>
            <a:avLst/>
            <a:gdLst/>
            <a:ahLst/>
            <a:cxnLst/>
            <a:rect l="l" t="t" r="r" b="b"/>
            <a:pathLst>
              <a:path h="762635">
                <a:moveTo>
                  <a:pt x="0" y="7622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593715" y="5113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593715" y="43510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717921" y="4353178"/>
            <a:ext cx="0" cy="766445"/>
          </a:xfrm>
          <a:custGeom>
            <a:avLst/>
            <a:gdLst/>
            <a:ahLst/>
            <a:cxnLst/>
            <a:rect l="l" t="t" r="r" b="b"/>
            <a:pathLst>
              <a:path h="766445">
                <a:moveTo>
                  <a:pt x="0" y="7659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626480" y="51191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626480" y="4358004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347" y="0"/>
                </a:lnTo>
              </a:path>
            </a:pathLst>
          </a:custGeom>
          <a:ln w="1917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898388" y="4362830"/>
            <a:ext cx="0" cy="788035"/>
          </a:xfrm>
          <a:custGeom>
            <a:avLst/>
            <a:gdLst/>
            <a:ahLst/>
            <a:cxnLst/>
            <a:rect l="l" t="t" r="r" b="b"/>
            <a:pathLst>
              <a:path h="788035">
                <a:moveTo>
                  <a:pt x="0" y="7875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806947" y="51503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193535" y="4370959"/>
            <a:ext cx="0" cy="827405"/>
          </a:xfrm>
          <a:custGeom>
            <a:avLst/>
            <a:gdLst/>
            <a:ahLst/>
            <a:cxnLst/>
            <a:rect l="l" t="t" r="r" b="b"/>
            <a:pathLst>
              <a:path h="827404">
                <a:moveTo>
                  <a:pt x="0" y="8271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102096" y="5198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102096" y="4371340"/>
            <a:ext cx="281305" cy="0"/>
          </a:xfrm>
          <a:custGeom>
            <a:avLst/>
            <a:gdLst/>
            <a:ahLst/>
            <a:cxnLst/>
            <a:rect l="l" t="t" r="r" b="b"/>
            <a:pathLst>
              <a:path w="281304">
                <a:moveTo>
                  <a:pt x="0" y="0"/>
                </a:moveTo>
                <a:lnTo>
                  <a:pt x="281304" y="0"/>
                </a:lnTo>
              </a:path>
            </a:pathLst>
          </a:custGeom>
          <a:ln w="102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226428" y="4371340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8318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134989" y="5203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291960" y="4371721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5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200521" y="5213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669278" y="4367657"/>
            <a:ext cx="0" cy="901700"/>
          </a:xfrm>
          <a:custGeom>
            <a:avLst/>
            <a:gdLst/>
            <a:ahLst/>
            <a:cxnLst/>
            <a:rect l="l" t="t" r="r" b="b"/>
            <a:pathLst>
              <a:path h="901700">
                <a:moveTo>
                  <a:pt x="0" y="9015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577838" y="5269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577838" y="4367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095743" y="4352925"/>
            <a:ext cx="0" cy="978535"/>
          </a:xfrm>
          <a:custGeom>
            <a:avLst/>
            <a:gdLst/>
            <a:ahLst/>
            <a:cxnLst/>
            <a:rect l="l" t="t" r="r" b="b"/>
            <a:pathLst>
              <a:path h="978535">
                <a:moveTo>
                  <a:pt x="0" y="9781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004304" y="53310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004304" y="43529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254240" y="4345813"/>
            <a:ext cx="0" cy="1009015"/>
          </a:xfrm>
          <a:custGeom>
            <a:avLst/>
            <a:gdLst/>
            <a:ahLst/>
            <a:cxnLst/>
            <a:rect l="l" t="t" r="r" b="b"/>
            <a:pathLst>
              <a:path h="1009014">
                <a:moveTo>
                  <a:pt x="0" y="10085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162800" y="4345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498080" y="2580639"/>
            <a:ext cx="0" cy="2118360"/>
          </a:xfrm>
          <a:custGeom>
            <a:avLst/>
            <a:gdLst/>
            <a:ahLst/>
            <a:cxnLst/>
            <a:rect l="l" t="t" r="r" b="b"/>
            <a:pathLst>
              <a:path h="2118360">
                <a:moveTo>
                  <a:pt x="0" y="211810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498080" y="4698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498080" y="4396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498080" y="4093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498080" y="3791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498080" y="34884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498080" y="31859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498080" y="28832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498080" y="2580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 txBox="1"/>
          <p:nvPr/>
        </p:nvSpPr>
        <p:spPr>
          <a:xfrm>
            <a:off x="7668259" y="463905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7668259" y="4336539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7668259" y="403389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9" name="object 509"/>
          <p:cNvSpPr txBox="1"/>
          <p:nvPr/>
        </p:nvSpPr>
        <p:spPr>
          <a:xfrm>
            <a:off x="7668259" y="373138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7668259" y="342874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7668259" y="312622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7668259" y="282358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7668259" y="252107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1141094" y="2412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141094" y="2412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162938" y="24315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162938" y="24315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217675" y="2479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217675" y="2479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277747" y="2532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277747" y="2532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310639" y="25612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310639" y="25612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398016" y="2637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398016" y="2637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414399" y="2652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414399" y="2652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490980" y="2718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490980" y="2718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545716" y="2766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545716" y="2766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622171" y="2832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622171" y="2832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644142" y="2851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644142" y="2851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660525" y="28649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660525" y="28649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704213" y="2902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704213" y="2902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726057" y="2921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726057" y="2921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736979" y="2930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736979" y="2930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769872" y="2958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769872" y="2958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808098" y="2990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808098" y="2990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1824482" y="3004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824482" y="3004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835404" y="30132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835404" y="30132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873757" y="3045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873757" y="3045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966595" y="3121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966595" y="3121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988566" y="3139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988566" y="3139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004948" y="3153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004948" y="3153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015870" y="3162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015870" y="3162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065020" y="3201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065020" y="3201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229104" y="3331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229104" y="3331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267330" y="3361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267330" y="3361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387600" y="3451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387600" y="3451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414904" y="3472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414904" y="3472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431414" y="3484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431414" y="3484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584450" y="3593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584450" y="3593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628138" y="3624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628138" y="3624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688335" y="3664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688335" y="3664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748533" y="3704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748533" y="3704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835910" y="3760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835910" y="3760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945257" y="38279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945257" y="38279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994532" y="3857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994532" y="3857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060064" y="3895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060064" y="3895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153029" y="3947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153029" y="3947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207766" y="3977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207766" y="3977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262376" y="4005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262376" y="4005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295141" y="4022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295141" y="4022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650615" y="4191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650615" y="4191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677920" y="4203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677920" y="4203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727069" y="4224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727069" y="4224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743452" y="4231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743452" y="4231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754501" y="4235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754501" y="4235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792728" y="4251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792728" y="4251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940302" y="4308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940302" y="4308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066032" y="4354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066032" y="4354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295647" y="4430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295647" y="4430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323079" y="4438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323079" y="4438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640198" y="4526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640198" y="4526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672965" y="45351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672965" y="45351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618734" y="4708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618734" y="4708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640704" y="4711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640704" y="4711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668009" y="4715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668009" y="4715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700776" y="4719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700776" y="4719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881242" y="4739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881242" y="4739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176390" y="4767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176390" y="4767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209284" y="4770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209284" y="4770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274815" y="4775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274815" y="4775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652132" y="4801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652132" y="4801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078598" y="4824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078598" y="4824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237094" y="4832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237094" y="4832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 txBox="1"/>
          <p:nvPr/>
        </p:nvSpPr>
        <p:spPr>
          <a:xfrm>
            <a:off x="115925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64887400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225272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64887600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334619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64887800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443953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64888000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553300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64888200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662647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64888400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594230" y="525966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51" name="object 651"/>
          <p:cNvSpPr txBox="1"/>
          <p:nvPr/>
        </p:nvSpPr>
        <p:spPr>
          <a:xfrm>
            <a:off x="594230" y="47126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594230" y="419916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3" name="object 653"/>
          <p:cNvSpPr txBox="1"/>
          <p:nvPr/>
        </p:nvSpPr>
        <p:spPr>
          <a:xfrm>
            <a:off x="594230" y="365217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54" name="object 654"/>
          <p:cNvSpPr txBox="1"/>
          <p:nvPr/>
        </p:nvSpPr>
        <p:spPr>
          <a:xfrm>
            <a:off x="594230" y="310518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55" name="object 655"/>
          <p:cNvSpPr txBox="1"/>
          <p:nvPr/>
        </p:nvSpPr>
        <p:spPr>
          <a:xfrm>
            <a:off x="594230" y="255819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56" name="object 656"/>
          <p:cNvSpPr txBox="1"/>
          <p:nvPr/>
        </p:nvSpPr>
        <p:spPr>
          <a:xfrm>
            <a:off x="594230" y="201120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MSN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64887351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9" name="object 65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60" name="object 660"/>
          <p:cNvSpPr txBox="1"/>
          <p:nvPr/>
        </p:nvSpPr>
        <p:spPr>
          <a:xfrm>
            <a:off x="914400" y="4244847"/>
            <a:ext cx="1113155" cy="30289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3115564" y="3942207"/>
            <a:ext cx="60325" cy="302895"/>
          </a:xfrm>
          <a:custGeom>
            <a:avLst/>
            <a:gdLst/>
            <a:ahLst/>
            <a:cxnLst/>
            <a:rect l="l" t="t" r="r" b="b"/>
            <a:pathLst>
              <a:path w="60325" h="302895">
                <a:moveTo>
                  <a:pt x="0" y="302640"/>
                </a:moveTo>
                <a:lnTo>
                  <a:pt x="60198" y="302640"/>
                </a:lnTo>
                <a:lnTo>
                  <a:pt x="60198" y="0"/>
                </a:lnTo>
                <a:lnTo>
                  <a:pt x="0" y="0"/>
                </a:lnTo>
                <a:lnTo>
                  <a:pt x="0" y="3026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 txBox="1"/>
          <p:nvPr/>
        </p:nvSpPr>
        <p:spPr>
          <a:xfrm>
            <a:off x="2893567" y="404113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2033016" y="3639692"/>
            <a:ext cx="1077595" cy="302895"/>
          </a:xfrm>
          <a:custGeom>
            <a:avLst/>
            <a:gdLst/>
            <a:ahLst/>
            <a:cxnLst/>
            <a:rect l="l" t="t" r="r" b="b"/>
            <a:pathLst>
              <a:path w="1077595" h="302895">
                <a:moveTo>
                  <a:pt x="0" y="302641"/>
                </a:moveTo>
                <a:lnTo>
                  <a:pt x="1077087" y="302641"/>
                </a:lnTo>
                <a:lnTo>
                  <a:pt x="1077087" y="0"/>
                </a:lnTo>
                <a:lnTo>
                  <a:pt x="0" y="0"/>
                </a:lnTo>
                <a:lnTo>
                  <a:pt x="0" y="302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 txBox="1"/>
          <p:nvPr/>
        </p:nvSpPr>
        <p:spPr>
          <a:xfrm>
            <a:off x="2450845" y="374624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2033016" y="3034538"/>
            <a:ext cx="1143000" cy="302895"/>
          </a:xfrm>
          <a:custGeom>
            <a:avLst/>
            <a:gdLst/>
            <a:ahLst/>
            <a:cxnLst/>
            <a:rect l="l" t="t" r="r" b="b"/>
            <a:pathLst>
              <a:path w="1143000" h="302895">
                <a:moveTo>
                  <a:pt x="0" y="302641"/>
                </a:moveTo>
                <a:lnTo>
                  <a:pt x="1142619" y="302641"/>
                </a:lnTo>
                <a:lnTo>
                  <a:pt x="1142619" y="0"/>
                </a:lnTo>
                <a:lnTo>
                  <a:pt x="0" y="0"/>
                </a:lnTo>
                <a:lnTo>
                  <a:pt x="0" y="30264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 txBox="1"/>
          <p:nvPr/>
        </p:nvSpPr>
        <p:spPr>
          <a:xfrm>
            <a:off x="2510154" y="313435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2033016" y="3337052"/>
            <a:ext cx="1143000" cy="302895"/>
          </a:xfrm>
          <a:custGeom>
            <a:avLst/>
            <a:gdLst/>
            <a:ahLst/>
            <a:cxnLst/>
            <a:rect l="l" t="t" r="r" b="b"/>
            <a:pathLst>
              <a:path w="1143000" h="302895">
                <a:moveTo>
                  <a:pt x="0" y="302641"/>
                </a:moveTo>
                <a:lnTo>
                  <a:pt x="1142619" y="302641"/>
                </a:lnTo>
                <a:lnTo>
                  <a:pt x="1142619" y="0"/>
                </a:lnTo>
                <a:lnTo>
                  <a:pt x="0" y="0"/>
                </a:lnTo>
                <a:lnTo>
                  <a:pt x="0" y="30264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 txBox="1"/>
          <p:nvPr/>
        </p:nvSpPr>
        <p:spPr>
          <a:xfrm>
            <a:off x="2427604" y="3440047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1" name="object 67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69" name="object 669"/>
          <p:cNvSpPr txBox="1"/>
          <p:nvPr/>
        </p:nvSpPr>
        <p:spPr>
          <a:xfrm>
            <a:off x="3181095" y="2731897"/>
            <a:ext cx="4317365" cy="30289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0" name="object 67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67663" y="4336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7663" y="4336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74647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74647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85188" y="4347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85188" y="4347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13255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13255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48308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48308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90344" y="4417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90344" y="4417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07871" y="4429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07871" y="4429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42922" y="4451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42922" y="4451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60449" y="4462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60449" y="4462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06041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06041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13027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13027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30552" y="4506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30552" y="4506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55064" y="4521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55064" y="4521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42694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42694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67332" y="4586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67332" y="4586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23236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23236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096770" y="4742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096770" y="4742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107310" y="4746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07310" y="4746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21280" y="4751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21280" y="4751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28392" y="475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28392" y="475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39200" y="4624006"/>
            <a:ext cx="873760" cy="23482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30472" y="4219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30472" y="4219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37584" y="421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37584" y="421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44570" y="42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44570" y="42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55110" y="4192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55110" y="4192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614673" y="4126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14673" y="4126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32200" y="4107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32200" y="4107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56710" y="407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56710" y="407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81221" y="405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81221" y="405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30371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30371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40911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40911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72408" y="3947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72408" y="3947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56482" y="384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56482" y="384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74008" y="3829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74008" y="3829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88104" y="3812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88104" y="3812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30141" y="37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30141" y="37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75734" y="37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75734" y="37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38853" y="3635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38853" y="3635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70350" y="3598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70350" y="3598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05402" y="3558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05402" y="3558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37025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37025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68521" y="3485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68521" y="3485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21098" y="342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21098" y="342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85715" y="3039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85715" y="3039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27753" y="299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27753" y="299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90871" y="2942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90871" y="2942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757420" y="28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57420" y="28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87086" y="2787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87086" y="2787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894198" y="2782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94198" y="2782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29251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29251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74716" y="2729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74716" y="2729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6247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6247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90414" y="2667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90414" y="2667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00954" y="266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00954" y="266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57089" y="263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57089" y="263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328792" y="25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28792" y="25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53303" y="25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53303" y="25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67401" y="2578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67401" y="2578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67171" y="256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67171" y="256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98795" y="2563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98795" y="2563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09209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09209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28461" y="2576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28461" y="2576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45988" y="25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745988" y="25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28233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28233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01892" y="2647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01892" y="2647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93078" y="268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93078" y="268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77153" y="27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77153" y="27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426072" y="2851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426072" y="2851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615303" y="2970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615303" y="2970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780148" y="30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780148" y="30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046468" y="3281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046468" y="3281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120128" y="33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120128" y="33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137654" y="33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137654" y="33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242809" y="3431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242809" y="3431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58239" y="5486400"/>
            <a:ext cx="5258435" cy="0"/>
          </a:xfrm>
          <a:custGeom>
            <a:avLst/>
            <a:gdLst/>
            <a:ahLst/>
            <a:cxnLst/>
            <a:rect l="l" t="t" r="r" b="b"/>
            <a:pathLst>
              <a:path w="5258435">
                <a:moveTo>
                  <a:pt x="0" y="0"/>
                </a:moveTo>
                <a:lnTo>
                  <a:pt x="525818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582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9109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6636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164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914400" y="2190369"/>
            <a:ext cx="0" cy="2936875"/>
          </a:xfrm>
          <a:custGeom>
            <a:avLst/>
            <a:gdLst/>
            <a:ahLst/>
            <a:cxnLst/>
            <a:rect l="l" t="t" r="r" b="b"/>
            <a:pathLst>
              <a:path h="2936875">
                <a:moveTo>
                  <a:pt x="0" y="0"/>
                </a:moveTo>
                <a:lnTo>
                  <a:pt x="0" y="293649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22960" y="51268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22960" y="4392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22960" y="3658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22960" y="292455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22960" y="2190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149730" y="4186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149730" y="41955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153477" y="4195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370457" y="4338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374330" y="4347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377569" y="43437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370457" y="4352290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381315" y="4352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387983" y="4350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391856" y="43593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416050" y="4369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16050" y="4378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19923" y="4378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51102" y="4392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451102" y="4401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454975" y="4401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93266" y="4420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93266" y="4434903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208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97012" y="4429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10791" y="4432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14538" y="44406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45844" y="4454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45844" y="4468748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20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49590" y="4463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63369" y="4465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67116" y="4474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08836" y="4494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08836" y="45029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12709" y="4502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15947" y="4498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615947" y="4512627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2031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619694" y="4507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633473" y="45093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637220" y="45179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657985" y="4524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657985" y="4532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661731" y="4532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745614" y="45756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745614" y="45843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749361" y="4584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770126" y="4589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770126" y="4598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773999" y="4598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38464" y="4120451"/>
            <a:ext cx="1254506" cy="123863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33394" y="4221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533394" y="4230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537140" y="4230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540378" y="4214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540378" y="4223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544252" y="42229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547364" y="4206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47364" y="4215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51237" y="4215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57904" y="4195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57904" y="4203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561778" y="4204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617467" y="4129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617467" y="4138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621341" y="4138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634994" y="4110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634994" y="4118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638867" y="4118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659632" y="4082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659632" y="4091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663378" y="4091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684142" y="4054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684142" y="4063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687889" y="4063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733165" y="3998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733165" y="4007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737038" y="4007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743705" y="39869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743705" y="39954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747579" y="39954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775202" y="3950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775202" y="3958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779075" y="3959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859403" y="3852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859403" y="3861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863149" y="3861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876928" y="3831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876928" y="3840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880675" y="3840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890898" y="3815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890898" y="38240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94772" y="3824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933063" y="3766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933063" y="37748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936809" y="3774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978528" y="3712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978528" y="3721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982402" y="3721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041647" y="36386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041647" y="36473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45521" y="3647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73271" y="3601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73271" y="36103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77017" y="3610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08322" y="3561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108322" y="35695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112069" y="3569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139819" y="35245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39819" y="35330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43692" y="35330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71315" y="3488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171315" y="34966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175188" y="3496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224020" y="3428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224020" y="3436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227766" y="3436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588509" y="3042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588509" y="30510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592383" y="3050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630546" y="3002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630546" y="3011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634420" y="3011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693665" y="2945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693665" y="29544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697539" y="2954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760340" y="2889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760340" y="2897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764087" y="2897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890008" y="2790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890008" y="27986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893754" y="2798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896992" y="2785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896992" y="27937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900866" y="2793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932045" y="2761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932045" y="2770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935918" y="2770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977638" y="2732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977638" y="27411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981384" y="27412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065267" y="2683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065267" y="2692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069141" y="26923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093334" y="2669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093334" y="26785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097081" y="2678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103876" y="2664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103876" y="2673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107622" y="2673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159883" y="2640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159883" y="2649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163756" y="2649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331714" y="2588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331714" y="2597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335460" y="2596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356225" y="25834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356225" y="2592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359971" y="2592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70195" y="2580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370195" y="25895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374068" y="2589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570092" y="2565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570092" y="2574670"/>
            <a:ext cx="59690" cy="0"/>
          </a:xfrm>
          <a:custGeom>
            <a:avLst/>
            <a:gdLst/>
            <a:ahLst/>
            <a:cxnLst/>
            <a:rect l="l" t="t" r="r" b="b"/>
            <a:pathLst>
              <a:path w="59689">
                <a:moveTo>
                  <a:pt x="0" y="0"/>
                </a:moveTo>
                <a:lnTo>
                  <a:pt x="59182" y="0"/>
                </a:lnTo>
              </a:path>
            </a:pathLst>
          </a:custGeom>
          <a:ln w="110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573839" y="2573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601589" y="2566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605462" y="2574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612129" y="2566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615876" y="2575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731255" y="2579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731255" y="2589212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124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735129" y="2587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748782" y="2582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752655" y="2590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931153" y="2625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931153" y="26341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934900" y="2634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004686" y="2649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004686" y="2658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008560" y="2658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095872" y="2685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095872" y="2693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099746" y="2693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179946" y="2722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179946" y="2730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183820" y="2730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428866" y="28543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428866" y="28628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432740" y="28628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618223" y="2973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618223" y="2981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621970" y="2982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782943" y="3087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782943" y="30956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786816" y="30956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049389" y="3284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049389" y="3292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053135" y="32926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122921" y="3340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122921" y="3355594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229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126795" y="3348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140447" y="3353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144321" y="3362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245731" y="3434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245731" y="34432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249477" y="3443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158239" y="3991864"/>
            <a:ext cx="0" cy="832485"/>
          </a:xfrm>
          <a:custGeom>
            <a:avLst/>
            <a:gdLst/>
            <a:ahLst/>
            <a:cxnLst/>
            <a:rect l="l" t="t" r="r" b="b"/>
            <a:pathLst>
              <a:path h="832485">
                <a:moveTo>
                  <a:pt x="0" y="0"/>
                </a:moveTo>
                <a:lnTo>
                  <a:pt x="0" y="832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066800" y="4824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379092" y="3991864"/>
            <a:ext cx="0" cy="922019"/>
          </a:xfrm>
          <a:custGeom>
            <a:avLst/>
            <a:gdLst/>
            <a:ahLst/>
            <a:cxnLst/>
            <a:rect l="l" t="t" r="r" b="b"/>
            <a:pathLst>
              <a:path h="922020">
                <a:moveTo>
                  <a:pt x="0" y="0"/>
                </a:moveTo>
                <a:lnTo>
                  <a:pt x="0" y="921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287652" y="4915217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386077" y="3991864"/>
            <a:ext cx="0" cy="925194"/>
          </a:xfrm>
          <a:custGeom>
            <a:avLst/>
            <a:gdLst/>
            <a:ahLst/>
            <a:cxnLst/>
            <a:rect l="l" t="t" r="r" b="b"/>
            <a:pathLst>
              <a:path h="925195">
                <a:moveTo>
                  <a:pt x="0" y="0"/>
                </a:moveTo>
                <a:lnTo>
                  <a:pt x="0" y="924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396619" y="3991864"/>
            <a:ext cx="0" cy="930275"/>
          </a:xfrm>
          <a:custGeom>
            <a:avLst/>
            <a:gdLst/>
            <a:ahLst/>
            <a:cxnLst/>
            <a:rect l="l" t="t" r="r" b="b"/>
            <a:pathLst>
              <a:path h="930275">
                <a:moveTo>
                  <a:pt x="0" y="0"/>
                </a:moveTo>
                <a:lnTo>
                  <a:pt x="0" y="929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305178" y="49216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24686" y="3991864"/>
            <a:ext cx="0" cy="942975"/>
          </a:xfrm>
          <a:custGeom>
            <a:avLst/>
            <a:gdLst/>
            <a:ahLst/>
            <a:cxnLst/>
            <a:rect l="l" t="t" r="r" b="b"/>
            <a:pathLst>
              <a:path h="942975">
                <a:moveTo>
                  <a:pt x="0" y="0"/>
                </a:moveTo>
                <a:lnTo>
                  <a:pt x="0" y="942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333246" y="4934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459738" y="3991864"/>
            <a:ext cx="0" cy="959485"/>
          </a:xfrm>
          <a:custGeom>
            <a:avLst/>
            <a:gdLst/>
            <a:ahLst/>
            <a:cxnLst/>
            <a:rect l="l" t="t" r="r" b="b"/>
            <a:pathLst>
              <a:path h="959485">
                <a:moveTo>
                  <a:pt x="0" y="0"/>
                </a:moveTo>
                <a:lnTo>
                  <a:pt x="0" y="959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368297" y="4951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501775" y="3991864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0"/>
                </a:moveTo>
                <a:lnTo>
                  <a:pt x="0" y="980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10335" y="49720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519300" y="3991864"/>
            <a:ext cx="0" cy="989330"/>
          </a:xfrm>
          <a:custGeom>
            <a:avLst/>
            <a:gdLst/>
            <a:ahLst/>
            <a:cxnLst/>
            <a:rect l="l" t="t" r="r" b="b"/>
            <a:pathLst>
              <a:path h="989329">
                <a:moveTo>
                  <a:pt x="0" y="0"/>
                </a:moveTo>
                <a:lnTo>
                  <a:pt x="0" y="988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427861" y="4980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554352" y="3991864"/>
            <a:ext cx="0" cy="1007110"/>
          </a:xfrm>
          <a:custGeom>
            <a:avLst/>
            <a:gdLst/>
            <a:ahLst/>
            <a:cxnLst/>
            <a:rect l="l" t="t" r="r" b="b"/>
            <a:pathLst>
              <a:path h="1007110">
                <a:moveTo>
                  <a:pt x="0" y="0"/>
                </a:moveTo>
                <a:lnTo>
                  <a:pt x="0" y="1006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62913" y="4998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71878" y="3991864"/>
            <a:ext cx="0" cy="1016000"/>
          </a:xfrm>
          <a:custGeom>
            <a:avLst/>
            <a:gdLst/>
            <a:ahLst/>
            <a:cxnLst/>
            <a:rect l="l" t="t" r="r" b="b"/>
            <a:pathLst>
              <a:path h="1016000">
                <a:moveTo>
                  <a:pt x="0" y="0"/>
                </a:moveTo>
                <a:lnTo>
                  <a:pt x="0" y="1015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80438" y="5007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617472" y="3974338"/>
            <a:ext cx="0" cy="1057275"/>
          </a:xfrm>
          <a:custGeom>
            <a:avLst/>
            <a:gdLst/>
            <a:ahLst/>
            <a:cxnLst/>
            <a:rect l="l" t="t" r="r" b="b"/>
            <a:pathLst>
              <a:path h="1057275">
                <a:moveTo>
                  <a:pt x="0" y="10570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26032" y="503326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33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624457" y="3979290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4">
                <a:moveTo>
                  <a:pt x="0" y="10558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641982" y="3991609"/>
            <a:ext cx="0" cy="1052830"/>
          </a:xfrm>
          <a:custGeom>
            <a:avLst/>
            <a:gdLst/>
            <a:ahLst/>
            <a:cxnLst/>
            <a:rect l="l" t="t" r="r" b="b"/>
            <a:pathLst>
              <a:path h="1052829">
                <a:moveTo>
                  <a:pt x="0" y="10527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50542" y="5044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50542" y="3991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666494" y="4008373"/>
            <a:ext cx="0" cy="1049020"/>
          </a:xfrm>
          <a:custGeom>
            <a:avLst/>
            <a:gdLst/>
            <a:ahLst/>
            <a:cxnLst/>
            <a:rect l="l" t="t" r="r" b="b"/>
            <a:pathLst>
              <a:path h="1049020">
                <a:moveTo>
                  <a:pt x="0" y="10490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575053" y="5057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75053" y="4008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754123" y="4064508"/>
            <a:ext cx="0" cy="1040130"/>
          </a:xfrm>
          <a:custGeom>
            <a:avLst/>
            <a:gdLst/>
            <a:ahLst/>
            <a:cxnLst/>
            <a:rect l="l" t="t" r="r" b="b"/>
            <a:pathLst>
              <a:path h="1040129">
                <a:moveTo>
                  <a:pt x="0" y="10396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662683" y="5104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662683" y="4064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778761" y="4079113"/>
            <a:ext cx="0" cy="1038225"/>
          </a:xfrm>
          <a:custGeom>
            <a:avLst/>
            <a:gdLst/>
            <a:ahLst/>
            <a:cxnLst/>
            <a:rect l="l" t="t" r="r" b="b"/>
            <a:pathLst>
              <a:path h="1038225">
                <a:moveTo>
                  <a:pt x="0" y="10379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687322" y="5117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687322" y="4079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541903" y="3719195"/>
            <a:ext cx="0" cy="556260"/>
          </a:xfrm>
          <a:custGeom>
            <a:avLst/>
            <a:gdLst/>
            <a:ahLst/>
            <a:cxnLst/>
            <a:rect l="l" t="t" r="r" b="b"/>
            <a:pathLst>
              <a:path h="556260">
                <a:moveTo>
                  <a:pt x="0" y="0"/>
                </a:moveTo>
                <a:lnTo>
                  <a:pt x="0" y="556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541903" y="4559046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0"/>
                </a:moveTo>
                <a:lnTo>
                  <a:pt x="0" y="182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450463" y="473805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1" y="0"/>
                </a:lnTo>
              </a:path>
            </a:pathLst>
          </a:custGeom>
          <a:ln w="17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450463" y="3715384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1" y="0"/>
                </a:lnTo>
              </a:path>
            </a:pathLst>
          </a:custGeom>
          <a:ln w="1714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549015" y="3711575"/>
            <a:ext cx="0" cy="563880"/>
          </a:xfrm>
          <a:custGeom>
            <a:avLst/>
            <a:gdLst/>
            <a:ahLst/>
            <a:cxnLst/>
            <a:rect l="l" t="t" r="r" b="b"/>
            <a:pathLst>
              <a:path h="563879">
                <a:moveTo>
                  <a:pt x="0" y="0"/>
                </a:moveTo>
                <a:lnTo>
                  <a:pt x="0" y="563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549015" y="4559046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556000" y="3703954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556000" y="4559046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7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464559" y="4726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464559" y="3703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566540" y="3692525"/>
            <a:ext cx="0" cy="582930"/>
          </a:xfrm>
          <a:custGeom>
            <a:avLst/>
            <a:gdLst/>
            <a:ahLst/>
            <a:cxnLst/>
            <a:rect l="l" t="t" r="r" b="b"/>
            <a:pathLst>
              <a:path h="582929">
                <a:moveTo>
                  <a:pt x="0" y="0"/>
                </a:moveTo>
                <a:lnTo>
                  <a:pt x="0" y="582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566540" y="4559046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475101" y="4715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475101" y="3692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626103" y="3626358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0"/>
                </a:moveTo>
                <a:lnTo>
                  <a:pt x="0" y="649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626103" y="4559046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34664" y="4650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534664" y="36263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643629" y="3606546"/>
            <a:ext cx="0" cy="669290"/>
          </a:xfrm>
          <a:custGeom>
            <a:avLst/>
            <a:gdLst/>
            <a:ahLst/>
            <a:cxnLst/>
            <a:rect l="l" t="t" r="r" b="b"/>
            <a:pathLst>
              <a:path h="669289">
                <a:moveTo>
                  <a:pt x="0" y="0"/>
                </a:moveTo>
                <a:lnTo>
                  <a:pt x="0" y="6689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643629" y="4559046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2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552190" y="4631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552190" y="36065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668140" y="3578859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5">
                <a:moveTo>
                  <a:pt x="0" y="0"/>
                </a:moveTo>
                <a:lnTo>
                  <a:pt x="0" y="696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668140" y="4559046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576701" y="4603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576701" y="3578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692652" y="3550792"/>
            <a:ext cx="0" cy="725170"/>
          </a:xfrm>
          <a:custGeom>
            <a:avLst/>
            <a:gdLst/>
            <a:ahLst/>
            <a:cxnLst/>
            <a:rect l="l" t="t" r="r" b="b"/>
            <a:pathLst>
              <a:path h="725170">
                <a:moveTo>
                  <a:pt x="0" y="0"/>
                </a:moveTo>
                <a:lnTo>
                  <a:pt x="0" y="724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692652" y="4559046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601211" y="4576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601211" y="3550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741801" y="3494532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0"/>
                </a:moveTo>
                <a:lnTo>
                  <a:pt x="0" y="780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650360" y="3494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752341" y="3482340"/>
            <a:ext cx="0" cy="793115"/>
          </a:xfrm>
          <a:custGeom>
            <a:avLst/>
            <a:gdLst/>
            <a:ahLst/>
            <a:cxnLst/>
            <a:rect l="l" t="t" r="r" b="b"/>
            <a:pathLst>
              <a:path h="793114">
                <a:moveTo>
                  <a:pt x="0" y="0"/>
                </a:moveTo>
                <a:lnTo>
                  <a:pt x="0" y="793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660902" y="34823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783838" y="3445890"/>
            <a:ext cx="0" cy="829944"/>
          </a:xfrm>
          <a:custGeom>
            <a:avLst/>
            <a:gdLst/>
            <a:ahLst/>
            <a:cxnLst/>
            <a:rect l="l" t="t" r="r" b="b"/>
            <a:pathLst>
              <a:path h="829945">
                <a:moveTo>
                  <a:pt x="0" y="0"/>
                </a:moveTo>
                <a:lnTo>
                  <a:pt x="0" y="829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692397" y="3445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867911" y="3348228"/>
            <a:ext cx="0" cy="927735"/>
          </a:xfrm>
          <a:custGeom>
            <a:avLst/>
            <a:gdLst/>
            <a:ahLst/>
            <a:cxnLst/>
            <a:rect l="l" t="t" r="r" b="b"/>
            <a:pathLst>
              <a:path h="927735">
                <a:moveTo>
                  <a:pt x="0" y="0"/>
                </a:moveTo>
                <a:lnTo>
                  <a:pt x="0" y="927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776471" y="3348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885438" y="3327908"/>
            <a:ext cx="0" cy="948055"/>
          </a:xfrm>
          <a:custGeom>
            <a:avLst/>
            <a:gdLst/>
            <a:ahLst/>
            <a:cxnLst/>
            <a:rect l="l" t="t" r="r" b="b"/>
            <a:pathLst>
              <a:path h="948054">
                <a:moveTo>
                  <a:pt x="0" y="0"/>
                </a:moveTo>
                <a:lnTo>
                  <a:pt x="0" y="947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793997" y="33279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899534" y="3311652"/>
            <a:ext cx="0" cy="963930"/>
          </a:xfrm>
          <a:custGeom>
            <a:avLst/>
            <a:gdLst/>
            <a:ahLst/>
            <a:cxnLst/>
            <a:rect l="l" t="t" r="r" b="b"/>
            <a:pathLst>
              <a:path h="963929">
                <a:moveTo>
                  <a:pt x="0" y="0"/>
                </a:moveTo>
                <a:lnTo>
                  <a:pt x="0" y="963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808095" y="33116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941571" y="3262757"/>
            <a:ext cx="0" cy="1024255"/>
          </a:xfrm>
          <a:custGeom>
            <a:avLst/>
            <a:gdLst/>
            <a:ahLst/>
            <a:cxnLst/>
            <a:rect l="l" t="t" r="r" b="b"/>
            <a:pathLst>
              <a:path h="1024254">
                <a:moveTo>
                  <a:pt x="0" y="10240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850132" y="42867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850132" y="3262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987165" y="3209925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6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895725" y="4232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895725" y="32099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050284" y="3137154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10201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958844" y="4157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958844" y="3137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081779" y="3100958"/>
            <a:ext cx="0" cy="1019175"/>
          </a:xfrm>
          <a:custGeom>
            <a:avLst/>
            <a:gdLst/>
            <a:ahLst/>
            <a:cxnLst/>
            <a:rect l="l" t="t" r="r" b="b"/>
            <a:pathLst>
              <a:path h="1019175">
                <a:moveTo>
                  <a:pt x="0" y="10189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990340" y="4119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990340" y="3100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116832" y="3060954"/>
            <a:ext cx="0" cy="1017269"/>
          </a:xfrm>
          <a:custGeom>
            <a:avLst/>
            <a:gdLst/>
            <a:ahLst/>
            <a:cxnLst/>
            <a:rect l="l" t="t" r="r" b="b"/>
            <a:pathLst>
              <a:path h="1017270">
                <a:moveTo>
                  <a:pt x="0" y="10172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025391" y="4078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25391" y="3060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148454" y="3025139"/>
            <a:ext cx="0" cy="1016000"/>
          </a:xfrm>
          <a:custGeom>
            <a:avLst/>
            <a:gdLst/>
            <a:ahLst/>
            <a:cxnLst/>
            <a:rect l="l" t="t" r="r" b="b"/>
            <a:pathLst>
              <a:path h="1016000">
                <a:moveTo>
                  <a:pt x="0" y="10158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057015" y="4041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057015" y="3025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179951" y="2989452"/>
            <a:ext cx="0" cy="1014730"/>
          </a:xfrm>
          <a:custGeom>
            <a:avLst/>
            <a:gdLst/>
            <a:ahLst/>
            <a:cxnLst/>
            <a:rect l="l" t="t" r="r" b="b"/>
            <a:pathLst>
              <a:path h="1014729">
                <a:moveTo>
                  <a:pt x="0" y="10144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088510" y="4003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088510" y="29894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232528" y="2930651"/>
            <a:ext cx="0" cy="1012190"/>
          </a:xfrm>
          <a:custGeom>
            <a:avLst/>
            <a:gdLst/>
            <a:ahLst/>
            <a:cxnLst/>
            <a:rect l="l" t="t" r="r" b="b"/>
            <a:pathLst>
              <a:path h="1012189">
                <a:moveTo>
                  <a:pt x="0" y="10120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141089" y="3942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141089" y="2930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597146" y="2548508"/>
            <a:ext cx="0" cy="1005205"/>
          </a:xfrm>
          <a:custGeom>
            <a:avLst/>
            <a:gdLst/>
            <a:ahLst/>
            <a:cxnLst/>
            <a:rect l="l" t="t" r="r" b="b"/>
            <a:pathLst>
              <a:path h="1005204">
                <a:moveTo>
                  <a:pt x="0" y="10050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505705" y="3553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505705" y="2548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639183" y="2508504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10058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547742" y="3514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547742" y="2508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702302" y="2450592"/>
            <a:ext cx="0" cy="1007744"/>
          </a:xfrm>
          <a:custGeom>
            <a:avLst/>
            <a:gdLst/>
            <a:ahLst/>
            <a:cxnLst/>
            <a:rect l="l" t="t" r="r" b="b"/>
            <a:pathLst>
              <a:path h="1007745">
                <a:moveTo>
                  <a:pt x="0" y="10076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610861" y="34582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610861" y="2450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768850" y="2392552"/>
            <a:ext cx="0" cy="1010285"/>
          </a:xfrm>
          <a:custGeom>
            <a:avLst/>
            <a:gdLst/>
            <a:ahLst/>
            <a:cxnLst/>
            <a:rect l="l" t="t" r="r" b="b"/>
            <a:pathLst>
              <a:path h="1010285">
                <a:moveTo>
                  <a:pt x="0" y="10102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677409" y="3402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677409" y="23925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898516" y="2290064"/>
            <a:ext cx="0" cy="1017269"/>
          </a:xfrm>
          <a:custGeom>
            <a:avLst/>
            <a:gdLst/>
            <a:ahLst/>
            <a:cxnLst/>
            <a:rect l="l" t="t" r="r" b="b"/>
            <a:pathLst>
              <a:path h="1017270">
                <a:moveTo>
                  <a:pt x="0" y="10171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807077" y="3304857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807077" y="228752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460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905628" y="2284983"/>
            <a:ext cx="0" cy="1017905"/>
          </a:xfrm>
          <a:custGeom>
            <a:avLst/>
            <a:gdLst/>
            <a:ahLst/>
            <a:cxnLst/>
            <a:rect l="l" t="t" r="r" b="b"/>
            <a:pathLst>
              <a:path h="1017904">
                <a:moveTo>
                  <a:pt x="0" y="10175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940680" y="2260219"/>
            <a:ext cx="0" cy="1019810"/>
          </a:xfrm>
          <a:custGeom>
            <a:avLst/>
            <a:gdLst/>
            <a:ahLst/>
            <a:cxnLst/>
            <a:rect l="l" t="t" r="r" b="b"/>
            <a:pathLst>
              <a:path h="1019810">
                <a:moveTo>
                  <a:pt x="0" y="10196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849240" y="32799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849240" y="2260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986146" y="2229992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4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894707" y="3252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894707" y="2229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073903" y="2178557"/>
            <a:ext cx="0" cy="1027430"/>
          </a:xfrm>
          <a:custGeom>
            <a:avLst/>
            <a:gdLst/>
            <a:ahLst/>
            <a:cxnLst/>
            <a:rect l="l" t="t" r="r" b="b"/>
            <a:pathLst>
              <a:path h="1027430">
                <a:moveTo>
                  <a:pt x="0" y="10274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982464" y="3205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982464" y="2178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101844" y="2164079"/>
            <a:ext cx="0" cy="1029335"/>
          </a:xfrm>
          <a:custGeom>
            <a:avLst/>
            <a:gdLst/>
            <a:ahLst/>
            <a:cxnLst/>
            <a:rect l="l" t="t" r="r" b="b"/>
            <a:pathLst>
              <a:path h="1029335">
                <a:moveTo>
                  <a:pt x="0" y="10289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010403" y="3193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010403" y="2164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112384" y="2158873"/>
            <a:ext cx="0" cy="1029969"/>
          </a:xfrm>
          <a:custGeom>
            <a:avLst/>
            <a:gdLst/>
            <a:ahLst/>
            <a:cxnLst/>
            <a:rect l="l" t="t" r="r" b="b"/>
            <a:pathLst>
              <a:path h="1029969">
                <a:moveTo>
                  <a:pt x="0" y="10294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020945" y="31883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020945" y="2158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168519" y="2133345"/>
            <a:ext cx="0" cy="1032510"/>
          </a:xfrm>
          <a:custGeom>
            <a:avLst/>
            <a:gdLst/>
            <a:ahLst/>
            <a:cxnLst/>
            <a:rect l="l" t="t" r="r" b="b"/>
            <a:pathLst>
              <a:path h="1032510">
                <a:moveTo>
                  <a:pt x="0" y="10322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077078" y="3165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077078" y="2133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340222" y="2077720"/>
            <a:ext cx="0" cy="1038860"/>
          </a:xfrm>
          <a:custGeom>
            <a:avLst/>
            <a:gdLst/>
            <a:ahLst/>
            <a:cxnLst/>
            <a:rect l="l" t="t" r="r" b="b"/>
            <a:pathLst>
              <a:path h="1038860">
                <a:moveTo>
                  <a:pt x="0" y="10386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248783" y="3116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248783" y="2077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364734" y="2072513"/>
            <a:ext cx="0" cy="1039494"/>
          </a:xfrm>
          <a:custGeom>
            <a:avLst/>
            <a:gdLst/>
            <a:ahLst/>
            <a:cxnLst/>
            <a:rect l="l" t="t" r="r" b="b"/>
            <a:pathLst>
              <a:path h="1039494">
                <a:moveTo>
                  <a:pt x="0" y="1039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273294" y="3111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273294" y="20725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378830" y="2069719"/>
            <a:ext cx="0" cy="1039494"/>
          </a:xfrm>
          <a:custGeom>
            <a:avLst/>
            <a:gdLst/>
            <a:ahLst/>
            <a:cxnLst/>
            <a:rect l="l" t="t" r="r" b="b"/>
            <a:pathLst>
              <a:path h="1039494">
                <a:moveTo>
                  <a:pt x="0" y="10394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287390" y="3109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287390" y="2069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578602" y="2052320"/>
            <a:ext cx="0" cy="1043305"/>
          </a:xfrm>
          <a:custGeom>
            <a:avLst/>
            <a:gdLst/>
            <a:ahLst/>
            <a:cxnLst/>
            <a:rect l="l" t="t" r="r" b="b"/>
            <a:pathLst>
              <a:path h="1043305">
                <a:moveTo>
                  <a:pt x="0" y="10433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487161" y="3096514"/>
            <a:ext cx="225425" cy="0"/>
          </a:xfrm>
          <a:custGeom>
            <a:avLst/>
            <a:gdLst/>
            <a:ahLst/>
            <a:cxnLst/>
            <a:rect l="l" t="t" r="r" b="b"/>
            <a:pathLst>
              <a:path w="225425">
                <a:moveTo>
                  <a:pt x="0" y="0"/>
                </a:moveTo>
                <a:lnTo>
                  <a:pt x="224916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487161" y="2052891"/>
            <a:ext cx="225425" cy="0"/>
          </a:xfrm>
          <a:custGeom>
            <a:avLst/>
            <a:gdLst/>
            <a:ahLst/>
            <a:cxnLst/>
            <a:rect l="l" t="t" r="r" b="b"/>
            <a:pathLst>
              <a:path w="225425">
                <a:moveTo>
                  <a:pt x="0" y="0"/>
                </a:moveTo>
                <a:lnTo>
                  <a:pt x="224916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610225" y="2052954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10438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620639" y="2053463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10439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739891" y="2064639"/>
            <a:ext cx="0" cy="1046480"/>
          </a:xfrm>
          <a:custGeom>
            <a:avLst/>
            <a:gdLst/>
            <a:ahLst/>
            <a:cxnLst/>
            <a:rect l="l" t="t" r="r" b="b"/>
            <a:pathLst>
              <a:path h="1046480">
                <a:moveTo>
                  <a:pt x="0" y="10463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648452" y="3110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648452" y="2064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757417" y="2067305"/>
            <a:ext cx="0" cy="1047115"/>
          </a:xfrm>
          <a:custGeom>
            <a:avLst/>
            <a:gdLst/>
            <a:ahLst/>
            <a:cxnLst/>
            <a:rect l="l" t="t" r="r" b="b"/>
            <a:pathLst>
              <a:path h="1047114">
                <a:moveTo>
                  <a:pt x="0" y="10467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665978" y="3114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65978" y="2067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939663" y="2106929"/>
            <a:ext cx="0" cy="1054735"/>
          </a:xfrm>
          <a:custGeom>
            <a:avLst/>
            <a:gdLst/>
            <a:ahLst/>
            <a:cxnLst/>
            <a:rect l="l" t="t" r="r" b="b"/>
            <a:pathLst>
              <a:path h="1054735">
                <a:moveTo>
                  <a:pt x="0" y="10543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848222" y="3161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848222" y="2106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013322" y="2128647"/>
            <a:ext cx="0" cy="1059815"/>
          </a:xfrm>
          <a:custGeom>
            <a:avLst/>
            <a:gdLst/>
            <a:ahLst/>
            <a:cxnLst/>
            <a:rect l="l" t="t" r="r" b="b"/>
            <a:pathLst>
              <a:path h="1059814">
                <a:moveTo>
                  <a:pt x="0" y="10596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921883" y="31883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921883" y="2128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104509" y="2159380"/>
            <a:ext cx="0" cy="1068705"/>
          </a:xfrm>
          <a:custGeom>
            <a:avLst/>
            <a:gdLst/>
            <a:ahLst/>
            <a:cxnLst/>
            <a:rect l="l" t="t" r="r" b="b"/>
            <a:pathLst>
              <a:path h="1068705">
                <a:moveTo>
                  <a:pt x="0" y="10685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013069" y="3227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013069" y="2159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188583" y="2191004"/>
            <a:ext cx="0" cy="1079500"/>
          </a:xfrm>
          <a:custGeom>
            <a:avLst/>
            <a:gdLst/>
            <a:ahLst/>
            <a:cxnLst/>
            <a:rect l="l" t="t" r="r" b="b"/>
            <a:pathLst>
              <a:path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097142" y="32705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097142" y="2191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437503" y="2297683"/>
            <a:ext cx="0" cy="1130300"/>
          </a:xfrm>
          <a:custGeom>
            <a:avLst/>
            <a:gdLst/>
            <a:ahLst/>
            <a:cxnLst/>
            <a:rect l="l" t="t" r="r" b="b"/>
            <a:pathLst>
              <a:path h="1130300">
                <a:moveTo>
                  <a:pt x="0" y="11302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346063" y="3427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346063" y="2297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626732" y="2386964"/>
            <a:ext cx="0" cy="1189990"/>
          </a:xfrm>
          <a:custGeom>
            <a:avLst/>
            <a:gdLst/>
            <a:ahLst/>
            <a:cxnLst/>
            <a:rect l="l" t="t" r="r" b="b"/>
            <a:pathLst>
              <a:path h="1189989">
                <a:moveTo>
                  <a:pt x="0" y="11899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535293" y="3576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535293" y="2386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791579" y="2467101"/>
            <a:ext cx="0" cy="1257300"/>
          </a:xfrm>
          <a:custGeom>
            <a:avLst/>
            <a:gdLst/>
            <a:ahLst/>
            <a:cxnLst/>
            <a:rect l="l" t="t" r="r" b="b"/>
            <a:pathLst>
              <a:path h="1257300">
                <a:moveTo>
                  <a:pt x="0" y="12571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700139" y="37242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700139" y="2467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057897" y="2596007"/>
            <a:ext cx="0" cy="1393825"/>
          </a:xfrm>
          <a:custGeom>
            <a:avLst/>
            <a:gdLst/>
            <a:ahLst/>
            <a:cxnLst/>
            <a:rect l="l" t="t" r="r" b="b"/>
            <a:pathLst>
              <a:path h="1393825">
                <a:moveTo>
                  <a:pt x="0" y="13933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966457" y="3989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966457" y="25960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131557" y="2630804"/>
            <a:ext cx="0" cy="1436370"/>
          </a:xfrm>
          <a:custGeom>
            <a:avLst/>
            <a:gdLst/>
            <a:ahLst/>
            <a:cxnLst/>
            <a:rect l="l" t="t" r="r" b="b"/>
            <a:pathLst>
              <a:path h="1436370">
                <a:moveTo>
                  <a:pt x="0" y="14361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040118" y="40669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040118" y="26308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149083" y="2638932"/>
            <a:ext cx="0" cy="1447165"/>
          </a:xfrm>
          <a:custGeom>
            <a:avLst/>
            <a:gdLst/>
            <a:ahLst/>
            <a:cxnLst/>
            <a:rect l="l" t="t" r="r" b="b"/>
            <a:pathLst>
              <a:path h="1447164">
                <a:moveTo>
                  <a:pt x="0" y="14466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057643" y="4085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057643" y="2638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254240" y="2687447"/>
            <a:ext cx="0" cy="1511935"/>
          </a:xfrm>
          <a:custGeom>
            <a:avLst/>
            <a:gdLst/>
            <a:ahLst/>
            <a:cxnLst/>
            <a:rect l="l" t="t" r="r" b="b"/>
            <a:pathLst>
              <a:path h="1511935">
                <a:moveTo>
                  <a:pt x="0" y="15115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162800" y="4199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162800" y="26874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498080" y="2715767"/>
            <a:ext cx="0" cy="1985645"/>
          </a:xfrm>
          <a:custGeom>
            <a:avLst/>
            <a:gdLst/>
            <a:ahLst/>
            <a:cxnLst/>
            <a:rect l="l" t="t" r="r" b="b"/>
            <a:pathLst>
              <a:path h="1985645">
                <a:moveTo>
                  <a:pt x="0" y="198513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498080" y="47009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498080" y="4417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498080" y="4133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498080" y="3850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498080" y="35665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7498080" y="3282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498080" y="2999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498080" y="2715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 txBox="1"/>
          <p:nvPr/>
        </p:nvSpPr>
        <p:spPr>
          <a:xfrm>
            <a:off x="7668259" y="464121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59" name="object 559"/>
          <p:cNvSpPr txBox="1"/>
          <p:nvPr/>
        </p:nvSpPr>
        <p:spPr>
          <a:xfrm>
            <a:off x="7668259" y="435762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7668259" y="4074030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7668259" y="379043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7668259" y="350684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3" name="object 563"/>
          <p:cNvSpPr txBox="1"/>
          <p:nvPr/>
        </p:nvSpPr>
        <p:spPr>
          <a:xfrm>
            <a:off x="7668259" y="322325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4" name="object 564"/>
          <p:cNvSpPr txBox="1"/>
          <p:nvPr/>
        </p:nvSpPr>
        <p:spPr>
          <a:xfrm>
            <a:off x="7668259" y="2656075"/>
            <a:ext cx="346075" cy="4235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1141094" y="4178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141094" y="4178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361947" y="4330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361947" y="4330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368933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368933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379474" y="4342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379474" y="4342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407541" y="4361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407541" y="4361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442592" y="4384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442592" y="4384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484630" y="4412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484630" y="4412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502155" y="4423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502155" y="4423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537208" y="4446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537208" y="4446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554733" y="4457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554733" y="4457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600327" y="4485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600327" y="4485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607311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607311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624838" y="450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624838" y="450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649348" y="4515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1649348" y="4515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1736979" y="4567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736979" y="4567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761617" y="4580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761617" y="4580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017522" y="4707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017522" y="4707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091054" y="4736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091054" y="4736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101595" y="4740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101595" y="4740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115566" y="4745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115566" y="4745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122677" y="4748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122677" y="4748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233485" y="4618291"/>
            <a:ext cx="885189" cy="24625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524758" y="4213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524758" y="4213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531870" y="4205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531870" y="4205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538854" y="4198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538854" y="4198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549396" y="4186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549396" y="4186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608959" y="4121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608959" y="4121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626484" y="4101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626484" y="4101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650996" y="4074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650996" y="4074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675507" y="4046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675507" y="4046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724655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724655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735196" y="3978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735196" y="3978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766692" y="3941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766692" y="3941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850766" y="3843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850766" y="3843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868292" y="3823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868292" y="3823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882390" y="3806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882390" y="3806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924427" y="3757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924427" y="3757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970020" y="3704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970020" y="3704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033139" y="3630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033139" y="3630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064634" y="359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064634" y="359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099686" y="3552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099686" y="3552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131309" y="3515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131309" y="3515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162805" y="3479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162805" y="3479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215384" y="3419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215384" y="3419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580001" y="3033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580001" y="3033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622038" y="299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622038" y="299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685157" y="293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685157" y="293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751704" y="2880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751704" y="2880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881371" y="2781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881371" y="2781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888484" y="2776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888484" y="2776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923535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923535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969002" y="272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969002" y="272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056759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056759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084698" y="2661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084698" y="2661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095240" y="2656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095240" y="2656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151373" y="2632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151373" y="2632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323078" y="2579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323078" y="2579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347589" y="2574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347589" y="2574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361685" y="2572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361685" y="2572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561457" y="2556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561457" y="2556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593079" y="2557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593079" y="2557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603494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603494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722746" y="2570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722746" y="2570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740272" y="2573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740272" y="2573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922517" y="2616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922517" y="2616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996178" y="2641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996178" y="2641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087364" y="2676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087364" y="2676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171438" y="2713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171438" y="2713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420358" y="2845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420358" y="2845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609588" y="2964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609588" y="2964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774433" y="3078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774433" y="3078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040753" y="3275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040753" y="3275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114413" y="3331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114413" y="3331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7131939" y="3345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131939" y="3345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237094" y="3426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7237094" y="3426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 txBox="1"/>
          <p:nvPr/>
        </p:nvSpPr>
        <p:spPr>
          <a:xfrm>
            <a:off x="85953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154299000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 txBox="1"/>
          <p:nvPr/>
        </p:nvSpPr>
        <p:spPr>
          <a:xfrm>
            <a:off x="261226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154299500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6" name="object 716"/>
          <p:cNvSpPr txBox="1"/>
          <p:nvPr/>
        </p:nvSpPr>
        <p:spPr>
          <a:xfrm>
            <a:off x="436499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154300000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611771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154300500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 txBox="1"/>
          <p:nvPr/>
        </p:nvSpPr>
        <p:spPr>
          <a:xfrm>
            <a:off x="594230" y="500134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594230" y="426728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20" name="object 720"/>
          <p:cNvSpPr txBox="1"/>
          <p:nvPr/>
        </p:nvSpPr>
        <p:spPr>
          <a:xfrm>
            <a:off x="594230" y="353310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21" name="object 721"/>
          <p:cNvSpPr txBox="1"/>
          <p:nvPr/>
        </p:nvSpPr>
        <p:spPr>
          <a:xfrm>
            <a:off x="594230" y="28323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2" name="object 722"/>
          <p:cNvSpPr txBox="1"/>
          <p:nvPr/>
        </p:nvSpPr>
        <p:spPr>
          <a:xfrm>
            <a:off x="594230" y="20983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MTCP1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154299000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5" name="object 72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26" name="object 726"/>
          <p:cNvSpPr/>
          <p:nvPr/>
        </p:nvSpPr>
        <p:spPr>
          <a:xfrm>
            <a:off x="3079242" y="4275454"/>
            <a:ext cx="3502025" cy="283845"/>
          </a:xfrm>
          <a:custGeom>
            <a:avLst/>
            <a:gdLst/>
            <a:ahLst/>
            <a:cxnLst/>
            <a:rect l="l" t="t" r="r" b="b"/>
            <a:pathLst>
              <a:path w="3502025" h="283845">
                <a:moveTo>
                  <a:pt x="0" y="283591"/>
                </a:moveTo>
                <a:lnTo>
                  <a:pt x="3501898" y="283591"/>
                </a:lnTo>
                <a:lnTo>
                  <a:pt x="3501898" y="0"/>
                </a:lnTo>
                <a:lnTo>
                  <a:pt x="0" y="0"/>
                </a:lnTo>
                <a:lnTo>
                  <a:pt x="0" y="28359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 txBox="1"/>
          <p:nvPr/>
        </p:nvSpPr>
        <p:spPr>
          <a:xfrm>
            <a:off x="4665090" y="4363464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28" name="object 728"/>
          <p:cNvSpPr txBox="1"/>
          <p:nvPr/>
        </p:nvSpPr>
        <p:spPr>
          <a:xfrm>
            <a:off x="6584695" y="4559046"/>
            <a:ext cx="913765" cy="28384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L="28892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1049527" y="3708272"/>
            <a:ext cx="2026285" cy="283845"/>
          </a:xfrm>
          <a:custGeom>
            <a:avLst/>
            <a:gdLst/>
            <a:ahLst/>
            <a:cxnLst/>
            <a:rect l="l" t="t" r="r" b="b"/>
            <a:pathLst>
              <a:path w="2026285" h="283845">
                <a:moveTo>
                  <a:pt x="0" y="283590"/>
                </a:moveTo>
                <a:lnTo>
                  <a:pt x="2026158" y="283590"/>
                </a:lnTo>
                <a:lnTo>
                  <a:pt x="2026158" y="0"/>
                </a:lnTo>
                <a:lnTo>
                  <a:pt x="0" y="0"/>
                </a:lnTo>
                <a:lnTo>
                  <a:pt x="0" y="2835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 txBox="1"/>
          <p:nvPr/>
        </p:nvSpPr>
        <p:spPr>
          <a:xfrm>
            <a:off x="1941957" y="380529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1049527" y="3141091"/>
            <a:ext cx="2026285" cy="283845"/>
          </a:xfrm>
          <a:custGeom>
            <a:avLst/>
            <a:gdLst/>
            <a:ahLst/>
            <a:cxnLst/>
            <a:rect l="l" t="t" r="r" b="b"/>
            <a:pathLst>
              <a:path w="2026285" h="283845">
                <a:moveTo>
                  <a:pt x="0" y="283591"/>
                </a:moveTo>
                <a:lnTo>
                  <a:pt x="2026158" y="283591"/>
                </a:lnTo>
                <a:lnTo>
                  <a:pt x="2026158" y="0"/>
                </a:lnTo>
                <a:lnTo>
                  <a:pt x="0" y="0"/>
                </a:lnTo>
                <a:lnTo>
                  <a:pt x="0" y="283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 txBox="1"/>
          <p:nvPr/>
        </p:nvSpPr>
        <p:spPr>
          <a:xfrm>
            <a:off x="1968500" y="323151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1049527" y="3424682"/>
            <a:ext cx="2026285" cy="283845"/>
          </a:xfrm>
          <a:custGeom>
            <a:avLst/>
            <a:gdLst/>
            <a:ahLst/>
            <a:cxnLst/>
            <a:rect l="l" t="t" r="r" b="b"/>
            <a:pathLst>
              <a:path w="2026285" h="283845">
                <a:moveTo>
                  <a:pt x="0" y="283590"/>
                </a:moveTo>
                <a:lnTo>
                  <a:pt x="2026158" y="283590"/>
                </a:lnTo>
                <a:lnTo>
                  <a:pt x="2026158" y="0"/>
                </a:lnTo>
                <a:lnTo>
                  <a:pt x="0" y="0"/>
                </a:lnTo>
                <a:lnTo>
                  <a:pt x="0" y="28359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 txBox="1"/>
          <p:nvPr/>
        </p:nvSpPr>
        <p:spPr>
          <a:xfrm>
            <a:off x="1885950" y="351815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6" name="object 7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35" name="object 73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20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20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57935" y="3189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57935" y="3189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33119" y="3366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33119" y="3366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0358" y="3382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0358" y="3382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72616" y="3455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72616" y="3455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08430" y="3533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08430" y="3533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25460" y="3677348"/>
            <a:ext cx="767079" cy="47650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47341" y="3507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47341" y="3507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19095" y="33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19095" y="33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44114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44114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40889" y="3085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40889" y="3085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69591" y="302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69591" y="302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583942" y="2997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83942" y="2997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08960" y="2948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608960" y="2948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616200" y="2935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16200" y="2935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62808" y="2851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62808" y="2851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02179" y="2786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02179" y="2786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20085" y="2759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20085" y="2759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34436" y="2739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34436" y="2739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48788" y="2719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48788" y="2719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70251" y="2692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70251" y="2692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06064" y="2651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06064" y="2651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845561" y="2613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45561" y="2613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59913" y="2601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59913" y="2601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74136" y="2591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74136" y="2591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95726" y="2576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95726" y="2576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10077" y="2568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910077" y="2568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920745" y="2562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920745" y="2562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927985" y="2559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927985" y="2559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970910" y="2544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970910" y="2544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992501" y="2541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992501" y="2541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03169" y="254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03169" y="254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21076" y="2540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21076" y="2540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203955" y="2635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03955" y="2635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239770" y="267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39770" y="267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79140" y="2728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79140" y="2728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304285" y="2767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304285" y="2767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318636" y="2790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318636" y="2790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347211" y="2841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47211" y="2841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54451" y="2855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54451" y="2855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65119" y="2875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365119" y="2875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386709" y="2918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386709" y="2918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404615" y="295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04615" y="295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418966" y="2987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418966" y="2987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472688" y="3112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472688" y="3112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529965" y="325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529965" y="325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540759" y="3285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540759" y="3285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694810" y="3709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694810" y="3709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712845" y="3760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712845" y="3760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748659" y="3860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748659" y="3860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777360" y="3940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77360" y="3940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175125" y="476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175125" y="476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89476" y="477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189476" y="477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218051" y="4797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218051" y="4797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250309" y="4812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50309" y="4812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79010" y="4818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79010" y="4818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89805" y="4818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89805" y="4818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386579" y="4768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386579" y="4768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465446" y="4650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465446" y="4650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490465" y="4597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90465" y="4597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508372" y="4554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508372" y="4554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522723" y="4518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522723" y="4518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533519" y="4488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533519" y="4488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554982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54982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615941" y="4232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15941" y="4232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58867" y="4080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658867" y="4080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666107" y="4054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666107" y="4054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680458" y="400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680458" y="400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752085" y="3733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752085" y="3733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762880" y="3692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762880" y="3692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773548" y="365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773548" y="365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784344" y="361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784344" y="361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820158" y="3482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820158" y="3482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870322" y="3310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870322" y="3310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891913" y="3242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891913" y="3242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902580" y="3209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902580" y="3209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956302" y="3060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956302" y="3060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967096" y="3035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967096" y="3035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977891" y="301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977891" y="301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988559" y="2987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988559" y="2987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999354" y="2965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999354" y="2965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074665" y="2859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074665" y="2859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06923" y="2836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06923" y="2836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46294" y="2824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146294" y="2824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153533" y="282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153533" y="282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196459" y="2834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196459" y="2834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210809" y="2841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210809" y="2841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264530" y="288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264530" y="288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275326" y="2897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275326" y="2897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286121" y="2910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286121" y="2910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296789" y="2924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296789" y="2924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304028" y="2933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304028" y="2933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382767" y="3061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382767" y="3061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486780" y="3277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486780" y="3277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493892" y="3294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493892" y="3294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522595" y="336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522595" y="336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583554" y="3507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583554" y="3507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608573" y="3569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608573" y="3569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651627" y="3673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651627" y="3673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665978" y="3708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665978" y="3708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683884" y="3751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683884" y="3751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744845" y="389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744845" y="389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759069" y="3922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759069" y="3922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784215" y="3976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784215" y="3976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791327" y="3990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791327" y="3990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805678" y="4020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805678" y="4020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816472" y="4041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816472" y="4041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855842" y="411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855842" y="411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888101" y="4173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888101" y="4173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920359" y="4228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920359" y="4228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934709" y="4251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934709" y="4251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949060" y="4273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949060" y="4273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956172" y="4284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956172" y="4284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024371" y="4381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024371" y="4381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070853" y="4440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070853" y="4440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214236" y="4583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214236" y="4583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285991" y="4636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85991" y="4636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96659" y="4642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296659" y="4642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328917" y="4662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328917" y="4662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339713" y="4668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39713" y="4668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50508" y="4673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350508" y="4673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024243" y="4661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024243" y="4661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178293" y="45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178293" y="45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242809" y="4572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242809" y="4572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871472" y="5486400"/>
            <a:ext cx="5375910" cy="0"/>
          </a:xfrm>
          <a:custGeom>
            <a:avLst/>
            <a:gdLst/>
            <a:ahLst/>
            <a:cxnLst/>
            <a:rect l="l" t="t" r="r" b="b"/>
            <a:pathLst>
              <a:path w="5375909">
                <a:moveTo>
                  <a:pt x="0" y="0"/>
                </a:moveTo>
                <a:lnTo>
                  <a:pt x="537565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87147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6633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4551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2471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914400" y="2123313"/>
            <a:ext cx="0" cy="2789555"/>
          </a:xfrm>
          <a:custGeom>
            <a:avLst/>
            <a:gdLst/>
            <a:ahLst/>
            <a:cxnLst/>
            <a:rect l="l" t="t" r="r" b="b"/>
            <a:pathLst>
              <a:path h="2789554">
                <a:moveTo>
                  <a:pt x="0" y="0"/>
                </a:moveTo>
                <a:lnTo>
                  <a:pt x="0" y="278904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822960" y="49123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822960" y="421512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822960" y="3517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822960" y="28205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822960" y="2123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149730" y="2922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153477" y="2931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260728" y="3192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260728" y="3201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264602" y="3201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336039" y="3369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336039" y="3377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339786" y="3377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343152" y="3385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343152" y="33942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347025" y="3394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375410" y="34582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375410" y="34667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379283" y="3466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11224" y="35363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11224" y="3544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15097" y="35448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33144" y="3777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533144" y="3785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536890" y="37856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586864" y="3868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86864" y="3876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90738" y="3876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604772" y="3895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604772" y="3904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608645" y="3904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615566" y="39119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615566" y="39206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619313" y="3920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665732" y="3980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665732" y="3989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669478" y="3989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672844" y="3989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672844" y="39980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676717" y="39981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733804" y="4054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733804" y="4071302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51" y="0"/>
                </a:lnTo>
              </a:path>
            </a:pathLst>
          </a:custGeom>
          <a:ln w="25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737677" y="4063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751710" y="40706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755584" y="4079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780413" y="4091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780413" y="4100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784159" y="41005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805558" y="4106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809305" y="4115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812670" y="4110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805558" y="4125785"/>
            <a:ext cx="60325" cy="0"/>
          </a:xfrm>
          <a:custGeom>
            <a:avLst/>
            <a:gdLst/>
            <a:ahLst/>
            <a:cxnLst/>
            <a:rect l="l" t="t" r="r" b="b"/>
            <a:pathLst>
              <a:path w="60325">
                <a:moveTo>
                  <a:pt x="0" y="0"/>
                </a:moveTo>
                <a:lnTo>
                  <a:pt x="60071" y="0"/>
                </a:lnTo>
              </a:path>
            </a:pathLst>
          </a:custGeom>
          <a:ln w="228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816417" y="4119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823466" y="4115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827212" y="4123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848485" y="4123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852358" y="4132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880742" y="4129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880742" y="41376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884616" y="4137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956054" y="41140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956054" y="41226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959800" y="41226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963166" y="41106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963166" y="4119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967039" y="41191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981073" y="4100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981073" y="41088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984946" y="4108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991867" y="4092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991867" y="41014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995614" y="41014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024126" y="40660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024126" y="4074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027872" y="4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042032" y="40482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042032" y="40568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045779" y="4056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049145" y="40405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049145" y="40491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053018" y="40490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095754" y="39832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095754" y="3991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099627" y="39918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174620" y="38609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174620" y="38695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178494" y="38694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203323" y="3809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03323" y="3818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207069" y="38184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217673" y="37832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217673" y="3791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221420" y="37917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239136" y="3741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239136" y="37505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242883" y="3750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260600" y="36993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260600" y="37078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264473" y="3707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267839" y="3684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267839" y="3693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271585" y="3693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350261" y="3510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350261" y="3519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354008" y="3519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421889" y="33529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421889" y="33615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425763" y="33614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447035" y="3297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447035" y="33059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450782" y="3306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43810" y="3088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547556" y="3096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572385" y="3029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576258" y="3037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586735" y="3000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590609" y="30092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611882" y="29517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615628" y="2960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618994" y="29381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622867" y="29467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665602" y="2854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669476" y="28626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704973" y="2789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704973" y="27983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708846" y="2798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723007" y="2762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723007" y="2771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726753" y="2771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737230" y="2742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737230" y="2750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741104" y="2750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751582" y="2722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751582" y="2731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755455" y="2731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773172" y="26953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773172" y="27039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776918" y="2703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808985" y="2654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808985" y="2663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812732" y="2663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848355" y="2616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848355" y="2619375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495" y="0"/>
                </a:lnTo>
              </a:path>
            </a:pathLst>
          </a:custGeom>
          <a:ln w="214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852229" y="2625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862707" y="2604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866580" y="2613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877057" y="25941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877057" y="2595435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608" y="0"/>
                </a:lnTo>
              </a:path>
            </a:pathLst>
          </a:custGeom>
          <a:ln w="238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880804" y="2602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898520" y="2579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902394" y="25883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912872" y="2571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916745" y="2579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923667" y="2565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912872" y="2574417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05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927413" y="2574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930779" y="2562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934652" y="25710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973832" y="2547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973832" y="2553906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310" y="0"/>
                </a:lnTo>
              </a:path>
            </a:pathLst>
          </a:custGeom>
          <a:ln w="144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977578" y="2556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995295" y="2544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999168" y="2552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006089" y="2543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009836" y="25516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023997" y="2542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027743" y="2551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206750" y="2638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206750" y="2647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210623" y="2646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242564" y="26789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242564" y="26874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246437" y="26875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282060" y="2731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282060" y="27404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285807" y="2740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307079" y="2770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307079" y="27787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310953" y="2778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321430" y="2793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321430" y="2802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325304" y="28024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350133" y="2844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353879" y="28531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357245" y="2858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361118" y="28665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368040" y="28787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371786" y="28872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389503" y="2921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393376" y="2930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407409" y="29594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411283" y="2968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421760" y="2990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425634" y="2999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475482" y="3115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475482" y="31240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479355" y="3124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532885" y="3259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532885" y="3268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536632" y="3268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543680" y="32879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543680" y="3296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547427" y="32964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697732" y="3712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697732" y="37209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701478" y="37210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715639" y="3762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715639" y="37715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719512" y="3771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751453" y="3863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751453" y="3871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755326" y="3872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780154" y="3943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780154" y="3951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784028" y="3951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177919" y="4766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177919" y="4781803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495" y="0"/>
                </a:lnTo>
              </a:path>
            </a:pathLst>
          </a:custGeom>
          <a:ln w="224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181792" y="4775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192270" y="4779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196143" y="4788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220971" y="4800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220971" y="48091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224718" y="4809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253229" y="48157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253229" y="48243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256976" y="48242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281932" y="4821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281932" y="4830127"/>
            <a:ext cx="27940" cy="0"/>
          </a:xfrm>
          <a:custGeom>
            <a:avLst/>
            <a:gdLst/>
            <a:ahLst/>
            <a:cxnLst/>
            <a:rect l="l" t="t" r="r" b="b"/>
            <a:pathLst>
              <a:path w="27939">
                <a:moveTo>
                  <a:pt x="0" y="0"/>
                </a:moveTo>
                <a:lnTo>
                  <a:pt x="27812" y="0"/>
                </a:lnTo>
              </a:path>
            </a:pathLst>
          </a:custGeom>
          <a:ln w="96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285678" y="4830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292600" y="4821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296473" y="4830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389373" y="47711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389373" y="47796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393247" y="4779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468240" y="46535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468240" y="4662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472114" y="4662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493386" y="4600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493386" y="46089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497133" y="46090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511294" y="4557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511294" y="4566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515040" y="4566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525645" y="45208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525645" y="4529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529391" y="45293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536313" y="4491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536313" y="45003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540186" y="4500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557776" y="44302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557776" y="4438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561649" y="44388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618735" y="4234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618735" y="42434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622609" y="42433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661789" y="4083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661789" y="4091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665535" y="4091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668901" y="40568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668901" y="4065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672774" y="40654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683252" y="4004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683252" y="4012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687125" y="4012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755007" y="3735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758753" y="3744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765675" y="36957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765675" y="37042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769548" y="37042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776470" y="3655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780216" y="3664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787138" y="3615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791011" y="36242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823078" y="34856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826825" y="34942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873244" y="3313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76990" y="3322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894707" y="3244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898580" y="3253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905502" y="32120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909248" y="3220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959222" y="3063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959222" y="30723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962969" y="3072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970017" y="3037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970017" y="30464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973764" y="30465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980685" y="3013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980685" y="30219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984559" y="3021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991480" y="2990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991480" y="29988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995227" y="2998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002276" y="2968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002276" y="2977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006022" y="29773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077459" y="28620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077459" y="28705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081333" y="28706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109717" y="28388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109717" y="28474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113591" y="2847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149215" y="28272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149215" y="2835782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257" y="0"/>
                </a:lnTo>
              </a:path>
            </a:pathLst>
          </a:custGeom>
          <a:ln w="97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152961" y="28358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156327" y="2827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160200" y="2835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199379" y="2836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199379" y="28455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203126" y="2845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213603" y="28444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213603" y="28529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217477" y="28529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267452" y="28887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267452" y="28973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271198" y="28973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278120" y="2900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278120" y="29091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281993" y="2909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288915" y="2913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288915" y="29218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292788" y="292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299709" y="29269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299709" y="2935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303456" y="29355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306821" y="29364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306821" y="2945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310695" y="2945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385689" y="3064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385689" y="30726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389435" y="30727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489575" y="3280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493448" y="32893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496814" y="32971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500560" y="33057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525515" y="3364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529262" y="3372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586348" y="3510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590222" y="3519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611495" y="3572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615241" y="3580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654421" y="36767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654421" y="3685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658294" y="36853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668771" y="3711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672645" y="3719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686678" y="3754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690552" y="37626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747639" y="3894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751512" y="39029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761990" y="39256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765736" y="3934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787009" y="3978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787009" y="39875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790882" y="3987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794247" y="3993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794247" y="40022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797994" y="4002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808598" y="4022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808598" y="4031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812345" y="4031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819266" y="4044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819266" y="4052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823140" y="4052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858764" y="4119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858764" y="41277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862510" y="4127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891021" y="41769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891021" y="41854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894768" y="41854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923279" y="4231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923279" y="42397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927026" y="4239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937630" y="4254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937630" y="4262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941377" y="42628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951982" y="42767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951982" y="4285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955728" y="42852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959094" y="4287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959094" y="42962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962840" y="4296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027165" y="4384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027165" y="43930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031039" y="4392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073775" y="4442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073775" y="4451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077521" y="4451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217158" y="4586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217158" y="4594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220904" y="4594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288785" y="46390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288785" y="4647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292659" y="46476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299580" y="4645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299580" y="4654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303327" y="4654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331839" y="46649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331839" y="46736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335585" y="46735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342507" y="46709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342507" y="46794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346380" y="4679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353302" y="46765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353302" y="46850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357175" y="46850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027036" y="46640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027036" y="46725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7030910" y="46726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7181215" y="4602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7181215" y="4610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7184961" y="46109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7245604" y="4574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7245604" y="45835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7249477" y="4583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158239" y="2169414"/>
            <a:ext cx="0" cy="666750"/>
          </a:xfrm>
          <a:custGeom>
            <a:avLst/>
            <a:gdLst/>
            <a:ahLst/>
            <a:cxnLst/>
            <a:rect l="l" t="t" r="r" b="b"/>
            <a:pathLst>
              <a:path h="666750">
                <a:moveTo>
                  <a:pt x="0" y="0"/>
                </a:moveTo>
                <a:lnTo>
                  <a:pt x="0" y="666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158239" y="3121025"/>
            <a:ext cx="0" cy="572770"/>
          </a:xfrm>
          <a:custGeom>
            <a:avLst/>
            <a:gdLst/>
            <a:ahLst/>
            <a:cxnLst/>
            <a:rect l="l" t="t" r="r" b="b"/>
            <a:pathLst>
              <a:path h="572770">
                <a:moveTo>
                  <a:pt x="0" y="0"/>
                </a:moveTo>
                <a:lnTo>
                  <a:pt x="0" y="5726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066800" y="36936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066800" y="2169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269364" y="2528061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269364" y="3121025"/>
            <a:ext cx="0" cy="753745"/>
          </a:xfrm>
          <a:custGeom>
            <a:avLst/>
            <a:gdLst/>
            <a:ahLst/>
            <a:cxnLst/>
            <a:rect l="l" t="t" r="r" b="b"/>
            <a:pathLst>
              <a:path h="753745">
                <a:moveTo>
                  <a:pt x="0" y="0"/>
                </a:moveTo>
                <a:lnTo>
                  <a:pt x="0" y="753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177925" y="38745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177925" y="25280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344549" y="2755264"/>
            <a:ext cx="0" cy="81280"/>
          </a:xfrm>
          <a:custGeom>
            <a:avLst/>
            <a:gdLst/>
            <a:ahLst/>
            <a:cxnLst/>
            <a:rect l="l" t="t" r="r" b="b"/>
            <a:pathLst>
              <a:path h="81280">
                <a:moveTo>
                  <a:pt x="0" y="0"/>
                </a:moveTo>
                <a:lnTo>
                  <a:pt x="0" y="80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344549" y="3121025"/>
            <a:ext cx="0" cy="879475"/>
          </a:xfrm>
          <a:custGeom>
            <a:avLst/>
            <a:gdLst/>
            <a:ahLst/>
            <a:cxnLst/>
            <a:rect l="l" t="t" r="r" b="b"/>
            <a:pathLst>
              <a:path h="879475">
                <a:moveTo>
                  <a:pt x="0" y="0"/>
                </a:moveTo>
                <a:lnTo>
                  <a:pt x="0" y="8794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253108" y="4006469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21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253108" y="27552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351788" y="2775966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351788" y="3121025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0"/>
                </a:moveTo>
                <a:lnTo>
                  <a:pt x="0" y="891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260347" y="2775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384046" y="3121025"/>
            <a:ext cx="0" cy="946150"/>
          </a:xfrm>
          <a:custGeom>
            <a:avLst/>
            <a:gdLst/>
            <a:ahLst/>
            <a:cxnLst/>
            <a:rect l="l" t="t" r="r" b="b"/>
            <a:pathLst>
              <a:path h="946150">
                <a:moveTo>
                  <a:pt x="0" y="0"/>
                </a:moveTo>
                <a:lnTo>
                  <a:pt x="0" y="9456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292605" y="40666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419860" y="3121025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0"/>
                </a:moveTo>
                <a:lnTo>
                  <a:pt x="0" y="1005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328419" y="4126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1541652" y="3248025"/>
            <a:ext cx="0" cy="1075690"/>
          </a:xfrm>
          <a:custGeom>
            <a:avLst/>
            <a:gdLst/>
            <a:ahLst/>
            <a:cxnLst/>
            <a:rect l="l" t="t" r="r" b="b"/>
            <a:pathLst>
              <a:path h="1075689">
                <a:moveTo>
                  <a:pt x="0" y="10753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450213" y="4323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450213" y="32480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1595500" y="3349878"/>
            <a:ext cx="0" cy="1053465"/>
          </a:xfrm>
          <a:custGeom>
            <a:avLst/>
            <a:gdLst/>
            <a:ahLst/>
            <a:cxnLst/>
            <a:rect l="l" t="t" r="r" b="b"/>
            <a:pathLst>
              <a:path h="1053464">
                <a:moveTo>
                  <a:pt x="0" y="10534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1504061" y="4403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1504061" y="3349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1613408" y="3380359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10482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1521967" y="44286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1521967" y="3380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624075" y="3397884"/>
            <a:ext cx="0" cy="1045844"/>
          </a:xfrm>
          <a:custGeom>
            <a:avLst/>
            <a:gdLst/>
            <a:ahLst/>
            <a:cxnLst/>
            <a:rect l="l" t="t" r="r" b="b"/>
            <a:pathLst>
              <a:path h="1045845">
                <a:moveTo>
                  <a:pt x="0" y="10454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1532636" y="4443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1532636" y="33978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1674241" y="3470783"/>
            <a:ext cx="0" cy="1036955"/>
          </a:xfrm>
          <a:custGeom>
            <a:avLst/>
            <a:gdLst/>
            <a:ahLst/>
            <a:cxnLst/>
            <a:rect l="l" t="t" r="r" b="b"/>
            <a:pathLst>
              <a:path h="1036954">
                <a:moveTo>
                  <a:pt x="0" y="10368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1582800" y="4511865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18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1582800" y="3475418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187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1681479" y="3480053"/>
            <a:ext cx="0" cy="1036319"/>
          </a:xfrm>
          <a:custGeom>
            <a:avLst/>
            <a:gdLst/>
            <a:ahLst/>
            <a:cxnLst/>
            <a:rect l="l" t="t" r="r" b="b"/>
            <a:pathLst>
              <a:path h="1036320">
                <a:moveTo>
                  <a:pt x="0" y="10360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1742439" y="3546983"/>
            <a:ext cx="0" cy="1033144"/>
          </a:xfrm>
          <a:custGeom>
            <a:avLst/>
            <a:gdLst/>
            <a:ahLst/>
            <a:cxnLst/>
            <a:rect l="l" t="t" r="r" b="b"/>
            <a:pathLst>
              <a:path h="1033145">
                <a:moveTo>
                  <a:pt x="0" y="10331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1651000" y="4580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1651000" y="3546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1760347" y="3562603"/>
            <a:ext cx="0" cy="1033144"/>
          </a:xfrm>
          <a:custGeom>
            <a:avLst/>
            <a:gdLst/>
            <a:ahLst/>
            <a:cxnLst/>
            <a:rect l="l" t="t" r="r" b="b"/>
            <a:pathLst>
              <a:path h="1033145">
                <a:moveTo>
                  <a:pt x="0" y="10331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1668907" y="4595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668907" y="35626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788922" y="3583559"/>
            <a:ext cx="0" cy="1034415"/>
          </a:xfrm>
          <a:custGeom>
            <a:avLst/>
            <a:gdLst/>
            <a:ahLst/>
            <a:cxnLst/>
            <a:rect l="l" t="t" r="r" b="b"/>
            <a:pathLst>
              <a:path h="1034414">
                <a:moveTo>
                  <a:pt x="0" y="10340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1697482" y="4617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1697482" y="3583368"/>
            <a:ext cx="394335" cy="0"/>
          </a:xfrm>
          <a:custGeom>
            <a:avLst/>
            <a:gdLst/>
            <a:ahLst/>
            <a:cxnLst/>
            <a:rect l="l" t="t" r="r" b="b"/>
            <a:pathLst>
              <a:path w="394335">
                <a:moveTo>
                  <a:pt x="0" y="0"/>
                </a:moveTo>
                <a:lnTo>
                  <a:pt x="394335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1814067" y="3598036"/>
            <a:ext cx="0" cy="1035050"/>
          </a:xfrm>
          <a:custGeom>
            <a:avLst/>
            <a:gdLst/>
            <a:ahLst/>
            <a:cxnLst/>
            <a:rect l="l" t="t" r="r" b="b"/>
            <a:pathLst>
              <a:path h="1035050">
                <a:moveTo>
                  <a:pt x="0" y="10350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1722627" y="4628260"/>
            <a:ext cx="369570" cy="0"/>
          </a:xfrm>
          <a:custGeom>
            <a:avLst/>
            <a:gdLst/>
            <a:ahLst/>
            <a:cxnLst/>
            <a:rect l="l" t="t" r="r" b="b"/>
            <a:pathLst>
              <a:path w="369569">
                <a:moveTo>
                  <a:pt x="0" y="0"/>
                </a:moveTo>
                <a:lnTo>
                  <a:pt x="369189" y="0"/>
                </a:lnTo>
              </a:path>
            </a:pathLst>
          </a:custGeom>
          <a:ln w="2654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1722627" y="3599751"/>
            <a:ext cx="340995" cy="0"/>
          </a:xfrm>
          <a:custGeom>
            <a:avLst/>
            <a:gdLst/>
            <a:ahLst/>
            <a:cxnLst/>
            <a:rect l="l" t="t" r="r" b="b"/>
            <a:pathLst>
              <a:path w="340994">
                <a:moveTo>
                  <a:pt x="0" y="0"/>
                </a:moveTo>
                <a:lnTo>
                  <a:pt x="340614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1821179" y="3601465"/>
            <a:ext cx="0" cy="1035685"/>
          </a:xfrm>
          <a:custGeom>
            <a:avLst/>
            <a:gdLst/>
            <a:ahLst/>
            <a:cxnLst/>
            <a:rect l="l" t="t" r="r" b="b"/>
            <a:pathLst>
              <a:path h="1035685">
                <a:moveTo>
                  <a:pt x="0" y="1035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831975" y="3606038"/>
            <a:ext cx="0" cy="1036319"/>
          </a:xfrm>
          <a:custGeom>
            <a:avLst/>
            <a:gdLst/>
            <a:ahLst/>
            <a:cxnLst/>
            <a:rect l="l" t="t" r="r" b="b"/>
            <a:pathLst>
              <a:path h="1036320">
                <a:moveTo>
                  <a:pt x="0" y="10358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1740535" y="4641850"/>
            <a:ext cx="315595" cy="0"/>
          </a:xfrm>
          <a:custGeom>
            <a:avLst/>
            <a:gdLst/>
            <a:ahLst/>
            <a:cxnLst/>
            <a:rect l="l" t="t" r="r" b="b"/>
            <a:pathLst>
              <a:path w="315594">
                <a:moveTo>
                  <a:pt x="0" y="0"/>
                </a:moveTo>
                <a:lnTo>
                  <a:pt x="31546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1740535" y="3606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1857120" y="3613911"/>
            <a:ext cx="0" cy="1037590"/>
          </a:xfrm>
          <a:custGeom>
            <a:avLst/>
            <a:gdLst/>
            <a:ahLst/>
            <a:cxnLst/>
            <a:rect l="l" t="t" r="r" b="b"/>
            <a:pathLst>
              <a:path h="1037589">
                <a:moveTo>
                  <a:pt x="0" y="10370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1765680" y="46509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1765680" y="36139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1889379" y="3618484"/>
            <a:ext cx="0" cy="1038225"/>
          </a:xfrm>
          <a:custGeom>
            <a:avLst/>
            <a:gdLst/>
            <a:ahLst/>
            <a:cxnLst/>
            <a:rect l="l" t="t" r="r" b="b"/>
            <a:pathLst>
              <a:path h="1038225">
                <a:moveTo>
                  <a:pt x="0" y="10382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1797939" y="46567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1797939" y="3618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1964563" y="3603371"/>
            <a:ext cx="0" cy="1038860"/>
          </a:xfrm>
          <a:custGeom>
            <a:avLst/>
            <a:gdLst/>
            <a:ahLst/>
            <a:cxnLst/>
            <a:rect l="l" t="t" r="r" b="b"/>
            <a:pathLst>
              <a:path h="1038860">
                <a:moveTo>
                  <a:pt x="0" y="10384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1873123" y="3603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1971801" y="3600069"/>
            <a:ext cx="0" cy="1038225"/>
          </a:xfrm>
          <a:custGeom>
            <a:avLst/>
            <a:gdLst/>
            <a:ahLst/>
            <a:cxnLst/>
            <a:rect l="l" t="t" r="r" b="b"/>
            <a:pathLst>
              <a:path h="1038225">
                <a:moveTo>
                  <a:pt x="0" y="10382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880361" y="46382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1989708" y="3590163"/>
            <a:ext cx="0" cy="1037590"/>
          </a:xfrm>
          <a:custGeom>
            <a:avLst/>
            <a:gdLst/>
            <a:ahLst/>
            <a:cxnLst/>
            <a:rect l="l" t="t" r="r" b="b"/>
            <a:pathLst>
              <a:path h="1037589">
                <a:moveTo>
                  <a:pt x="0" y="10372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1898269" y="4627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1898269" y="35901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000376" y="3583178"/>
            <a:ext cx="0" cy="1036955"/>
          </a:xfrm>
          <a:custGeom>
            <a:avLst/>
            <a:gdLst/>
            <a:ahLst/>
            <a:cxnLst/>
            <a:rect l="l" t="t" r="r" b="b"/>
            <a:pathLst>
              <a:path h="1036954">
                <a:moveTo>
                  <a:pt x="0" y="10365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032635" y="3557778"/>
            <a:ext cx="0" cy="1033780"/>
          </a:xfrm>
          <a:custGeom>
            <a:avLst/>
            <a:gdLst/>
            <a:ahLst/>
            <a:cxnLst/>
            <a:rect l="l" t="t" r="r" b="b"/>
            <a:pathLst>
              <a:path h="1033779">
                <a:moveTo>
                  <a:pt x="0" y="10337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1941195" y="45915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1941195" y="3557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050542" y="3541014"/>
            <a:ext cx="0" cy="1031875"/>
          </a:xfrm>
          <a:custGeom>
            <a:avLst/>
            <a:gdLst/>
            <a:ahLst/>
            <a:cxnLst/>
            <a:rect l="l" t="t" r="r" b="b"/>
            <a:pathLst>
              <a:path h="1031875">
                <a:moveTo>
                  <a:pt x="0" y="10316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1959101" y="4568571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176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1959101" y="3537394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167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2057780" y="3533775"/>
            <a:ext cx="0" cy="1031240"/>
          </a:xfrm>
          <a:custGeom>
            <a:avLst/>
            <a:gdLst/>
            <a:ahLst/>
            <a:cxnLst/>
            <a:rect l="l" t="t" r="r" b="b"/>
            <a:pathLst>
              <a:path h="1031239">
                <a:moveTo>
                  <a:pt x="0" y="10307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2104389" y="3479672"/>
            <a:ext cx="0" cy="1024255"/>
          </a:xfrm>
          <a:custGeom>
            <a:avLst/>
            <a:gdLst/>
            <a:ahLst/>
            <a:cxnLst/>
            <a:rect l="l" t="t" r="r" b="b"/>
            <a:pathLst>
              <a:path h="1024254">
                <a:moveTo>
                  <a:pt x="0" y="1024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2012950" y="4503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2012950" y="34796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2183257" y="3363848"/>
            <a:ext cx="0" cy="1011555"/>
          </a:xfrm>
          <a:custGeom>
            <a:avLst/>
            <a:gdLst/>
            <a:ahLst/>
            <a:cxnLst/>
            <a:rect l="l" t="t" r="r" b="b"/>
            <a:pathLst>
              <a:path h="1011554">
                <a:moveTo>
                  <a:pt x="0" y="10113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2091817" y="43751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2091817" y="3363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2211832" y="3315080"/>
            <a:ext cx="0" cy="1007110"/>
          </a:xfrm>
          <a:custGeom>
            <a:avLst/>
            <a:gdLst/>
            <a:ahLst/>
            <a:cxnLst/>
            <a:rect l="l" t="t" r="r" b="b"/>
            <a:pathLst>
              <a:path h="1007110">
                <a:moveTo>
                  <a:pt x="0" y="10067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2120392" y="43218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2120392" y="3315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2226182" y="3289553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10044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2134742" y="42939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2134742" y="3289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2247645" y="3249802"/>
            <a:ext cx="0" cy="1001394"/>
          </a:xfrm>
          <a:custGeom>
            <a:avLst/>
            <a:gdLst/>
            <a:ahLst/>
            <a:cxnLst/>
            <a:rect l="l" t="t" r="r" b="b"/>
            <a:pathLst>
              <a:path h="1001395">
                <a:moveTo>
                  <a:pt x="0" y="10013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2156205" y="4251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2156205" y="32498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2269235" y="3208654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6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2177795" y="419976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245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2177795" y="320167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234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2276348" y="3194685"/>
            <a:ext cx="0" cy="997585"/>
          </a:xfrm>
          <a:custGeom>
            <a:avLst/>
            <a:gdLst/>
            <a:ahLst/>
            <a:cxnLst/>
            <a:rect l="l" t="t" r="r" b="b"/>
            <a:pathLst>
              <a:path h="997585">
                <a:moveTo>
                  <a:pt x="0" y="9975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2358770" y="3121025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5">
                <a:moveTo>
                  <a:pt x="0" y="0"/>
                </a:moveTo>
                <a:lnTo>
                  <a:pt x="0" y="893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2267330" y="4014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2430526" y="3121025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5">
                <a:moveTo>
                  <a:pt x="0" y="0"/>
                </a:moveTo>
                <a:lnTo>
                  <a:pt x="0" y="734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2339085" y="3855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2455545" y="2811779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2455545" y="3121025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2364104" y="3800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2364104" y="2811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2552319" y="2600960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2552319" y="3121025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4">
                <a:moveTo>
                  <a:pt x="0" y="0"/>
                </a:moveTo>
                <a:lnTo>
                  <a:pt x="0" y="4716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2460879" y="35927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2460879" y="2600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2581020" y="2541397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4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2581020" y="3121025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3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2489580" y="3534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2489580" y="25413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2595372" y="2512441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2595372" y="3121025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5">
                <a:moveTo>
                  <a:pt x="0" y="0"/>
                </a:moveTo>
                <a:lnTo>
                  <a:pt x="0" y="385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503932" y="3506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503932" y="2512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620391" y="2463038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3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620391" y="3121025"/>
            <a:ext cx="0" cy="336550"/>
          </a:xfrm>
          <a:custGeom>
            <a:avLst/>
            <a:gdLst/>
            <a:ahLst/>
            <a:cxnLst/>
            <a:rect l="l" t="t" r="r" b="b"/>
            <a:pathLst>
              <a:path h="336550">
                <a:moveTo>
                  <a:pt x="0" y="0"/>
                </a:moveTo>
                <a:lnTo>
                  <a:pt x="0" y="336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528951" y="3450844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229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2528951" y="2456179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232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2627629" y="2449322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68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2627629" y="3121025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4">
                <a:moveTo>
                  <a:pt x="0" y="0"/>
                </a:moveTo>
                <a:lnTo>
                  <a:pt x="0" y="3230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2674239" y="2364867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5">
                <a:moveTo>
                  <a:pt x="0" y="0"/>
                </a:moveTo>
                <a:lnTo>
                  <a:pt x="0" y="471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2674239" y="3121025"/>
            <a:ext cx="0" cy="240029"/>
          </a:xfrm>
          <a:custGeom>
            <a:avLst/>
            <a:gdLst/>
            <a:ahLst/>
            <a:cxnLst/>
            <a:rect l="l" t="t" r="r" b="b"/>
            <a:pathLst>
              <a:path h="240029">
                <a:moveTo>
                  <a:pt x="0" y="0"/>
                </a:moveTo>
                <a:lnTo>
                  <a:pt x="0" y="239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2582798" y="33605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2582798" y="23648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2713608" y="2300604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5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2713608" y="3121025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2622169" y="3296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2622169" y="2300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2731516" y="2273935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2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2731516" y="3121025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2640076" y="3268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2640076" y="2273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2745867" y="2253742"/>
            <a:ext cx="0" cy="582930"/>
          </a:xfrm>
          <a:custGeom>
            <a:avLst/>
            <a:gdLst/>
            <a:ahLst/>
            <a:cxnLst/>
            <a:rect l="l" t="t" r="r" b="b"/>
            <a:pathLst>
              <a:path h="582930">
                <a:moveTo>
                  <a:pt x="0" y="0"/>
                </a:moveTo>
                <a:lnTo>
                  <a:pt x="0" y="5824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2745867" y="3121025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7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2654426" y="32480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2654426" y="2253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2760217" y="2234564"/>
            <a:ext cx="0" cy="601980"/>
          </a:xfrm>
          <a:custGeom>
            <a:avLst/>
            <a:gdLst/>
            <a:ahLst/>
            <a:cxnLst/>
            <a:rect l="l" t="t" r="r" b="b"/>
            <a:pathLst>
              <a:path h="601980">
                <a:moveTo>
                  <a:pt x="0" y="0"/>
                </a:moveTo>
                <a:lnTo>
                  <a:pt x="0" y="601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2760217" y="3121025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2668777" y="32282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2668777" y="2234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2781680" y="2207641"/>
            <a:ext cx="0" cy="628650"/>
          </a:xfrm>
          <a:custGeom>
            <a:avLst/>
            <a:gdLst/>
            <a:ahLst/>
            <a:cxnLst/>
            <a:rect l="l" t="t" r="r" b="b"/>
            <a:pathLst>
              <a:path h="628650">
                <a:moveTo>
                  <a:pt x="0" y="0"/>
                </a:moveTo>
                <a:lnTo>
                  <a:pt x="0" y="628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2781680" y="312102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2690241" y="3200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2690241" y="22076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2817495" y="2167635"/>
            <a:ext cx="0" cy="668655"/>
          </a:xfrm>
          <a:custGeom>
            <a:avLst/>
            <a:gdLst/>
            <a:ahLst/>
            <a:cxnLst/>
            <a:rect l="l" t="t" r="r" b="b"/>
            <a:pathLst>
              <a:path h="668655">
                <a:moveTo>
                  <a:pt x="0" y="0"/>
                </a:moveTo>
                <a:lnTo>
                  <a:pt x="0" y="6685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2817495" y="3121025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2726054" y="3158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2726054" y="2167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2856992" y="2130679"/>
            <a:ext cx="0" cy="705485"/>
          </a:xfrm>
          <a:custGeom>
            <a:avLst/>
            <a:gdLst/>
            <a:ahLst/>
            <a:cxnLst/>
            <a:rect l="l" t="t" r="r" b="b"/>
            <a:pathLst>
              <a:path h="705485">
                <a:moveTo>
                  <a:pt x="0" y="0"/>
                </a:moveTo>
                <a:lnTo>
                  <a:pt x="0" y="705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2765551" y="31200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2765551" y="2130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2871342" y="2118995"/>
            <a:ext cx="0" cy="717550"/>
          </a:xfrm>
          <a:custGeom>
            <a:avLst/>
            <a:gdLst/>
            <a:ahLst/>
            <a:cxnLst/>
            <a:rect l="l" t="t" r="r" b="b"/>
            <a:pathLst>
              <a:path h="717550">
                <a:moveTo>
                  <a:pt x="0" y="0"/>
                </a:moveTo>
                <a:lnTo>
                  <a:pt x="0" y="717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2779902" y="3107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2779902" y="2118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885567" y="2108326"/>
            <a:ext cx="0" cy="728345"/>
          </a:xfrm>
          <a:custGeom>
            <a:avLst/>
            <a:gdLst/>
            <a:ahLst/>
            <a:cxnLst/>
            <a:rect l="l" t="t" r="r" b="b"/>
            <a:pathLst>
              <a:path h="728344">
                <a:moveTo>
                  <a:pt x="0" y="0"/>
                </a:moveTo>
                <a:lnTo>
                  <a:pt x="0" y="727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2794126" y="2108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2907157" y="2093976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2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2815717" y="2093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2921507" y="2085720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4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2830067" y="2085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2932176" y="2080005"/>
            <a:ext cx="0" cy="756285"/>
          </a:xfrm>
          <a:custGeom>
            <a:avLst/>
            <a:gdLst/>
            <a:ahLst/>
            <a:cxnLst/>
            <a:rect l="l" t="t" r="r" b="b"/>
            <a:pathLst>
              <a:path h="756285">
                <a:moveTo>
                  <a:pt x="0" y="0"/>
                </a:moveTo>
                <a:lnTo>
                  <a:pt x="0" y="756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2840735" y="2078291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2939414" y="2076576"/>
            <a:ext cx="0" cy="760095"/>
          </a:xfrm>
          <a:custGeom>
            <a:avLst/>
            <a:gdLst/>
            <a:ahLst/>
            <a:cxnLst/>
            <a:rect l="l" t="t" r="r" b="b"/>
            <a:pathLst>
              <a:path h="760094">
                <a:moveTo>
                  <a:pt x="0" y="0"/>
                </a:moveTo>
                <a:lnTo>
                  <a:pt x="0" y="759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2982341" y="2060448"/>
            <a:ext cx="0" cy="775970"/>
          </a:xfrm>
          <a:custGeom>
            <a:avLst/>
            <a:gdLst/>
            <a:ahLst/>
            <a:cxnLst/>
            <a:rect l="l" t="t" r="r" b="b"/>
            <a:pathLst>
              <a:path h="775969">
                <a:moveTo>
                  <a:pt x="0" y="0"/>
                </a:moveTo>
                <a:lnTo>
                  <a:pt x="0" y="7757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2890901" y="2060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003930" y="2055622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0"/>
                </a:moveTo>
                <a:lnTo>
                  <a:pt x="0" y="780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2912491" y="20556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014598" y="2053970"/>
            <a:ext cx="0" cy="782320"/>
          </a:xfrm>
          <a:custGeom>
            <a:avLst/>
            <a:gdLst/>
            <a:ahLst/>
            <a:cxnLst/>
            <a:rect l="l" t="t" r="r" b="b"/>
            <a:pathLst>
              <a:path h="782319">
                <a:moveTo>
                  <a:pt x="0" y="0"/>
                </a:moveTo>
                <a:lnTo>
                  <a:pt x="0" y="782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2923158" y="20539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032505" y="2052320"/>
            <a:ext cx="0" cy="784225"/>
          </a:xfrm>
          <a:custGeom>
            <a:avLst/>
            <a:gdLst/>
            <a:ahLst/>
            <a:cxnLst/>
            <a:rect l="l" t="t" r="r" b="b"/>
            <a:pathLst>
              <a:path h="784225">
                <a:moveTo>
                  <a:pt x="0" y="0"/>
                </a:moveTo>
                <a:lnTo>
                  <a:pt x="0" y="7838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2941066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215385" y="2124836"/>
            <a:ext cx="0" cy="711835"/>
          </a:xfrm>
          <a:custGeom>
            <a:avLst/>
            <a:gdLst/>
            <a:ahLst/>
            <a:cxnLst/>
            <a:rect l="l" t="t" r="r" b="b"/>
            <a:pathLst>
              <a:path h="711835">
                <a:moveTo>
                  <a:pt x="0" y="0"/>
                </a:moveTo>
                <a:lnTo>
                  <a:pt x="0" y="711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215385" y="3121025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123945" y="3169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123945" y="21248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251200" y="2159761"/>
            <a:ext cx="0" cy="676910"/>
          </a:xfrm>
          <a:custGeom>
            <a:avLst/>
            <a:gdLst/>
            <a:ahLst/>
            <a:cxnLst/>
            <a:rect l="l" t="t" r="r" b="b"/>
            <a:pathLst>
              <a:path h="676910">
                <a:moveTo>
                  <a:pt x="0" y="0"/>
                </a:moveTo>
                <a:lnTo>
                  <a:pt x="0" y="676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251200" y="3121025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159760" y="3215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159760" y="2159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290570" y="2207005"/>
            <a:ext cx="0" cy="629285"/>
          </a:xfrm>
          <a:custGeom>
            <a:avLst/>
            <a:gdLst/>
            <a:ahLst/>
            <a:cxnLst/>
            <a:rect l="l" t="t" r="r" b="b"/>
            <a:pathLst>
              <a:path h="629285">
                <a:moveTo>
                  <a:pt x="0" y="0"/>
                </a:moveTo>
                <a:lnTo>
                  <a:pt x="0" y="629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290570" y="3121025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199129" y="3273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199129" y="22070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315715" y="2242057"/>
            <a:ext cx="0" cy="594360"/>
          </a:xfrm>
          <a:custGeom>
            <a:avLst/>
            <a:gdLst/>
            <a:ahLst/>
            <a:cxnLst/>
            <a:rect l="l" t="t" r="r" b="b"/>
            <a:pathLst>
              <a:path h="594360">
                <a:moveTo>
                  <a:pt x="0" y="0"/>
                </a:moveTo>
                <a:lnTo>
                  <a:pt x="0" y="594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315715" y="3121025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224276" y="3315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224276" y="2242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330066" y="2263901"/>
            <a:ext cx="0" cy="572770"/>
          </a:xfrm>
          <a:custGeom>
            <a:avLst/>
            <a:gdLst/>
            <a:ahLst/>
            <a:cxnLst/>
            <a:rect l="l" t="t" r="r" b="b"/>
            <a:pathLst>
              <a:path h="572769">
                <a:moveTo>
                  <a:pt x="0" y="0"/>
                </a:moveTo>
                <a:lnTo>
                  <a:pt x="0" y="5722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330066" y="3121025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19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238626" y="33408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238626" y="22639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358641" y="2311526"/>
            <a:ext cx="0" cy="525145"/>
          </a:xfrm>
          <a:custGeom>
            <a:avLst/>
            <a:gdLst/>
            <a:ahLst/>
            <a:cxnLst/>
            <a:rect l="l" t="t" r="r" b="b"/>
            <a:pathLst>
              <a:path h="525144">
                <a:moveTo>
                  <a:pt x="0" y="0"/>
                </a:moveTo>
                <a:lnTo>
                  <a:pt x="0" y="524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358641" y="3121025"/>
            <a:ext cx="0" cy="274320"/>
          </a:xfrm>
          <a:custGeom>
            <a:avLst/>
            <a:gdLst/>
            <a:ahLst/>
            <a:cxnLst/>
            <a:rect l="l" t="t" r="r" b="b"/>
            <a:pathLst>
              <a:path h="274320">
                <a:moveTo>
                  <a:pt x="0" y="0"/>
                </a:moveTo>
                <a:lnTo>
                  <a:pt x="0" y="2738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267202" y="3401885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236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267202" y="231794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223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365880" y="2324354"/>
            <a:ext cx="0" cy="511809"/>
          </a:xfrm>
          <a:custGeom>
            <a:avLst/>
            <a:gdLst/>
            <a:ahLst/>
            <a:cxnLst/>
            <a:rect l="l" t="t" r="r" b="b"/>
            <a:pathLst>
              <a:path h="511810">
                <a:moveTo>
                  <a:pt x="0" y="0"/>
                </a:moveTo>
                <a:lnTo>
                  <a:pt x="0" y="511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365880" y="3121025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79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376548" y="2344039"/>
            <a:ext cx="0" cy="492125"/>
          </a:xfrm>
          <a:custGeom>
            <a:avLst/>
            <a:gdLst/>
            <a:ahLst/>
            <a:cxnLst/>
            <a:rect l="l" t="t" r="r" b="b"/>
            <a:pathLst>
              <a:path h="492125">
                <a:moveTo>
                  <a:pt x="0" y="0"/>
                </a:moveTo>
                <a:lnTo>
                  <a:pt x="0" y="492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376548" y="3121025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285109" y="3430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285109" y="2344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398139" y="2385441"/>
            <a:ext cx="0" cy="450850"/>
          </a:xfrm>
          <a:custGeom>
            <a:avLst/>
            <a:gdLst/>
            <a:ahLst/>
            <a:cxnLst/>
            <a:rect l="l" t="t" r="r" b="b"/>
            <a:pathLst>
              <a:path h="450850">
                <a:moveTo>
                  <a:pt x="0" y="0"/>
                </a:moveTo>
                <a:lnTo>
                  <a:pt x="0" y="450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398139" y="3121025"/>
            <a:ext cx="0" cy="354330"/>
          </a:xfrm>
          <a:custGeom>
            <a:avLst/>
            <a:gdLst/>
            <a:ahLst/>
            <a:cxnLst/>
            <a:rect l="l" t="t" r="r" b="b"/>
            <a:pathLst>
              <a:path h="354329">
                <a:moveTo>
                  <a:pt x="0" y="0"/>
                </a:moveTo>
                <a:lnTo>
                  <a:pt x="0" y="3542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3306698" y="3475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3306698" y="2385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3416046" y="2422017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5">
                <a:moveTo>
                  <a:pt x="0" y="0"/>
                </a:moveTo>
                <a:lnTo>
                  <a:pt x="0" y="414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3416046" y="3121025"/>
            <a:ext cx="0" cy="393065"/>
          </a:xfrm>
          <a:custGeom>
            <a:avLst/>
            <a:gdLst/>
            <a:ahLst/>
            <a:cxnLst/>
            <a:rect l="l" t="t" r="r" b="b"/>
            <a:pathLst>
              <a:path h="393064">
                <a:moveTo>
                  <a:pt x="0" y="0"/>
                </a:moveTo>
                <a:lnTo>
                  <a:pt x="0" y="393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324605" y="3514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3324605" y="2422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430396" y="2452497"/>
            <a:ext cx="0" cy="384175"/>
          </a:xfrm>
          <a:custGeom>
            <a:avLst/>
            <a:gdLst/>
            <a:ahLst/>
            <a:cxnLst/>
            <a:rect l="l" t="t" r="r" b="b"/>
            <a:pathLst>
              <a:path h="384175">
                <a:moveTo>
                  <a:pt x="0" y="0"/>
                </a:moveTo>
                <a:lnTo>
                  <a:pt x="0" y="383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430396" y="3121025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5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338957" y="3546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338957" y="24524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484117" y="2575686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4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484117" y="3121025"/>
            <a:ext cx="0" cy="551815"/>
          </a:xfrm>
          <a:custGeom>
            <a:avLst/>
            <a:gdLst/>
            <a:ahLst/>
            <a:cxnLst/>
            <a:rect l="l" t="t" r="r" b="b"/>
            <a:pathLst>
              <a:path h="551814">
                <a:moveTo>
                  <a:pt x="0" y="0"/>
                </a:moveTo>
                <a:lnTo>
                  <a:pt x="0" y="551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392678" y="36724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392678" y="25756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541395" y="2720213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5">
                <a:moveTo>
                  <a:pt x="0" y="0"/>
                </a:moveTo>
                <a:lnTo>
                  <a:pt x="0" y="115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3541395" y="3121025"/>
            <a:ext cx="0" cy="695960"/>
          </a:xfrm>
          <a:custGeom>
            <a:avLst/>
            <a:gdLst/>
            <a:ahLst/>
            <a:cxnLst/>
            <a:rect l="l" t="t" r="r" b="b"/>
            <a:pathLst>
              <a:path h="695960">
                <a:moveTo>
                  <a:pt x="0" y="0"/>
                </a:moveTo>
                <a:lnTo>
                  <a:pt x="0" y="6955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449954" y="38166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449954" y="27202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552190" y="2748660"/>
            <a:ext cx="0" cy="87630"/>
          </a:xfrm>
          <a:custGeom>
            <a:avLst/>
            <a:gdLst/>
            <a:ahLst/>
            <a:cxnLst/>
            <a:rect l="l" t="t" r="r" b="b"/>
            <a:pathLst>
              <a:path h="87630">
                <a:moveTo>
                  <a:pt x="0" y="0"/>
                </a:moveTo>
                <a:lnTo>
                  <a:pt x="0" y="87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552190" y="3121025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0"/>
                </a:moveTo>
                <a:lnTo>
                  <a:pt x="0" y="7233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460750" y="38444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460750" y="27486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706240" y="3180460"/>
            <a:ext cx="0" cy="1081405"/>
          </a:xfrm>
          <a:custGeom>
            <a:avLst/>
            <a:gdLst/>
            <a:ahLst/>
            <a:cxnLst/>
            <a:rect l="l" t="t" r="r" b="b"/>
            <a:pathLst>
              <a:path h="1081404">
                <a:moveTo>
                  <a:pt x="0" y="10810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614801" y="4261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614801" y="31804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724275" y="3232150"/>
            <a:ext cx="0" cy="1078865"/>
          </a:xfrm>
          <a:custGeom>
            <a:avLst/>
            <a:gdLst/>
            <a:ahLst/>
            <a:cxnLst/>
            <a:rect l="l" t="t" r="r" b="b"/>
            <a:pathLst>
              <a:path h="1078864">
                <a:moveTo>
                  <a:pt x="0" y="10786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632834" y="4310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632834" y="32321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760089" y="3334892"/>
            <a:ext cx="0" cy="1074420"/>
          </a:xfrm>
          <a:custGeom>
            <a:avLst/>
            <a:gdLst/>
            <a:ahLst/>
            <a:cxnLst/>
            <a:rect l="l" t="t" r="r" b="b"/>
            <a:pathLst>
              <a:path h="1074420">
                <a:moveTo>
                  <a:pt x="0" y="10741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668648" y="4409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668648" y="33348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788790" y="3416300"/>
            <a:ext cx="0" cy="1070610"/>
          </a:xfrm>
          <a:custGeom>
            <a:avLst/>
            <a:gdLst/>
            <a:ahLst/>
            <a:cxnLst/>
            <a:rect l="l" t="t" r="r" b="b"/>
            <a:pathLst>
              <a:path h="1070610">
                <a:moveTo>
                  <a:pt x="0" y="10706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697351" y="4486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697351" y="34163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186554" y="4249801"/>
            <a:ext cx="0" cy="1051560"/>
          </a:xfrm>
          <a:custGeom>
            <a:avLst/>
            <a:gdLst/>
            <a:ahLst/>
            <a:cxnLst/>
            <a:rect l="l" t="t" r="r" b="b"/>
            <a:pathLst>
              <a:path h="1051560">
                <a:moveTo>
                  <a:pt x="0" y="10510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095115" y="5300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095115" y="4249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200905" y="4262754"/>
            <a:ext cx="0" cy="1050925"/>
          </a:xfrm>
          <a:custGeom>
            <a:avLst/>
            <a:gdLst/>
            <a:ahLst/>
            <a:cxnLst/>
            <a:rect l="l" t="t" r="r" b="b"/>
            <a:pathLst>
              <a:path h="1050925">
                <a:moveTo>
                  <a:pt x="0" y="10509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109465" y="5313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109465" y="4262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229480" y="4283836"/>
            <a:ext cx="0" cy="1050925"/>
          </a:xfrm>
          <a:custGeom>
            <a:avLst/>
            <a:gdLst/>
            <a:ahLst/>
            <a:cxnLst/>
            <a:rect l="l" t="t" r="r" b="b"/>
            <a:pathLst>
              <a:path h="1050925">
                <a:moveTo>
                  <a:pt x="0" y="1050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138040" y="5334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138040" y="42838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261739" y="4299458"/>
            <a:ext cx="0" cy="1049655"/>
          </a:xfrm>
          <a:custGeom>
            <a:avLst/>
            <a:gdLst/>
            <a:ahLst/>
            <a:cxnLst/>
            <a:rect l="l" t="t" r="r" b="b"/>
            <a:pathLst>
              <a:path h="1049654">
                <a:moveTo>
                  <a:pt x="0" y="10496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170298" y="5349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170298" y="42994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290440" y="4305808"/>
            <a:ext cx="0" cy="1049020"/>
          </a:xfrm>
          <a:custGeom>
            <a:avLst/>
            <a:gdLst/>
            <a:ahLst/>
            <a:cxnLst/>
            <a:rect l="l" t="t" r="r" b="b"/>
            <a:pathLst>
              <a:path h="1049020">
                <a:moveTo>
                  <a:pt x="0" y="10485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199001" y="5354256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675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199001" y="4305998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675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301235" y="4306189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10480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398009" y="4260088"/>
            <a:ext cx="0" cy="1039494"/>
          </a:xfrm>
          <a:custGeom>
            <a:avLst/>
            <a:gdLst/>
            <a:ahLst/>
            <a:cxnLst/>
            <a:rect l="l" t="t" r="r" b="b"/>
            <a:pathLst>
              <a:path h="1039495">
                <a:moveTo>
                  <a:pt x="0" y="10391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306570" y="52992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306570" y="42600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476877" y="4149216"/>
            <a:ext cx="0" cy="1026160"/>
          </a:xfrm>
          <a:custGeom>
            <a:avLst/>
            <a:gdLst/>
            <a:ahLst/>
            <a:cxnLst/>
            <a:rect l="l" t="t" r="r" b="b"/>
            <a:pathLst>
              <a:path h="1026160">
                <a:moveTo>
                  <a:pt x="0" y="10257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385436" y="51749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385436" y="41492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501896" y="4098797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10203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410455" y="51191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410455" y="4098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519803" y="4058158"/>
            <a:ext cx="0" cy="1016635"/>
          </a:xfrm>
          <a:custGeom>
            <a:avLst/>
            <a:gdLst/>
            <a:ahLst/>
            <a:cxnLst/>
            <a:rect l="l" t="t" r="r" b="b"/>
            <a:pathLst>
              <a:path h="1016635">
                <a:moveTo>
                  <a:pt x="0" y="1016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428363" y="5074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428363" y="4058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534153" y="4022978"/>
            <a:ext cx="0" cy="1013460"/>
          </a:xfrm>
          <a:custGeom>
            <a:avLst/>
            <a:gdLst/>
            <a:ahLst/>
            <a:cxnLst/>
            <a:rect l="l" t="t" r="r" b="b"/>
            <a:pathLst>
              <a:path h="1013460">
                <a:moveTo>
                  <a:pt x="0" y="10129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442714" y="50359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442714" y="4022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544948" y="3995165"/>
            <a:ext cx="0" cy="1010919"/>
          </a:xfrm>
          <a:custGeom>
            <a:avLst/>
            <a:gdLst/>
            <a:ahLst/>
            <a:cxnLst/>
            <a:rect l="l" t="t" r="r" b="b"/>
            <a:pathLst>
              <a:path h="1010920">
                <a:moveTo>
                  <a:pt x="0" y="10104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453509" y="5005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453509" y="3995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566411" y="3975608"/>
            <a:ext cx="0" cy="965835"/>
          </a:xfrm>
          <a:custGeom>
            <a:avLst/>
            <a:gdLst/>
            <a:ahLst/>
            <a:cxnLst/>
            <a:rect l="l" t="t" r="r" b="b"/>
            <a:pathLst>
              <a:path h="965835">
                <a:moveTo>
                  <a:pt x="0" y="0"/>
                </a:moveTo>
                <a:lnTo>
                  <a:pt x="0" y="9658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474971" y="4941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627371" y="3975608"/>
            <a:ext cx="0" cy="763905"/>
          </a:xfrm>
          <a:custGeom>
            <a:avLst/>
            <a:gdLst/>
            <a:ahLst/>
            <a:cxnLst/>
            <a:rect l="l" t="t" r="r" b="b"/>
            <a:pathLst>
              <a:path h="763904">
                <a:moveTo>
                  <a:pt x="0" y="0"/>
                </a:moveTo>
                <a:lnTo>
                  <a:pt x="0" y="763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535932" y="47392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670297" y="3975608"/>
            <a:ext cx="0" cy="608330"/>
          </a:xfrm>
          <a:custGeom>
            <a:avLst/>
            <a:gdLst/>
            <a:ahLst/>
            <a:cxnLst/>
            <a:rect l="l" t="t" r="r" b="b"/>
            <a:pathLst>
              <a:path h="608329">
                <a:moveTo>
                  <a:pt x="0" y="0"/>
                </a:moveTo>
                <a:lnTo>
                  <a:pt x="0" y="6078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578858" y="4583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677536" y="3975608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2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586096" y="45568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691888" y="3975608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0"/>
                </a:moveTo>
                <a:lnTo>
                  <a:pt x="0" y="527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600447" y="4503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4763515" y="3975608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4672076" y="4232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4774310" y="3975608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0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4682871" y="41916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4784978" y="3975608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176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4693539" y="4151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795773" y="3975608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4704334" y="4111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4831588" y="3005708"/>
            <a:ext cx="0" cy="115570"/>
          </a:xfrm>
          <a:custGeom>
            <a:avLst/>
            <a:gdLst/>
            <a:ahLst/>
            <a:cxnLst/>
            <a:rect l="l" t="t" r="r" b="b"/>
            <a:pathLst>
              <a:path h="115569">
                <a:moveTo>
                  <a:pt x="0" y="0"/>
                </a:moveTo>
                <a:lnTo>
                  <a:pt x="0" y="115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4826825" y="39791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4740147" y="3982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4740147" y="30057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4881753" y="2831210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4">
                <a:moveTo>
                  <a:pt x="0" y="0"/>
                </a:moveTo>
                <a:lnTo>
                  <a:pt x="0" y="289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4790313" y="28312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4903342" y="2761233"/>
            <a:ext cx="0" cy="360045"/>
          </a:xfrm>
          <a:custGeom>
            <a:avLst/>
            <a:gdLst/>
            <a:ahLst/>
            <a:cxnLst/>
            <a:rect l="l" t="t" r="r" b="b"/>
            <a:pathLst>
              <a:path h="360044">
                <a:moveTo>
                  <a:pt x="0" y="0"/>
                </a:moveTo>
                <a:lnTo>
                  <a:pt x="0" y="3597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4811903" y="27612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4914010" y="2727579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4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4822571" y="27275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4967732" y="2575305"/>
            <a:ext cx="0" cy="546100"/>
          </a:xfrm>
          <a:custGeom>
            <a:avLst/>
            <a:gdLst/>
            <a:ahLst/>
            <a:cxnLst/>
            <a:rect l="l" t="t" r="r" b="b"/>
            <a:pathLst>
              <a:path h="546100">
                <a:moveTo>
                  <a:pt x="0" y="0"/>
                </a:moveTo>
                <a:lnTo>
                  <a:pt x="0" y="545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4876291" y="2575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4978527" y="2548635"/>
            <a:ext cx="0" cy="572770"/>
          </a:xfrm>
          <a:custGeom>
            <a:avLst/>
            <a:gdLst/>
            <a:ahLst/>
            <a:cxnLst/>
            <a:rect l="l" t="t" r="r" b="b"/>
            <a:pathLst>
              <a:path h="572769">
                <a:moveTo>
                  <a:pt x="0" y="0"/>
                </a:moveTo>
                <a:lnTo>
                  <a:pt x="0" y="572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4887086" y="2548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4989321" y="2523363"/>
            <a:ext cx="0" cy="598170"/>
          </a:xfrm>
          <a:custGeom>
            <a:avLst/>
            <a:gdLst/>
            <a:ahLst/>
            <a:cxnLst/>
            <a:rect l="l" t="t" r="r" b="b"/>
            <a:pathLst>
              <a:path h="598169">
                <a:moveTo>
                  <a:pt x="0" y="0"/>
                </a:moveTo>
                <a:lnTo>
                  <a:pt x="0" y="5976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4897882" y="25233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4999990" y="2499614"/>
            <a:ext cx="0" cy="621665"/>
          </a:xfrm>
          <a:custGeom>
            <a:avLst/>
            <a:gdLst/>
            <a:ahLst/>
            <a:cxnLst/>
            <a:rect l="l" t="t" r="r" b="b"/>
            <a:pathLst>
              <a:path h="621664">
                <a:moveTo>
                  <a:pt x="0" y="0"/>
                </a:moveTo>
                <a:lnTo>
                  <a:pt x="0" y="621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4908550" y="24996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010784" y="2477261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0"/>
                </a:moveTo>
                <a:lnTo>
                  <a:pt x="0" y="6437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4919345" y="2477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086096" y="2367660"/>
            <a:ext cx="0" cy="753745"/>
          </a:xfrm>
          <a:custGeom>
            <a:avLst/>
            <a:gdLst/>
            <a:ahLst/>
            <a:cxnLst/>
            <a:rect l="l" t="t" r="r" b="b"/>
            <a:pathLst>
              <a:path h="753744">
                <a:moveTo>
                  <a:pt x="0" y="0"/>
                </a:moveTo>
                <a:lnTo>
                  <a:pt x="0" y="753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4994655" y="23676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118353" y="2344039"/>
            <a:ext cx="0" cy="777240"/>
          </a:xfrm>
          <a:custGeom>
            <a:avLst/>
            <a:gdLst/>
            <a:ahLst/>
            <a:cxnLst/>
            <a:rect l="l" t="t" r="r" b="b"/>
            <a:pathLst>
              <a:path h="777239">
                <a:moveTo>
                  <a:pt x="0" y="0"/>
                </a:moveTo>
                <a:lnTo>
                  <a:pt x="0" y="776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026914" y="2344039"/>
            <a:ext cx="272415" cy="0"/>
          </a:xfrm>
          <a:custGeom>
            <a:avLst/>
            <a:gdLst/>
            <a:ahLst/>
            <a:cxnLst/>
            <a:rect l="l" t="t" r="r" b="b"/>
            <a:pathLst>
              <a:path w="272414">
                <a:moveTo>
                  <a:pt x="0" y="0"/>
                </a:moveTo>
                <a:lnTo>
                  <a:pt x="2724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157723" y="2332863"/>
            <a:ext cx="0" cy="788670"/>
          </a:xfrm>
          <a:custGeom>
            <a:avLst/>
            <a:gdLst/>
            <a:ahLst/>
            <a:cxnLst/>
            <a:rect l="l" t="t" r="r" b="b"/>
            <a:pathLst>
              <a:path h="788669">
                <a:moveTo>
                  <a:pt x="0" y="0"/>
                </a:moveTo>
                <a:lnTo>
                  <a:pt x="0" y="788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066284" y="2332799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8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164963" y="2332735"/>
            <a:ext cx="0" cy="788670"/>
          </a:xfrm>
          <a:custGeom>
            <a:avLst/>
            <a:gdLst/>
            <a:ahLst/>
            <a:cxnLst/>
            <a:rect l="l" t="t" r="r" b="b"/>
            <a:pathLst>
              <a:path h="788669">
                <a:moveTo>
                  <a:pt x="0" y="0"/>
                </a:moveTo>
                <a:lnTo>
                  <a:pt x="0" y="788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207889" y="2344039"/>
            <a:ext cx="0" cy="777240"/>
          </a:xfrm>
          <a:custGeom>
            <a:avLst/>
            <a:gdLst/>
            <a:ahLst/>
            <a:cxnLst/>
            <a:rect l="l" t="t" r="r" b="b"/>
            <a:pathLst>
              <a:path h="777239">
                <a:moveTo>
                  <a:pt x="0" y="0"/>
                </a:moveTo>
                <a:lnTo>
                  <a:pt x="0" y="776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222240" y="2352039"/>
            <a:ext cx="0" cy="768985"/>
          </a:xfrm>
          <a:custGeom>
            <a:avLst/>
            <a:gdLst/>
            <a:ahLst/>
            <a:cxnLst/>
            <a:rect l="l" t="t" r="r" b="b"/>
            <a:pathLst>
              <a:path h="768985">
                <a:moveTo>
                  <a:pt x="0" y="0"/>
                </a:moveTo>
                <a:lnTo>
                  <a:pt x="0" y="768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130800" y="2352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275960" y="2399283"/>
            <a:ext cx="0" cy="721995"/>
          </a:xfrm>
          <a:custGeom>
            <a:avLst/>
            <a:gdLst/>
            <a:ahLst/>
            <a:cxnLst/>
            <a:rect l="l" t="t" r="r" b="b"/>
            <a:pathLst>
              <a:path h="721994">
                <a:moveTo>
                  <a:pt x="0" y="0"/>
                </a:moveTo>
                <a:lnTo>
                  <a:pt x="0" y="721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184521" y="3395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184521" y="2399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286755" y="2411729"/>
            <a:ext cx="0" cy="709295"/>
          </a:xfrm>
          <a:custGeom>
            <a:avLst/>
            <a:gdLst/>
            <a:ahLst/>
            <a:cxnLst/>
            <a:rect l="l" t="t" r="r" b="b"/>
            <a:pathLst>
              <a:path h="709294">
                <a:moveTo>
                  <a:pt x="0" y="0"/>
                </a:moveTo>
                <a:lnTo>
                  <a:pt x="0" y="7092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281993" y="3406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5195315" y="3406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5195315" y="2411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5297551" y="2425192"/>
            <a:ext cx="0" cy="695960"/>
          </a:xfrm>
          <a:custGeom>
            <a:avLst/>
            <a:gdLst/>
            <a:ahLst/>
            <a:cxnLst/>
            <a:rect l="l" t="t" r="r" b="b"/>
            <a:pathLst>
              <a:path h="695960">
                <a:moveTo>
                  <a:pt x="0" y="0"/>
                </a:moveTo>
                <a:lnTo>
                  <a:pt x="0" y="695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5297551" y="3405885"/>
            <a:ext cx="0" cy="13335"/>
          </a:xfrm>
          <a:custGeom>
            <a:avLst/>
            <a:gdLst/>
            <a:ahLst/>
            <a:cxnLst/>
            <a:rect l="l" t="t" r="r" b="b"/>
            <a:pathLst>
              <a:path h="13335">
                <a:moveTo>
                  <a:pt x="0" y="0"/>
                </a:moveTo>
                <a:lnTo>
                  <a:pt x="0" y="12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5206110" y="34187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5206110" y="2425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5308219" y="2439416"/>
            <a:ext cx="0" cy="681990"/>
          </a:xfrm>
          <a:custGeom>
            <a:avLst/>
            <a:gdLst/>
            <a:ahLst/>
            <a:cxnLst/>
            <a:rect l="l" t="t" r="r" b="b"/>
            <a:pathLst>
              <a:path h="681989">
                <a:moveTo>
                  <a:pt x="0" y="0"/>
                </a:moveTo>
                <a:lnTo>
                  <a:pt x="0" y="6816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5216778" y="244443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9" y="0"/>
                </a:lnTo>
              </a:path>
            </a:pathLst>
          </a:custGeom>
          <a:ln w="195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5315458" y="2449448"/>
            <a:ext cx="0" cy="671830"/>
          </a:xfrm>
          <a:custGeom>
            <a:avLst/>
            <a:gdLst/>
            <a:ahLst/>
            <a:cxnLst/>
            <a:rect l="l" t="t" r="r" b="b"/>
            <a:pathLst>
              <a:path h="671830">
                <a:moveTo>
                  <a:pt x="0" y="0"/>
                </a:moveTo>
                <a:lnTo>
                  <a:pt x="0" y="671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5394197" y="2582164"/>
            <a:ext cx="0" cy="539115"/>
          </a:xfrm>
          <a:custGeom>
            <a:avLst/>
            <a:gdLst/>
            <a:ahLst/>
            <a:cxnLst/>
            <a:rect l="l" t="t" r="r" b="b"/>
            <a:pathLst>
              <a:path h="539114">
                <a:moveTo>
                  <a:pt x="0" y="0"/>
                </a:moveTo>
                <a:lnTo>
                  <a:pt x="0" y="5388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5302758" y="2582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5498210" y="2804032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6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5406771" y="28040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5505322" y="2820670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5">
                <a:moveTo>
                  <a:pt x="0" y="0"/>
                </a:moveTo>
                <a:lnTo>
                  <a:pt x="0" y="3003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5413883" y="2820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5534025" y="2888233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4">
                <a:moveTo>
                  <a:pt x="0" y="0"/>
                </a:moveTo>
                <a:lnTo>
                  <a:pt x="0" y="2327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5442584" y="28882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5594984" y="3035680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5594984" y="3975608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5503545" y="4003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5503545" y="3035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5620003" y="3096767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5620003" y="3975608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5528564" y="4064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5528564" y="3096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5663057" y="3975608"/>
            <a:ext cx="0" cy="194310"/>
          </a:xfrm>
          <a:custGeom>
            <a:avLst/>
            <a:gdLst/>
            <a:ahLst/>
            <a:cxnLst/>
            <a:rect l="l" t="t" r="r" b="b"/>
            <a:pathLst>
              <a:path h="194310">
                <a:moveTo>
                  <a:pt x="0" y="0"/>
                </a:moveTo>
                <a:lnTo>
                  <a:pt x="0" y="194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5571616" y="4169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5677408" y="3975608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92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5585967" y="42048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5695315" y="3975608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25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5603875" y="42481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5756275" y="3975608"/>
            <a:ext cx="0" cy="415290"/>
          </a:xfrm>
          <a:custGeom>
            <a:avLst/>
            <a:gdLst/>
            <a:ahLst/>
            <a:cxnLst/>
            <a:rect l="l" t="t" r="r" b="b"/>
            <a:pathLst>
              <a:path h="415289">
                <a:moveTo>
                  <a:pt x="0" y="0"/>
                </a:moveTo>
                <a:lnTo>
                  <a:pt x="0" y="415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5664834" y="4390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5664834" y="3415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5770498" y="3975608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1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5679059" y="44227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5795645" y="3975608"/>
            <a:ext cx="0" cy="501650"/>
          </a:xfrm>
          <a:custGeom>
            <a:avLst/>
            <a:gdLst/>
            <a:ahLst/>
            <a:cxnLst/>
            <a:rect l="l" t="t" r="r" b="b"/>
            <a:pathLst>
              <a:path h="501650">
                <a:moveTo>
                  <a:pt x="0" y="0"/>
                </a:moveTo>
                <a:lnTo>
                  <a:pt x="0" y="501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5704204" y="4484687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24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5802757" y="3975608"/>
            <a:ext cx="0" cy="516890"/>
          </a:xfrm>
          <a:custGeom>
            <a:avLst/>
            <a:gdLst/>
            <a:ahLst/>
            <a:cxnLst/>
            <a:rect l="l" t="t" r="r" b="b"/>
            <a:pathLst>
              <a:path h="516889">
                <a:moveTo>
                  <a:pt x="0" y="0"/>
                </a:moveTo>
                <a:lnTo>
                  <a:pt x="0" y="516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5817108" y="3975608"/>
            <a:ext cx="0" cy="546735"/>
          </a:xfrm>
          <a:custGeom>
            <a:avLst/>
            <a:gdLst/>
            <a:ahLst/>
            <a:cxnLst/>
            <a:rect l="l" t="t" r="r" b="b"/>
            <a:pathLst>
              <a:path h="546735">
                <a:moveTo>
                  <a:pt x="0" y="0"/>
                </a:moveTo>
                <a:lnTo>
                  <a:pt x="0" y="546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5725667" y="4522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5827903" y="3975608"/>
            <a:ext cx="0" cy="568325"/>
          </a:xfrm>
          <a:custGeom>
            <a:avLst/>
            <a:gdLst/>
            <a:ahLst/>
            <a:cxnLst/>
            <a:rect l="l" t="t" r="r" b="b"/>
            <a:pathLst>
              <a:path h="568325">
                <a:moveTo>
                  <a:pt x="0" y="0"/>
                </a:moveTo>
                <a:lnTo>
                  <a:pt x="0" y="5683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736463" y="45439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5867272" y="3975608"/>
            <a:ext cx="0" cy="645160"/>
          </a:xfrm>
          <a:custGeom>
            <a:avLst/>
            <a:gdLst/>
            <a:ahLst/>
            <a:cxnLst/>
            <a:rect l="l" t="t" r="r" b="b"/>
            <a:pathLst>
              <a:path h="645160">
                <a:moveTo>
                  <a:pt x="0" y="0"/>
                </a:moveTo>
                <a:lnTo>
                  <a:pt x="0" y="6451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5775833" y="4620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5899530" y="3975608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5808090" y="46799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5808090" y="3690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5931789" y="3975608"/>
            <a:ext cx="0" cy="760095"/>
          </a:xfrm>
          <a:custGeom>
            <a:avLst/>
            <a:gdLst/>
            <a:ahLst/>
            <a:cxnLst/>
            <a:rect l="l" t="t" r="r" b="b"/>
            <a:pathLst>
              <a:path h="760095">
                <a:moveTo>
                  <a:pt x="0" y="0"/>
                </a:moveTo>
                <a:lnTo>
                  <a:pt x="0" y="7599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5840348" y="4735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946140" y="3975608"/>
            <a:ext cx="0" cy="784225"/>
          </a:xfrm>
          <a:custGeom>
            <a:avLst/>
            <a:gdLst/>
            <a:ahLst/>
            <a:cxnLst/>
            <a:rect l="l" t="t" r="r" b="b"/>
            <a:pathLst>
              <a:path h="784225">
                <a:moveTo>
                  <a:pt x="0" y="0"/>
                </a:moveTo>
                <a:lnTo>
                  <a:pt x="0" y="7837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5854700" y="47593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960490" y="3975608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6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5869051" y="4788027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1" y="0"/>
                </a:lnTo>
              </a:path>
            </a:pathLst>
          </a:custGeom>
          <a:ln w="2070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967603" y="3975608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6035802" y="3975608"/>
            <a:ext cx="0" cy="917575"/>
          </a:xfrm>
          <a:custGeom>
            <a:avLst/>
            <a:gdLst/>
            <a:ahLst/>
            <a:cxnLst/>
            <a:rect l="l" t="t" r="r" b="b"/>
            <a:pathLst>
              <a:path h="917575">
                <a:moveTo>
                  <a:pt x="0" y="0"/>
                </a:moveTo>
                <a:lnTo>
                  <a:pt x="0" y="9174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944361" y="48930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6082284" y="3975608"/>
            <a:ext cx="0" cy="977900"/>
          </a:xfrm>
          <a:custGeom>
            <a:avLst/>
            <a:gdLst/>
            <a:ahLst/>
            <a:cxnLst/>
            <a:rect l="l" t="t" r="r" b="b"/>
            <a:pathLst>
              <a:path h="977900">
                <a:moveTo>
                  <a:pt x="0" y="0"/>
                </a:moveTo>
                <a:lnTo>
                  <a:pt x="0" y="9776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990844" y="4953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6225666" y="4088510"/>
            <a:ext cx="0" cy="1013460"/>
          </a:xfrm>
          <a:custGeom>
            <a:avLst/>
            <a:gdLst/>
            <a:ahLst/>
            <a:cxnLst/>
            <a:rect l="l" t="t" r="r" b="b"/>
            <a:pathLst>
              <a:path h="1013460">
                <a:moveTo>
                  <a:pt x="0" y="10129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6134227" y="51014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6134227" y="4088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6297421" y="4138295"/>
            <a:ext cx="0" cy="1019175"/>
          </a:xfrm>
          <a:custGeom>
            <a:avLst/>
            <a:gdLst/>
            <a:ahLst/>
            <a:cxnLst/>
            <a:rect l="l" t="t" r="r" b="b"/>
            <a:pathLst>
              <a:path h="1019175">
                <a:moveTo>
                  <a:pt x="0" y="10186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6205982" y="51569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6205982" y="41382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6308090" y="4144645"/>
            <a:ext cx="0" cy="1019810"/>
          </a:xfrm>
          <a:custGeom>
            <a:avLst/>
            <a:gdLst/>
            <a:ahLst/>
            <a:cxnLst/>
            <a:rect l="l" t="t" r="r" b="b"/>
            <a:pathLst>
              <a:path h="1019810">
                <a:moveTo>
                  <a:pt x="0" y="10196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6216650" y="51643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6216650" y="4144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6340347" y="4162171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8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6248908" y="5185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6248908" y="41621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6351142" y="4167378"/>
            <a:ext cx="0" cy="1024255"/>
          </a:xfrm>
          <a:custGeom>
            <a:avLst/>
            <a:gdLst/>
            <a:ahLst/>
            <a:cxnLst/>
            <a:rect l="l" t="t" r="r" b="b"/>
            <a:pathLst>
              <a:path h="1024254">
                <a:moveTo>
                  <a:pt x="0" y="10241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6259703" y="51915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6259703" y="4167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6361938" y="4172458"/>
            <a:ext cx="0" cy="1025525"/>
          </a:xfrm>
          <a:custGeom>
            <a:avLst/>
            <a:gdLst/>
            <a:ahLst/>
            <a:cxnLst/>
            <a:rect l="l" t="t" r="r" b="b"/>
            <a:pathLst>
              <a:path h="1025525">
                <a:moveTo>
                  <a:pt x="0" y="10252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6270497" y="5197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6270497" y="41724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7035672" y="4021201"/>
            <a:ext cx="0" cy="239395"/>
          </a:xfrm>
          <a:custGeom>
            <a:avLst/>
            <a:gdLst/>
            <a:ahLst/>
            <a:cxnLst/>
            <a:rect l="l" t="t" r="r" b="b"/>
            <a:pathLst>
              <a:path h="239395">
                <a:moveTo>
                  <a:pt x="0" y="0"/>
                </a:moveTo>
                <a:lnTo>
                  <a:pt x="0" y="2392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7035672" y="4545329"/>
            <a:ext cx="0" cy="779145"/>
          </a:xfrm>
          <a:custGeom>
            <a:avLst/>
            <a:gdLst/>
            <a:ahLst/>
            <a:cxnLst/>
            <a:rect l="l" t="t" r="r" b="b"/>
            <a:pathLst>
              <a:path h="779145">
                <a:moveTo>
                  <a:pt x="0" y="0"/>
                </a:moveTo>
                <a:lnTo>
                  <a:pt x="0" y="778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6944232" y="5323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6944232" y="4021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7189723" y="3894835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6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7189723" y="4545329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7098283" y="5327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7098283" y="38948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7254240" y="3837685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7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7254240" y="4545329"/>
            <a:ext cx="0" cy="784225"/>
          </a:xfrm>
          <a:custGeom>
            <a:avLst/>
            <a:gdLst/>
            <a:ahLst/>
            <a:cxnLst/>
            <a:rect l="l" t="t" r="r" b="b"/>
            <a:pathLst>
              <a:path h="784225">
                <a:moveTo>
                  <a:pt x="0" y="0"/>
                </a:moveTo>
                <a:lnTo>
                  <a:pt x="0" y="784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7162800" y="5329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7162800" y="3837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7498080" y="2693797"/>
            <a:ext cx="0" cy="1994535"/>
          </a:xfrm>
          <a:custGeom>
            <a:avLst/>
            <a:gdLst/>
            <a:ahLst/>
            <a:cxnLst/>
            <a:rect l="l" t="t" r="r" b="b"/>
            <a:pathLst>
              <a:path h="1994535">
                <a:moveTo>
                  <a:pt x="0" y="199402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7498080" y="46878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7498080" y="44029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7498080" y="41181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7498080" y="3833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7498080" y="3548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7498080" y="3263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7498080" y="2978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7498080" y="26937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 txBox="1"/>
          <p:nvPr/>
        </p:nvSpPr>
        <p:spPr>
          <a:xfrm>
            <a:off x="7668259" y="462813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1" name="object 1091"/>
          <p:cNvSpPr txBox="1"/>
          <p:nvPr/>
        </p:nvSpPr>
        <p:spPr>
          <a:xfrm>
            <a:off x="7668259" y="4343270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2" name="object 1092"/>
          <p:cNvSpPr txBox="1"/>
          <p:nvPr/>
        </p:nvSpPr>
        <p:spPr>
          <a:xfrm>
            <a:off x="7668259" y="405840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3" name="object 1093"/>
          <p:cNvSpPr txBox="1"/>
          <p:nvPr/>
        </p:nvSpPr>
        <p:spPr>
          <a:xfrm>
            <a:off x="7668259" y="377354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4" name="object 1094"/>
          <p:cNvSpPr txBox="1"/>
          <p:nvPr/>
        </p:nvSpPr>
        <p:spPr>
          <a:xfrm>
            <a:off x="7668259" y="3488687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5" name="object 1095"/>
          <p:cNvSpPr txBox="1"/>
          <p:nvPr/>
        </p:nvSpPr>
        <p:spPr>
          <a:xfrm>
            <a:off x="7668259" y="320382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6" name="object 1096"/>
          <p:cNvSpPr txBox="1"/>
          <p:nvPr/>
        </p:nvSpPr>
        <p:spPr>
          <a:xfrm>
            <a:off x="7668259" y="291896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7" name="object 1097"/>
          <p:cNvSpPr txBox="1"/>
          <p:nvPr/>
        </p:nvSpPr>
        <p:spPr>
          <a:xfrm>
            <a:off x="7668259" y="263410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8" name="object 1098"/>
          <p:cNvSpPr/>
          <p:nvPr/>
        </p:nvSpPr>
        <p:spPr>
          <a:xfrm>
            <a:off x="1141094" y="2914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1141094" y="2914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1252219" y="3184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1252219" y="3184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1327403" y="3360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1327403" y="3360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1334642" y="33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1334642" y="33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1366900" y="3449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1366900" y="3449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1402714" y="3527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1402714" y="3527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1519745" y="3671633"/>
            <a:ext cx="778510" cy="48793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2341626" y="3502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2341626" y="3502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2413380" y="3344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2413380" y="3344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2438400" y="3288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2438400" y="3288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2535173" y="3079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2535173" y="3079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2563876" y="3020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2563876" y="3020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2578226" y="2992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2578226" y="2992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2603245" y="2943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2603245" y="2943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2610485" y="2929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2610485" y="2929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2657094" y="2845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/>
          <p:nvPr/>
        </p:nvSpPr>
        <p:spPr>
          <a:xfrm>
            <a:off x="2657094" y="2845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9" name="object 1129"/>
          <p:cNvSpPr/>
          <p:nvPr/>
        </p:nvSpPr>
        <p:spPr>
          <a:xfrm>
            <a:off x="2696464" y="2781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0" name="object 1130"/>
          <p:cNvSpPr/>
          <p:nvPr/>
        </p:nvSpPr>
        <p:spPr>
          <a:xfrm>
            <a:off x="2696464" y="2781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1" name="object 1131"/>
          <p:cNvSpPr/>
          <p:nvPr/>
        </p:nvSpPr>
        <p:spPr>
          <a:xfrm>
            <a:off x="2714370" y="2754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2" name="object 1132"/>
          <p:cNvSpPr/>
          <p:nvPr/>
        </p:nvSpPr>
        <p:spPr>
          <a:xfrm>
            <a:off x="2714370" y="2754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3" name="object 1133"/>
          <p:cNvSpPr/>
          <p:nvPr/>
        </p:nvSpPr>
        <p:spPr>
          <a:xfrm>
            <a:off x="2728722" y="2733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4" name="object 1134"/>
          <p:cNvSpPr/>
          <p:nvPr/>
        </p:nvSpPr>
        <p:spPr>
          <a:xfrm>
            <a:off x="2728722" y="2733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5" name="object 1135"/>
          <p:cNvSpPr/>
          <p:nvPr/>
        </p:nvSpPr>
        <p:spPr>
          <a:xfrm>
            <a:off x="2743073" y="2714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6" name="object 1136"/>
          <p:cNvSpPr/>
          <p:nvPr/>
        </p:nvSpPr>
        <p:spPr>
          <a:xfrm>
            <a:off x="2743073" y="2714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7" name="object 1137"/>
          <p:cNvSpPr/>
          <p:nvPr/>
        </p:nvSpPr>
        <p:spPr>
          <a:xfrm>
            <a:off x="2764535" y="2686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8" name="object 1138"/>
          <p:cNvSpPr/>
          <p:nvPr/>
        </p:nvSpPr>
        <p:spPr>
          <a:xfrm>
            <a:off x="2764535" y="2686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9" name="object 1139"/>
          <p:cNvSpPr/>
          <p:nvPr/>
        </p:nvSpPr>
        <p:spPr>
          <a:xfrm>
            <a:off x="2800350" y="2645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/>
          <p:nvPr/>
        </p:nvSpPr>
        <p:spPr>
          <a:xfrm>
            <a:off x="2800350" y="2645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1" name="object 1141"/>
          <p:cNvSpPr/>
          <p:nvPr/>
        </p:nvSpPr>
        <p:spPr>
          <a:xfrm>
            <a:off x="2839847" y="2608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2" name="object 1142"/>
          <p:cNvSpPr/>
          <p:nvPr/>
        </p:nvSpPr>
        <p:spPr>
          <a:xfrm>
            <a:off x="2839847" y="2608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/>
          <p:nvPr/>
        </p:nvSpPr>
        <p:spPr>
          <a:xfrm>
            <a:off x="2854198" y="2596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4" name="object 1144"/>
          <p:cNvSpPr/>
          <p:nvPr/>
        </p:nvSpPr>
        <p:spPr>
          <a:xfrm>
            <a:off x="2854198" y="2596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/>
          <p:nvPr/>
        </p:nvSpPr>
        <p:spPr>
          <a:xfrm>
            <a:off x="2868422" y="2585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6" name="object 1146"/>
          <p:cNvSpPr/>
          <p:nvPr/>
        </p:nvSpPr>
        <p:spPr>
          <a:xfrm>
            <a:off x="2868422" y="2585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/>
          <p:nvPr/>
        </p:nvSpPr>
        <p:spPr>
          <a:xfrm>
            <a:off x="2890011" y="2571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8" name="object 1148"/>
          <p:cNvSpPr/>
          <p:nvPr/>
        </p:nvSpPr>
        <p:spPr>
          <a:xfrm>
            <a:off x="2890011" y="2571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/>
          <p:nvPr/>
        </p:nvSpPr>
        <p:spPr>
          <a:xfrm>
            <a:off x="2904363" y="256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0" name="object 1150"/>
          <p:cNvSpPr/>
          <p:nvPr/>
        </p:nvSpPr>
        <p:spPr>
          <a:xfrm>
            <a:off x="2904363" y="256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1" name="object 1151"/>
          <p:cNvSpPr/>
          <p:nvPr/>
        </p:nvSpPr>
        <p:spPr>
          <a:xfrm>
            <a:off x="2915030" y="2557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/>
          <p:nvPr/>
        </p:nvSpPr>
        <p:spPr>
          <a:xfrm>
            <a:off x="2915030" y="2557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3" name="object 1153"/>
          <p:cNvSpPr/>
          <p:nvPr/>
        </p:nvSpPr>
        <p:spPr>
          <a:xfrm>
            <a:off x="2922270" y="2553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4" name="object 1154"/>
          <p:cNvSpPr/>
          <p:nvPr/>
        </p:nvSpPr>
        <p:spPr>
          <a:xfrm>
            <a:off x="2922270" y="2553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/>
          <p:nvPr/>
        </p:nvSpPr>
        <p:spPr>
          <a:xfrm>
            <a:off x="2965195" y="2539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6" name="object 1156"/>
          <p:cNvSpPr/>
          <p:nvPr/>
        </p:nvSpPr>
        <p:spPr>
          <a:xfrm>
            <a:off x="2965195" y="2539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/>
          <p:nvPr/>
        </p:nvSpPr>
        <p:spPr>
          <a:xfrm>
            <a:off x="2986785" y="2535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8" name="object 1158"/>
          <p:cNvSpPr/>
          <p:nvPr/>
        </p:nvSpPr>
        <p:spPr>
          <a:xfrm>
            <a:off x="2986785" y="2535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/>
          <p:nvPr/>
        </p:nvSpPr>
        <p:spPr>
          <a:xfrm>
            <a:off x="2997454" y="2534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0" name="object 1160"/>
          <p:cNvSpPr/>
          <p:nvPr/>
        </p:nvSpPr>
        <p:spPr>
          <a:xfrm>
            <a:off x="2997454" y="2534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/>
          <p:nvPr/>
        </p:nvSpPr>
        <p:spPr>
          <a:xfrm>
            <a:off x="3015360" y="2534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2" name="object 1162"/>
          <p:cNvSpPr/>
          <p:nvPr/>
        </p:nvSpPr>
        <p:spPr>
          <a:xfrm>
            <a:off x="3015360" y="2534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3" name="object 1163"/>
          <p:cNvSpPr/>
          <p:nvPr/>
        </p:nvSpPr>
        <p:spPr>
          <a:xfrm>
            <a:off x="3198241" y="2629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4" name="object 1164"/>
          <p:cNvSpPr/>
          <p:nvPr/>
        </p:nvSpPr>
        <p:spPr>
          <a:xfrm>
            <a:off x="3198241" y="2629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5" name="object 1165"/>
          <p:cNvSpPr/>
          <p:nvPr/>
        </p:nvSpPr>
        <p:spPr>
          <a:xfrm>
            <a:off x="3234054" y="2670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6" name="object 1166"/>
          <p:cNvSpPr/>
          <p:nvPr/>
        </p:nvSpPr>
        <p:spPr>
          <a:xfrm>
            <a:off x="3234054" y="2670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7" name="object 1167"/>
          <p:cNvSpPr/>
          <p:nvPr/>
        </p:nvSpPr>
        <p:spPr>
          <a:xfrm>
            <a:off x="3273425" y="2723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8" name="object 1168"/>
          <p:cNvSpPr/>
          <p:nvPr/>
        </p:nvSpPr>
        <p:spPr>
          <a:xfrm>
            <a:off x="3273425" y="2723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9" name="object 1169"/>
          <p:cNvSpPr/>
          <p:nvPr/>
        </p:nvSpPr>
        <p:spPr>
          <a:xfrm>
            <a:off x="3298571" y="2761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0" name="object 1170"/>
          <p:cNvSpPr/>
          <p:nvPr/>
        </p:nvSpPr>
        <p:spPr>
          <a:xfrm>
            <a:off x="3298571" y="2761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1" name="object 1171"/>
          <p:cNvSpPr/>
          <p:nvPr/>
        </p:nvSpPr>
        <p:spPr>
          <a:xfrm>
            <a:off x="3312921" y="2785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2" name="object 1172"/>
          <p:cNvSpPr/>
          <p:nvPr/>
        </p:nvSpPr>
        <p:spPr>
          <a:xfrm>
            <a:off x="3312921" y="2785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3" name="object 1173"/>
          <p:cNvSpPr/>
          <p:nvPr/>
        </p:nvSpPr>
        <p:spPr>
          <a:xfrm>
            <a:off x="3341496" y="2836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4" name="object 1174"/>
          <p:cNvSpPr/>
          <p:nvPr/>
        </p:nvSpPr>
        <p:spPr>
          <a:xfrm>
            <a:off x="3341496" y="2836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5" name="object 1175"/>
          <p:cNvSpPr/>
          <p:nvPr/>
        </p:nvSpPr>
        <p:spPr>
          <a:xfrm>
            <a:off x="3348735" y="2849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6" name="object 1176"/>
          <p:cNvSpPr/>
          <p:nvPr/>
        </p:nvSpPr>
        <p:spPr>
          <a:xfrm>
            <a:off x="3348735" y="2849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7" name="object 1177"/>
          <p:cNvSpPr/>
          <p:nvPr/>
        </p:nvSpPr>
        <p:spPr>
          <a:xfrm>
            <a:off x="3359403" y="2870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8" name="object 1178"/>
          <p:cNvSpPr/>
          <p:nvPr/>
        </p:nvSpPr>
        <p:spPr>
          <a:xfrm>
            <a:off x="3359403" y="2870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9" name="object 1179"/>
          <p:cNvSpPr/>
          <p:nvPr/>
        </p:nvSpPr>
        <p:spPr>
          <a:xfrm>
            <a:off x="3380994" y="2913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0" name="object 1180"/>
          <p:cNvSpPr/>
          <p:nvPr/>
        </p:nvSpPr>
        <p:spPr>
          <a:xfrm>
            <a:off x="3380994" y="2913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1" name="object 1181"/>
          <p:cNvSpPr/>
          <p:nvPr/>
        </p:nvSpPr>
        <p:spPr>
          <a:xfrm>
            <a:off x="3398901" y="2950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2" name="object 1182"/>
          <p:cNvSpPr/>
          <p:nvPr/>
        </p:nvSpPr>
        <p:spPr>
          <a:xfrm>
            <a:off x="3398901" y="2950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3" name="object 1183"/>
          <p:cNvSpPr/>
          <p:nvPr/>
        </p:nvSpPr>
        <p:spPr>
          <a:xfrm>
            <a:off x="3413252" y="2982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4" name="object 1184"/>
          <p:cNvSpPr/>
          <p:nvPr/>
        </p:nvSpPr>
        <p:spPr>
          <a:xfrm>
            <a:off x="3413252" y="2982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5" name="object 1185"/>
          <p:cNvSpPr/>
          <p:nvPr/>
        </p:nvSpPr>
        <p:spPr>
          <a:xfrm>
            <a:off x="3466972" y="3106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6" name="object 1186"/>
          <p:cNvSpPr/>
          <p:nvPr/>
        </p:nvSpPr>
        <p:spPr>
          <a:xfrm>
            <a:off x="3466972" y="3106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7" name="object 1187"/>
          <p:cNvSpPr/>
          <p:nvPr/>
        </p:nvSpPr>
        <p:spPr>
          <a:xfrm>
            <a:off x="3524250" y="325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8" name="object 1188"/>
          <p:cNvSpPr/>
          <p:nvPr/>
        </p:nvSpPr>
        <p:spPr>
          <a:xfrm>
            <a:off x="3524250" y="325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9" name="object 1189"/>
          <p:cNvSpPr/>
          <p:nvPr/>
        </p:nvSpPr>
        <p:spPr>
          <a:xfrm>
            <a:off x="3535045" y="3279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0" name="object 1190"/>
          <p:cNvSpPr/>
          <p:nvPr/>
        </p:nvSpPr>
        <p:spPr>
          <a:xfrm>
            <a:off x="3535045" y="3279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1" name="object 1191"/>
          <p:cNvSpPr/>
          <p:nvPr/>
        </p:nvSpPr>
        <p:spPr>
          <a:xfrm>
            <a:off x="3689096" y="3703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2" name="object 1192"/>
          <p:cNvSpPr/>
          <p:nvPr/>
        </p:nvSpPr>
        <p:spPr>
          <a:xfrm>
            <a:off x="3689096" y="3703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3" name="object 1193"/>
          <p:cNvSpPr/>
          <p:nvPr/>
        </p:nvSpPr>
        <p:spPr>
          <a:xfrm>
            <a:off x="3707129" y="3754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4" name="object 1194"/>
          <p:cNvSpPr/>
          <p:nvPr/>
        </p:nvSpPr>
        <p:spPr>
          <a:xfrm>
            <a:off x="3707129" y="3754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5" name="object 1195"/>
          <p:cNvSpPr/>
          <p:nvPr/>
        </p:nvSpPr>
        <p:spPr>
          <a:xfrm>
            <a:off x="3742944" y="3854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6" name="object 1196"/>
          <p:cNvSpPr/>
          <p:nvPr/>
        </p:nvSpPr>
        <p:spPr>
          <a:xfrm>
            <a:off x="3742944" y="3854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7" name="object 1197"/>
          <p:cNvSpPr/>
          <p:nvPr/>
        </p:nvSpPr>
        <p:spPr>
          <a:xfrm>
            <a:off x="3771646" y="3934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8" name="object 1198"/>
          <p:cNvSpPr/>
          <p:nvPr/>
        </p:nvSpPr>
        <p:spPr>
          <a:xfrm>
            <a:off x="3771646" y="3934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9" name="object 1199"/>
          <p:cNvSpPr/>
          <p:nvPr/>
        </p:nvSpPr>
        <p:spPr>
          <a:xfrm>
            <a:off x="4169409" y="4758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0" name="object 1200"/>
          <p:cNvSpPr/>
          <p:nvPr/>
        </p:nvSpPr>
        <p:spPr>
          <a:xfrm>
            <a:off x="4169409" y="4758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1" name="object 1201"/>
          <p:cNvSpPr/>
          <p:nvPr/>
        </p:nvSpPr>
        <p:spPr>
          <a:xfrm>
            <a:off x="4183760" y="4771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2" name="object 1202"/>
          <p:cNvSpPr/>
          <p:nvPr/>
        </p:nvSpPr>
        <p:spPr>
          <a:xfrm>
            <a:off x="4183760" y="4771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3" name="object 1203"/>
          <p:cNvSpPr/>
          <p:nvPr/>
        </p:nvSpPr>
        <p:spPr>
          <a:xfrm>
            <a:off x="4212335" y="4791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4" name="object 1204"/>
          <p:cNvSpPr/>
          <p:nvPr/>
        </p:nvSpPr>
        <p:spPr>
          <a:xfrm>
            <a:off x="4212335" y="4791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5" name="object 1205"/>
          <p:cNvSpPr/>
          <p:nvPr/>
        </p:nvSpPr>
        <p:spPr>
          <a:xfrm>
            <a:off x="4244594" y="4807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6" name="object 1206"/>
          <p:cNvSpPr/>
          <p:nvPr/>
        </p:nvSpPr>
        <p:spPr>
          <a:xfrm>
            <a:off x="4244594" y="4807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7" name="object 1207"/>
          <p:cNvSpPr/>
          <p:nvPr/>
        </p:nvSpPr>
        <p:spPr>
          <a:xfrm>
            <a:off x="4273296" y="4812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8" name="object 1208"/>
          <p:cNvSpPr/>
          <p:nvPr/>
        </p:nvSpPr>
        <p:spPr>
          <a:xfrm>
            <a:off x="4273296" y="4812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9" name="object 1209"/>
          <p:cNvSpPr/>
          <p:nvPr/>
        </p:nvSpPr>
        <p:spPr>
          <a:xfrm>
            <a:off x="4284090" y="4813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0" name="object 1210"/>
          <p:cNvSpPr/>
          <p:nvPr/>
        </p:nvSpPr>
        <p:spPr>
          <a:xfrm>
            <a:off x="4284090" y="4813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1" name="object 1211"/>
          <p:cNvSpPr/>
          <p:nvPr/>
        </p:nvSpPr>
        <p:spPr>
          <a:xfrm>
            <a:off x="4380865" y="4762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2" name="object 1212"/>
          <p:cNvSpPr/>
          <p:nvPr/>
        </p:nvSpPr>
        <p:spPr>
          <a:xfrm>
            <a:off x="4380865" y="4762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3" name="object 1213"/>
          <p:cNvSpPr/>
          <p:nvPr/>
        </p:nvSpPr>
        <p:spPr>
          <a:xfrm>
            <a:off x="4459732" y="4645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4" name="object 1214"/>
          <p:cNvSpPr/>
          <p:nvPr/>
        </p:nvSpPr>
        <p:spPr>
          <a:xfrm>
            <a:off x="4459732" y="4645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5" name="object 1215"/>
          <p:cNvSpPr/>
          <p:nvPr/>
        </p:nvSpPr>
        <p:spPr>
          <a:xfrm>
            <a:off x="4484751" y="4591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6" name="object 1216"/>
          <p:cNvSpPr/>
          <p:nvPr/>
        </p:nvSpPr>
        <p:spPr>
          <a:xfrm>
            <a:off x="4484751" y="4591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7" name="object 1217"/>
          <p:cNvSpPr/>
          <p:nvPr/>
        </p:nvSpPr>
        <p:spPr>
          <a:xfrm>
            <a:off x="4502658" y="4549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8" name="object 1218"/>
          <p:cNvSpPr/>
          <p:nvPr/>
        </p:nvSpPr>
        <p:spPr>
          <a:xfrm>
            <a:off x="4502658" y="4549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9" name="object 1219"/>
          <p:cNvSpPr/>
          <p:nvPr/>
        </p:nvSpPr>
        <p:spPr>
          <a:xfrm>
            <a:off x="4517009" y="4512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0" name="object 1220"/>
          <p:cNvSpPr/>
          <p:nvPr/>
        </p:nvSpPr>
        <p:spPr>
          <a:xfrm>
            <a:off x="4517009" y="4512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1" name="object 1221"/>
          <p:cNvSpPr/>
          <p:nvPr/>
        </p:nvSpPr>
        <p:spPr>
          <a:xfrm>
            <a:off x="4527803" y="44832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2" name="object 1222"/>
          <p:cNvSpPr/>
          <p:nvPr/>
        </p:nvSpPr>
        <p:spPr>
          <a:xfrm>
            <a:off x="4527803" y="44832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3" name="object 1223"/>
          <p:cNvSpPr/>
          <p:nvPr/>
        </p:nvSpPr>
        <p:spPr>
          <a:xfrm>
            <a:off x="4549266" y="4421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4" name="object 1224"/>
          <p:cNvSpPr/>
          <p:nvPr/>
        </p:nvSpPr>
        <p:spPr>
          <a:xfrm>
            <a:off x="4549266" y="4421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5" name="object 1225"/>
          <p:cNvSpPr/>
          <p:nvPr/>
        </p:nvSpPr>
        <p:spPr>
          <a:xfrm>
            <a:off x="4610227" y="4226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6" name="object 1226"/>
          <p:cNvSpPr/>
          <p:nvPr/>
        </p:nvSpPr>
        <p:spPr>
          <a:xfrm>
            <a:off x="4610227" y="4226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7" name="object 1227"/>
          <p:cNvSpPr/>
          <p:nvPr/>
        </p:nvSpPr>
        <p:spPr>
          <a:xfrm>
            <a:off x="4653153" y="4074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8" name="object 1228"/>
          <p:cNvSpPr/>
          <p:nvPr/>
        </p:nvSpPr>
        <p:spPr>
          <a:xfrm>
            <a:off x="4653153" y="4074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9" name="object 1229"/>
          <p:cNvSpPr/>
          <p:nvPr/>
        </p:nvSpPr>
        <p:spPr>
          <a:xfrm>
            <a:off x="4660391" y="4048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0" name="object 1230"/>
          <p:cNvSpPr/>
          <p:nvPr/>
        </p:nvSpPr>
        <p:spPr>
          <a:xfrm>
            <a:off x="4660391" y="4048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1" name="object 1231"/>
          <p:cNvSpPr/>
          <p:nvPr/>
        </p:nvSpPr>
        <p:spPr>
          <a:xfrm>
            <a:off x="4674742" y="3995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2" name="object 1232"/>
          <p:cNvSpPr/>
          <p:nvPr/>
        </p:nvSpPr>
        <p:spPr>
          <a:xfrm>
            <a:off x="4674742" y="3995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3" name="object 1233"/>
          <p:cNvSpPr/>
          <p:nvPr/>
        </p:nvSpPr>
        <p:spPr>
          <a:xfrm>
            <a:off x="4746371" y="3727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4" name="object 1234"/>
          <p:cNvSpPr/>
          <p:nvPr/>
        </p:nvSpPr>
        <p:spPr>
          <a:xfrm>
            <a:off x="4746371" y="3727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5" name="object 1235"/>
          <p:cNvSpPr/>
          <p:nvPr/>
        </p:nvSpPr>
        <p:spPr>
          <a:xfrm>
            <a:off x="4757165" y="3687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6" name="object 1236"/>
          <p:cNvSpPr/>
          <p:nvPr/>
        </p:nvSpPr>
        <p:spPr>
          <a:xfrm>
            <a:off x="4757165" y="3687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7" name="object 1237"/>
          <p:cNvSpPr/>
          <p:nvPr/>
        </p:nvSpPr>
        <p:spPr>
          <a:xfrm>
            <a:off x="4767834" y="364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8" name="object 1238"/>
          <p:cNvSpPr/>
          <p:nvPr/>
        </p:nvSpPr>
        <p:spPr>
          <a:xfrm>
            <a:off x="4767834" y="364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9" name="object 1239"/>
          <p:cNvSpPr/>
          <p:nvPr/>
        </p:nvSpPr>
        <p:spPr>
          <a:xfrm>
            <a:off x="4778628" y="3607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0" name="object 1240"/>
          <p:cNvSpPr/>
          <p:nvPr/>
        </p:nvSpPr>
        <p:spPr>
          <a:xfrm>
            <a:off x="4778628" y="3607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1" name="object 1241"/>
          <p:cNvSpPr/>
          <p:nvPr/>
        </p:nvSpPr>
        <p:spPr>
          <a:xfrm>
            <a:off x="4814442" y="3477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2" name="object 1242"/>
          <p:cNvSpPr/>
          <p:nvPr/>
        </p:nvSpPr>
        <p:spPr>
          <a:xfrm>
            <a:off x="4814442" y="3477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3" name="object 1243"/>
          <p:cNvSpPr/>
          <p:nvPr/>
        </p:nvSpPr>
        <p:spPr>
          <a:xfrm>
            <a:off x="4864608" y="3305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4" name="object 1244"/>
          <p:cNvSpPr/>
          <p:nvPr/>
        </p:nvSpPr>
        <p:spPr>
          <a:xfrm>
            <a:off x="4864608" y="3305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5" name="object 1245"/>
          <p:cNvSpPr/>
          <p:nvPr/>
        </p:nvSpPr>
        <p:spPr>
          <a:xfrm>
            <a:off x="4886197" y="32364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6" name="object 1246"/>
          <p:cNvSpPr/>
          <p:nvPr/>
        </p:nvSpPr>
        <p:spPr>
          <a:xfrm>
            <a:off x="4886197" y="32364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7" name="object 1247"/>
          <p:cNvSpPr/>
          <p:nvPr/>
        </p:nvSpPr>
        <p:spPr>
          <a:xfrm>
            <a:off x="4896865" y="32035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8" name="object 1248"/>
          <p:cNvSpPr/>
          <p:nvPr/>
        </p:nvSpPr>
        <p:spPr>
          <a:xfrm>
            <a:off x="4896865" y="32035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9" name="object 1249"/>
          <p:cNvSpPr/>
          <p:nvPr/>
        </p:nvSpPr>
        <p:spPr>
          <a:xfrm>
            <a:off x="4950586" y="3055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0" name="object 1250"/>
          <p:cNvSpPr/>
          <p:nvPr/>
        </p:nvSpPr>
        <p:spPr>
          <a:xfrm>
            <a:off x="4950586" y="3055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1" name="object 1251"/>
          <p:cNvSpPr/>
          <p:nvPr/>
        </p:nvSpPr>
        <p:spPr>
          <a:xfrm>
            <a:off x="4961382" y="3029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2" name="object 1252"/>
          <p:cNvSpPr/>
          <p:nvPr/>
        </p:nvSpPr>
        <p:spPr>
          <a:xfrm>
            <a:off x="4961382" y="3029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3" name="object 1253"/>
          <p:cNvSpPr/>
          <p:nvPr/>
        </p:nvSpPr>
        <p:spPr>
          <a:xfrm>
            <a:off x="4972177" y="3004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4" name="object 1254"/>
          <p:cNvSpPr/>
          <p:nvPr/>
        </p:nvSpPr>
        <p:spPr>
          <a:xfrm>
            <a:off x="4972177" y="3004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5" name="object 1255"/>
          <p:cNvSpPr/>
          <p:nvPr/>
        </p:nvSpPr>
        <p:spPr>
          <a:xfrm>
            <a:off x="4982845" y="2981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6" name="object 1256"/>
          <p:cNvSpPr/>
          <p:nvPr/>
        </p:nvSpPr>
        <p:spPr>
          <a:xfrm>
            <a:off x="4982845" y="2981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7" name="object 1257"/>
          <p:cNvSpPr/>
          <p:nvPr/>
        </p:nvSpPr>
        <p:spPr>
          <a:xfrm>
            <a:off x="4993640" y="2960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8" name="object 1258"/>
          <p:cNvSpPr/>
          <p:nvPr/>
        </p:nvSpPr>
        <p:spPr>
          <a:xfrm>
            <a:off x="4993640" y="2960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9" name="object 1259"/>
          <p:cNvSpPr/>
          <p:nvPr/>
        </p:nvSpPr>
        <p:spPr>
          <a:xfrm>
            <a:off x="5068951" y="28534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0" name="object 1260"/>
          <p:cNvSpPr/>
          <p:nvPr/>
        </p:nvSpPr>
        <p:spPr>
          <a:xfrm>
            <a:off x="5068951" y="28534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1" name="object 1261"/>
          <p:cNvSpPr/>
          <p:nvPr/>
        </p:nvSpPr>
        <p:spPr>
          <a:xfrm>
            <a:off x="5101209" y="2830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2" name="object 1262"/>
          <p:cNvSpPr/>
          <p:nvPr/>
        </p:nvSpPr>
        <p:spPr>
          <a:xfrm>
            <a:off x="5101209" y="2830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3" name="object 1263"/>
          <p:cNvSpPr/>
          <p:nvPr/>
        </p:nvSpPr>
        <p:spPr>
          <a:xfrm>
            <a:off x="5140578" y="2818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4" name="object 1264"/>
          <p:cNvSpPr/>
          <p:nvPr/>
        </p:nvSpPr>
        <p:spPr>
          <a:xfrm>
            <a:off x="5140578" y="2818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5" name="object 1265"/>
          <p:cNvSpPr/>
          <p:nvPr/>
        </p:nvSpPr>
        <p:spPr>
          <a:xfrm>
            <a:off x="5147817" y="281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6" name="object 1266"/>
          <p:cNvSpPr/>
          <p:nvPr/>
        </p:nvSpPr>
        <p:spPr>
          <a:xfrm>
            <a:off x="5147817" y="281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7" name="object 1267"/>
          <p:cNvSpPr/>
          <p:nvPr/>
        </p:nvSpPr>
        <p:spPr>
          <a:xfrm>
            <a:off x="5190744" y="2828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8" name="object 1268"/>
          <p:cNvSpPr/>
          <p:nvPr/>
        </p:nvSpPr>
        <p:spPr>
          <a:xfrm>
            <a:off x="5190744" y="2828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9" name="object 1269"/>
          <p:cNvSpPr/>
          <p:nvPr/>
        </p:nvSpPr>
        <p:spPr>
          <a:xfrm>
            <a:off x="5205095" y="28357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0" name="object 1270"/>
          <p:cNvSpPr/>
          <p:nvPr/>
        </p:nvSpPr>
        <p:spPr>
          <a:xfrm>
            <a:off x="5205095" y="28357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1" name="object 1271"/>
          <p:cNvSpPr/>
          <p:nvPr/>
        </p:nvSpPr>
        <p:spPr>
          <a:xfrm>
            <a:off x="5258815" y="2880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2" name="object 1272"/>
          <p:cNvSpPr/>
          <p:nvPr/>
        </p:nvSpPr>
        <p:spPr>
          <a:xfrm>
            <a:off x="5258815" y="2880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3" name="object 1273"/>
          <p:cNvSpPr/>
          <p:nvPr/>
        </p:nvSpPr>
        <p:spPr>
          <a:xfrm>
            <a:off x="5269610" y="2892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4" name="object 1274"/>
          <p:cNvSpPr/>
          <p:nvPr/>
        </p:nvSpPr>
        <p:spPr>
          <a:xfrm>
            <a:off x="5269610" y="2892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5" name="object 1275"/>
          <p:cNvSpPr/>
          <p:nvPr/>
        </p:nvSpPr>
        <p:spPr>
          <a:xfrm>
            <a:off x="5280405" y="29047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6" name="object 1276"/>
          <p:cNvSpPr/>
          <p:nvPr/>
        </p:nvSpPr>
        <p:spPr>
          <a:xfrm>
            <a:off x="5280405" y="29047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7" name="object 1277"/>
          <p:cNvSpPr/>
          <p:nvPr/>
        </p:nvSpPr>
        <p:spPr>
          <a:xfrm>
            <a:off x="5291073" y="2918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8" name="object 1278"/>
          <p:cNvSpPr/>
          <p:nvPr/>
        </p:nvSpPr>
        <p:spPr>
          <a:xfrm>
            <a:off x="5291073" y="2918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9" name="object 1279"/>
          <p:cNvSpPr/>
          <p:nvPr/>
        </p:nvSpPr>
        <p:spPr>
          <a:xfrm>
            <a:off x="5298313" y="2927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0" name="object 1280"/>
          <p:cNvSpPr/>
          <p:nvPr/>
        </p:nvSpPr>
        <p:spPr>
          <a:xfrm>
            <a:off x="5298313" y="2927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1" name="object 1281"/>
          <p:cNvSpPr/>
          <p:nvPr/>
        </p:nvSpPr>
        <p:spPr>
          <a:xfrm>
            <a:off x="5377053" y="3055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2" name="object 1282"/>
          <p:cNvSpPr/>
          <p:nvPr/>
        </p:nvSpPr>
        <p:spPr>
          <a:xfrm>
            <a:off x="5377053" y="3055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3" name="object 1283"/>
          <p:cNvSpPr/>
          <p:nvPr/>
        </p:nvSpPr>
        <p:spPr>
          <a:xfrm>
            <a:off x="5481065" y="3272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4" name="object 1284"/>
          <p:cNvSpPr/>
          <p:nvPr/>
        </p:nvSpPr>
        <p:spPr>
          <a:xfrm>
            <a:off x="5481065" y="3272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5" name="object 1285"/>
          <p:cNvSpPr/>
          <p:nvPr/>
        </p:nvSpPr>
        <p:spPr>
          <a:xfrm>
            <a:off x="5488178" y="32886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6" name="object 1286"/>
          <p:cNvSpPr/>
          <p:nvPr/>
        </p:nvSpPr>
        <p:spPr>
          <a:xfrm>
            <a:off x="5488178" y="32886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7" name="object 1287"/>
          <p:cNvSpPr/>
          <p:nvPr/>
        </p:nvSpPr>
        <p:spPr>
          <a:xfrm>
            <a:off x="5516879" y="3355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8" name="object 1288"/>
          <p:cNvSpPr/>
          <p:nvPr/>
        </p:nvSpPr>
        <p:spPr>
          <a:xfrm>
            <a:off x="5516879" y="3355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9" name="object 1289"/>
          <p:cNvSpPr/>
          <p:nvPr/>
        </p:nvSpPr>
        <p:spPr>
          <a:xfrm>
            <a:off x="5577840" y="3502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0" name="object 1290"/>
          <p:cNvSpPr/>
          <p:nvPr/>
        </p:nvSpPr>
        <p:spPr>
          <a:xfrm>
            <a:off x="5577840" y="3502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1" name="object 1291"/>
          <p:cNvSpPr/>
          <p:nvPr/>
        </p:nvSpPr>
        <p:spPr>
          <a:xfrm>
            <a:off x="5602859" y="3563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2" name="object 1292"/>
          <p:cNvSpPr/>
          <p:nvPr/>
        </p:nvSpPr>
        <p:spPr>
          <a:xfrm>
            <a:off x="5602859" y="3563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3" name="object 1293"/>
          <p:cNvSpPr/>
          <p:nvPr/>
        </p:nvSpPr>
        <p:spPr>
          <a:xfrm>
            <a:off x="5645911" y="3668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4" name="object 1294"/>
          <p:cNvSpPr/>
          <p:nvPr/>
        </p:nvSpPr>
        <p:spPr>
          <a:xfrm>
            <a:off x="5645911" y="3668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5" name="object 1295"/>
          <p:cNvSpPr/>
          <p:nvPr/>
        </p:nvSpPr>
        <p:spPr>
          <a:xfrm>
            <a:off x="5660263" y="3702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6" name="object 1296"/>
          <p:cNvSpPr/>
          <p:nvPr/>
        </p:nvSpPr>
        <p:spPr>
          <a:xfrm>
            <a:off x="5660263" y="3702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7" name="object 1297"/>
          <p:cNvSpPr/>
          <p:nvPr/>
        </p:nvSpPr>
        <p:spPr>
          <a:xfrm>
            <a:off x="5678170" y="3745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8" name="object 1298"/>
          <p:cNvSpPr/>
          <p:nvPr/>
        </p:nvSpPr>
        <p:spPr>
          <a:xfrm>
            <a:off x="5678170" y="3745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9" name="object 1299"/>
          <p:cNvSpPr/>
          <p:nvPr/>
        </p:nvSpPr>
        <p:spPr>
          <a:xfrm>
            <a:off x="5739129" y="3885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0" name="object 1300"/>
          <p:cNvSpPr/>
          <p:nvPr/>
        </p:nvSpPr>
        <p:spPr>
          <a:xfrm>
            <a:off x="5739129" y="3885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1" name="object 1301"/>
          <p:cNvSpPr/>
          <p:nvPr/>
        </p:nvSpPr>
        <p:spPr>
          <a:xfrm>
            <a:off x="5753353" y="3917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2" name="object 1302"/>
          <p:cNvSpPr/>
          <p:nvPr/>
        </p:nvSpPr>
        <p:spPr>
          <a:xfrm>
            <a:off x="5753353" y="3917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3" name="object 1303"/>
          <p:cNvSpPr/>
          <p:nvPr/>
        </p:nvSpPr>
        <p:spPr>
          <a:xfrm>
            <a:off x="5778500" y="3970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4" name="object 1304"/>
          <p:cNvSpPr/>
          <p:nvPr/>
        </p:nvSpPr>
        <p:spPr>
          <a:xfrm>
            <a:off x="5778500" y="3970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5" name="object 1305"/>
          <p:cNvSpPr/>
          <p:nvPr/>
        </p:nvSpPr>
        <p:spPr>
          <a:xfrm>
            <a:off x="5785611" y="39851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6" name="object 1306"/>
          <p:cNvSpPr/>
          <p:nvPr/>
        </p:nvSpPr>
        <p:spPr>
          <a:xfrm>
            <a:off x="5785611" y="39851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7" name="object 1307"/>
          <p:cNvSpPr/>
          <p:nvPr/>
        </p:nvSpPr>
        <p:spPr>
          <a:xfrm>
            <a:off x="5799963" y="4014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8" name="object 1308"/>
          <p:cNvSpPr/>
          <p:nvPr/>
        </p:nvSpPr>
        <p:spPr>
          <a:xfrm>
            <a:off x="5799963" y="4014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9" name="object 1309"/>
          <p:cNvSpPr/>
          <p:nvPr/>
        </p:nvSpPr>
        <p:spPr>
          <a:xfrm>
            <a:off x="5810758" y="40356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0" name="object 1310"/>
          <p:cNvSpPr/>
          <p:nvPr/>
        </p:nvSpPr>
        <p:spPr>
          <a:xfrm>
            <a:off x="5810758" y="40356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1" name="object 1311"/>
          <p:cNvSpPr/>
          <p:nvPr/>
        </p:nvSpPr>
        <p:spPr>
          <a:xfrm>
            <a:off x="5850128" y="4110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2" name="object 1312"/>
          <p:cNvSpPr/>
          <p:nvPr/>
        </p:nvSpPr>
        <p:spPr>
          <a:xfrm>
            <a:off x="5850128" y="4110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3" name="object 1313"/>
          <p:cNvSpPr/>
          <p:nvPr/>
        </p:nvSpPr>
        <p:spPr>
          <a:xfrm>
            <a:off x="5882385" y="41682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4" name="object 1314"/>
          <p:cNvSpPr/>
          <p:nvPr/>
        </p:nvSpPr>
        <p:spPr>
          <a:xfrm>
            <a:off x="5882385" y="41682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5" name="object 1315"/>
          <p:cNvSpPr/>
          <p:nvPr/>
        </p:nvSpPr>
        <p:spPr>
          <a:xfrm>
            <a:off x="5914644" y="4222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6" name="object 1316"/>
          <p:cNvSpPr/>
          <p:nvPr/>
        </p:nvSpPr>
        <p:spPr>
          <a:xfrm>
            <a:off x="5914644" y="4222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7" name="object 1317"/>
          <p:cNvSpPr/>
          <p:nvPr/>
        </p:nvSpPr>
        <p:spPr>
          <a:xfrm>
            <a:off x="5928995" y="4245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8" name="object 1318"/>
          <p:cNvSpPr/>
          <p:nvPr/>
        </p:nvSpPr>
        <p:spPr>
          <a:xfrm>
            <a:off x="5928995" y="4245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9" name="object 1319"/>
          <p:cNvSpPr/>
          <p:nvPr/>
        </p:nvSpPr>
        <p:spPr>
          <a:xfrm>
            <a:off x="5943346" y="4268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0" name="object 1320"/>
          <p:cNvSpPr/>
          <p:nvPr/>
        </p:nvSpPr>
        <p:spPr>
          <a:xfrm>
            <a:off x="5943346" y="4268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1" name="object 1321"/>
          <p:cNvSpPr/>
          <p:nvPr/>
        </p:nvSpPr>
        <p:spPr>
          <a:xfrm>
            <a:off x="5950458" y="4279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2" name="object 1322"/>
          <p:cNvSpPr/>
          <p:nvPr/>
        </p:nvSpPr>
        <p:spPr>
          <a:xfrm>
            <a:off x="5950458" y="4279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3" name="object 1323"/>
          <p:cNvSpPr/>
          <p:nvPr/>
        </p:nvSpPr>
        <p:spPr>
          <a:xfrm>
            <a:off x="6018657" y="43759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4" name="object 1324"/>
          <p:cNvSpPr/>
          <p:nvPr/>
        </p:nvSpPr>
        <p:spPr>
          <a:xfrm>
            <a:off x="6018657" y="43759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5" name="object 1325"/>
          <p:cNvSpPr/>
          <p:nvPr/>
        </p:nvSpPr>
        <p:spPr>
          <a:xfrm>
            <a:off x="6065139" y="4434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6" name="object 1326"/>
          <p:cNvSpPr/>
          <p:nvPr/>
        </p:nvSpPr>
        <p:spPr>
          <a:xfrm>
            <a:off x="6065139" y="4434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7" name="object 1327"/>
          <p:cNvSpPr/>
          <p:nvPr/>
        </p:nvSpPr>
        <p:spPr>
          <a:xfrm>
            <a:off x="6208521" y="4577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8" name="object 1328"/>
          <p:cNvSpPr/>
          <p:nvPr/>
        </p:nvSpPr>
        <p:spPr>
          <a:xfrm>
            <a:off x="6208521" y="4577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9" name="object 1329"/>
          <p:cNvSpPr/>
          <p:nvPr/>
        </p:nvSpPr>
        <p:spPr>
          <a:xfrm>
            <a:off x="6280277" y="4630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0" name="object 1330"/>
          <p:cNvSpPr/>
          <p:nvPr/>
        </p:nvSpPr>
        <p:spPr>
          <a:xfrm>
            <a:off x="6280277" y="4630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1" name="object 1331"/>
          <p:cNvSpPr/>
          <p:nvPr/>
        </p:nvSpPr>
        <p:spPr>
          <a:xfrm>
            <a:off x="6290945" y="4637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2" name="object 1332"/>
          <p:cNvSpPr/>
          <p:nvPr/>
        </p:nvSpPr>
        <p:spPr>
          <a:xfrm>
            <a:off x="6290945" y="4637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3" name="object 1333"/>
          <p:cNvSpPr/>
          <p:nvPr/>
        </p:nvSpPr>
        <p:spPr>
          <a:xfrm>
            <a:off x="6323203" y="46564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4" name="object 1334"/>
          <p:cNvSpPr/>
          <p:nvPr/>
        </p:nvSpPr>
        <p:spPr>
          <a:xfrm>
            <a:off x="6323203" y="46564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5" name="object 1335"/>
          <p:cNvSpPr/>
          <p:nvPr/>
        </p:nvSpPr>
        <p:spPr>
          <a:xfrm>
            <a:off x="6333997" y="4662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6" name="object 1336"/>
          <p:cNvSpPr/>
          <p:nvPr/>
        </p:nvSpPr>
        <p:spPr>
          <a:xfrm>
            <a:off x="6333997" y="4662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7" name="object 1337"/>
          <p:cNvSpPr/>
          <p:nvPr/>
        </p:nvSpPr>
        <p:spPr>
          <a:xfrm>
            <a:off x="6344792" y="4667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8" name="object 1338"/>
          <p:cNvSpPr/>
          <p:nvPr/>
        </p:nvSpPr>
        <p:spPr>
          <a:xfrm>
            <a:off x="6344792" y="4667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9" name="object 1339"/>
          <p:cNvSpPr/>
          <p:nvPr/>
        </p:nvSpPr>
        <p:spPr>
          <a:xfrm>
            <a:off x="7018528" y="4655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0" name="object 1340"/>
          <p:cNvSpPr/>
          <p:nvPr/>
        </p:nvSpPr>
        <p:spPr>
          <a:xfrm>
            <a:off x="7018528" y="4655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1" name="object 1341"/>
          <p:cNvSpPr/>
          <p:nvPr/>
        </p:nvSpPr>
        <p:spPr>
          <a:xfrm>
            <a:off x="7172579" y="4593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2" name="object 1342"/>
          <p:cNvSpPr/>
          <p:nvPr/>
        </p:nvSpPr>
        <p:spPr>
          <a:xfrm>
            <a:off x="7172579" y="4593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3" name="object 1343"/>
          <p:cNvSpPr/>
          <p:nvPr/>
        </p:nvSpPr>
        <p:spPr>
          <a:xfrm>
            <a:off x="7237094" y="4566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4" name="object 1344"/>
          <p:cNvSpPr/>
          <p:nvPr/>
        </p:nvSpPr>
        <p:spPr>
          <a:xfrm>
            <a:off x="7237094" y="4566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5" name="object 1345"/>
          <p:cNvSpPr txBox="1"/>
          <p:nvPr/>
        </p:nvSpPr>
        <p:spPr>
          <a:xfrm>
            <a:off x="160451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74144000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6" name="object 1346"/>
          <p:cNvSpPr txBox="1"/>
          <p:nvPr/>
        </p:nvSpPr>
        <p:spPr>
          <a:xfrm>
            <a:off x="339636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74144500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7" name="object 1347"/>
          <p:cNvSpPr txBox="1"/>
          <p:nvPr/>
        </p:nvSpPr>
        <p:spPr>
          <a:xfrm>
            <a:off x="518833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74145000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8" name="object 1348"/>
          <p:cNvSpPr txBox="1"/>
          <p:nvPr/>
        </p:nvSpPr>
        <p:spPr>
          <a:xfrm>
            <a:off x="698017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74145500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9" name="object 1349"/>
          <p:cNvSpPr txBox="1"/>
          <p:nvPr/>
        </p:nvSpPr>
        <p:spPr>
          <a:xfrm>
            <a:off x="594230" y="478684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0" name="object 1350"/>
          <p:cNvSpPr txBox="1"/>
          <p:nvPr/>
        </p:nvSpPr>
        <p:spPr>
          <a:xfrm>
            <a:off x="594230" y="412296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1" name="object 1351"/>
          <p:cNvSpPr txBox="1"/>
          <p:nvPr/>
        </p:nvSpPr>
        <p:spPr>
          <a:xfrm>
            <a:off x="594230" y="342573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2" name="object 1352"/>
          <p:cNvSpPr txBox="1"/>
          <p:nvPr/>
        </p:nvSpPr>
        <p:spPr>
          <a:xfrm>
            <a:off x="594230" y="272850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3" name="object 1353"/>
          <p:cNvSpPr txBox="1"/>
          <p:nvPr/>
        </p:nvSpPr>
        <p:spPr>
          <a:xfrm>
            <a:off x="594230" y="203114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4" name="object 13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5" name="object 135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5" dirty="0">
                <a:latin typeface="Arial"/>
                <a:cs typeface="Arial"/>
              </a:rPr>
              <a:t>NEXMIF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74143801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151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56" name="object 135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7" name="object 1357"/>
          <p:cNvSpPr txBox="1"/>
          <p:nvPr/>
        </p:nvSpPr>
        <p:spPr>
          <a:xfrm>
            <a:off x="6487286" y="4260469"/>
            <a:ext cx="1010919" cy="28511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61404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1358" name="object 1358"/>
          <p:cNvSpPr/>
          <p:nvPr/>
        </p:nvSpPr>
        <p:spPr>
          <a:xfrm>
            <a:off x="4444619" y="3690746"/>
            <a:ext cx="2039620" cy="285115"/>
          </a:xfrm>
          <a:custGeom>
            <a:avLst/>
            <a:gdLst/>
            <a:ahLst/>
            <a:cxnLst/>
            <a:rect l="l" t="t" r="r" b="b"/>
            <a:pathLst>
              <a:path w="2039620" h="285114">
                <a:moveTo>
                  <a:pt x="0" y="284860"/>
                </a:moveTo>
                <a:lnTo>
                  <a:pt x="2039112" y="284860"/>
                </a:lnTo>
                <a:lnTo>
                  <a:pt x="2039112" y="0"/>
                </a:lnTo>
                <a:lnTo>
                  <a:pt x="0" y="0"/>
                </a:lnTo>
                <a:lnTo>
                  <a:pt x="0" y="2848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9" name="object 1359"/>
          <p:cNvSpPr txBox="1"/>
          <p:nvPr/>
        </p:nvSpPr>
        <p:spPr>
          <a:xfrm>
            <a:off x="5343525" y="378853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360" name="object 1360"/>
          <p:cNvSpPr/>
          <p:nvPr/>
        </p:nvSpPr>
        <p:spPr>
          <a:xfrm>
            <a:off x="4444619" y="3121025"/>
            <a:ext cx="2039620" cy="285115"/>
          </a:xfrm>
          <a:custGeom>
            <a:avLst/>
            <a:gdLst/>
            <a:ahLst/>
            <a:cxnLst/>
            <a:rect l="l" t="t" r="r" b="b"/>
            <a:pathLst>
              <a:path w="2039620" h="285114">
                <a:moveTo>
                  <a:pt x="0" y="284861"/>
                </a:moveTo>
                <a:lnTo>
                  <a:pt x="2039112" y="284861"/>
                </a:lnTo>
                <a:lnTo>
                  <a:pt x="2039112" y="0"/>
                </a:lnTo>
                <a:lnTo>
                  <a:pt x="0" y="0"/>
                </a:lnTo>
                <a:lnTo>
                  <a:pt x="0" y="2848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1" name="object 1361"/>
          <p:cNvSpPr txBox="1"/>
          <p:nvPr/>
        </p:nvSpPr>
        <p:spPr>
          <a:xfrm>
            <a:off x="5369940" y="321208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362" name="object 1362"/>
          <p:cNvSpPr/>
          <p:nvPr/>
        </p:nvSpPr>
        <p:spPr>
          <a:xfrm>
            <a:off x="4444619" y="3405885"/>
            <a:ext cx="2039620" cy="285115"/>
          </a:xfrm>
          <a:custGeom>
            <a:avLst/>
            <a:gdLst/>
            <a:ahLst/>
            <a:cxnLst/>
            <a:rect l="l" t="t" r="r" b="b"/>
            <a:pathLst>
              <a:path w="2039620" h="285114">
                <a:moveTo>
                  <a:pt x="0" y="284861"/>
                </a:moveTo>
                <a:lnTo>
                  <a:pt x="2039112" y="284861"/>
                </a:lnTo>
                <a:lnTo>
                  <a:pt x="2039112" y="0"/>
                </a:lnTo>
                <a:lnTo>
                  <a:pt x="0" y="0"/>
                </a:lnTo>
                <a:lnTo>
                  <a:pt x="0" y="28486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3" name="object 1363"/>
          <p:cNvSpPr txBox="1"/>
          <p:nvPr/>
        </p:nvSpPr>
        <p:spPr>
          <a:xfrm>
            <a:off x="5287390" y="3499991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364" name="object 1364"/>
          <p:cNvSpPr/>
          <p:nvPr/>
        </p:nvSpPr>
        <p:spPr>
          <a:xfrm>
            <a:off x="914400" y="2836164"/>
            <a:ext cx="3526790" cy="285115"/>
          </a:xfrm>
          <a:custGeom>
            <a:avLst/>
            <a:gdLst/>
            <a:ahLst/>
            <a:cxnLst/>
            <a:rect l="l" t="t" r="r" b="b"/>
            <a:pathLst>
              <a:path w="3526790" h="285114">
                <a:moveTo>
                  <a:pt x="0" y="284861"/>
                </a:moveTo>
                <a:lnTo>
                  <a:pt x="3526663" y="284861"/>
                </a:lnTo>
                <a:lnTo>
                  <a:pt x="3526663" y="0"/>
                </a:lnTo>
                <a:lnTo>
                  <a:pt x="0" y="0"/>
                </a:lnTo>
                <a:lnTo>
                  <a:pt x="0" y="28486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5" name="object 1365"/>
          <p:cNvSpPr txBox="1"/>
          <p:nvPr/>
        </p:nvSpPr>
        <p:spPr>
          <a:xfrm>
            <a:off x="1050289" y="293407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367" name="object 136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366" name="object 136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06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06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3033" y="45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3033" y="45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78458" y="4352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78458" y="4352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55674" y="4271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55674" y="4271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32889" y="4192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32889" y="4192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15007" y="4023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15007" y="4023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10766" y="3945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10766" y="3945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66392" y="3904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66392" y="3904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29967" y="3804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29967" y="3804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48510" y="3795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48510" y="3795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45728" y="3585908"/>
            <a:ext cx="838326" cy="25031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12058" y="3453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12058" y="3453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101594" y="3184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01594" y="3184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26358" y="3106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26358" y="3106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67824" y="2595054"/>
            <a:ext cx="464820" cy="74104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623564" y="3415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623564" y="3415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660521" y="363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660521" y="363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669791" y="368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669791" y="368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76015" y="3719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676015" y="3719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685285" y="3771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685285" y="3771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691382" y="38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691382" y="38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700653" y="3854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700653" y="3854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709923" y="3902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709923" y="3902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737736" y="4035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737736" y="4035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753230" y="4099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753230" y="4099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765550" y="4146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765550" y="4146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774821" y="4177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74821" y="4177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784091" y="4205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784091" y="4205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799585" y="4245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799585" y="4245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836542" y="43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836542" y="43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45814" y="431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45814" y="431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885946" y="4314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85946" y="4314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03294" y="4094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03294" y="4094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65142" y="3889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65142" y="3889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74414" y="3855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74414" y="3855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80509" y="3832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80509" y="3832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02227" y="3751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02227" y="3751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111371" y="3716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111371" y="3716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48454" y="3574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48454" y="3574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214812" y="2993326"/>
            <a:ext cx="402844" cy="46710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630292" y="3583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630292" y="3583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19828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719828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729098" y="4476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729098" y="4476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71084" y="4541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871084" y="4541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898897" y="4530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898897" y="4530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037835" y="4506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37835" y="4506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53329" y="4426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53329" y="4426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77967" y="4357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77967" y="4357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33594" y="4325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3594" y="4325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0678" y="4291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70678" y="4291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86045" y="4263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86045" y="4263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01539" y="4248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01539" y="4248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13858" y="4233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13858" y="4233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20080" y="4109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20080" y="4109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26303" y="4019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26303" y="4019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75707" y="3951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75707" y="3951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309615" y="3850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309615" y="3850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334380" y="3824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34380" y="3824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71338" y="3799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71338" y="3799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80609" y="3774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80609" y="3774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89879" y="3749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89879" y="3749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399151" y="3461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399151" y="3461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08421" y="3399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08421" y="3399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25770" y="3382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525770" y="3382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556630" y="3366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556630" y="3366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65902" y="3336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565902" y="3336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575172" y="3273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575172" y="3273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593715" y="324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593715" y="324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640070" y="3228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640070" y="3228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664708" y="3207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64708" y="3207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86425" y="3185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86425" y="3185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717285" y="31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17285" y="31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85230" y="3210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85230" y="3210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71717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71717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99403" y="3317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9403" y="3317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73571" y="3327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73571" y="3327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32246" y="3354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32246" y="3354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41516" y="3369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41516" y="3369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66282" y="3395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66282" y="3395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78601" y="3450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78601" y="3450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100190" y="3466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100190" y="3466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143371" y="3639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143371" y="3639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155816" y="3684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155816" y="3684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279260" y="3803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279260" y="3803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310248" y="3897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310248" y="3897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396609" y="3929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396609" y="3929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470777" y="4016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470777" y="4016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498590" y="4040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498590" y="4040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585077" y="4058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585077" y="4058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612890" y="4070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612890" y="4070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634480" y="4081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34480" y="4081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49846" y="4122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49846" y="4122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665341" y="4153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665341" y="4153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727063" y="415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27063" y="415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82689" y="4168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782689" y="4168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791959" y="4170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791959" y="4170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813550" y="4181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813550" y="4181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819772" y="4207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819772" y="4207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844410" y="4210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844410" y="4210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915404" y="4235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915404" y="4235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924675" y="4251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924675" y="4251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023607" y="4253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023607" y="4253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103871" y="4255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103871" y="4255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122414" y="4260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122414" y="4260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128509" y="426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128509" y="426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165593" y="4269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165593" y="4269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218044" y="4270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218044" y="4270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236586" y="3935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236586" y="3935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242809" y="397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242809" y="397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408430" y="5486400"/>
            <a:ext cx="4632325" cy="0"/>
          </a:xfrm>
          <a:custGeom>
            <a:avLst/>
            <a:gdLst/>
            <a:ahLst/>
            <a:cxnLst/>
            <a:rect l="l" t="t" r="r" b="b"/>
            <a:pathLst>
              <a:path w="4632325">
                <a:moveTo>
                  <a:pt x="0" y="0"/>
                </a:moveTo>
                <a:lnTo>
                  <a:pt x="46321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40843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95249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4965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0406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914400" y="2233295"/>
            <a:ext cx="0" cy="3098800"/>
          </a:xfrm>
          <a:custGeom>
            <a:avLst/>
            <a:gdLst/>
            <a:ahLst/>
            <a:cxnLst/>
            <a:rect l="l" t="t" r="r" b="b"/>
            <a:pathLst>
              <a:path h="3098800">
                <a:moveTo>
                  <a:pt x="0" y="0"/>
                </a:moveTo>
                <a:lnTo>
                  <a:pt x="0" y="309829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822960" y="53315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822960" y="48152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822960" y="42988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822960" y="3782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97701" y="3266566"/>
            <a:ext cx="1000760" cy="0"/>
          </a:xfrm>
          <a:custGeom>
            <a:avLst/>
            <a:gdLst/>
            <a:ahLst/>
            <a:cxnLst/>
            <a:rect l="l" t="t" r="r" b="b"/>
            <a:pathLst>
              <a:path w="1000759">
                <a:moveTo>
                  <a:pt x="0" y="0"/>
                </a:moveTo>
                <a:lnTo>
                  <a:pt x="1000378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166108" y="3266566"/>
            <a:ext cx="1856105" cy="0"/>
          </a:xfrm>
          <a:custGeom>
            <a:avLst/>
            <a:gdLst/>
            <a:ahLst/>
            <a:cxnLst/>
            <a:rect l="l" t="t" r="r" b="b"/>
            <a:pathLst>
              <a:path w="1856104">
                <a:moveTo>
                  <a:pt x="0" y="0"/>
                </a:moveTo>
                <a:lnTo>
                  <a:pt x="1855978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822960" y="3266566"/>
            <a:ext cx="1323975" cy="0"/>
          </a:xfrm>
          <a:custGeom>
            <a:avLst/>
            <a:gdLst/>
            <a:ahLst/>
            <a:cxnLst/>
            <a:rect l="l" t="t" r="r" b="b"/>
            <a:pathLst>
              <a:path w="1323975">
                <a:moveTo>
                  <a:pt x="0" y="0"/>
                </a:moveTo>
                <a:lnTo>
                  <a:pt x="1323467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822960" y="2749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822960" y="22332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149730" y="46093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149730" y="4617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53477" y="4617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55827" y="4602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155827" y="4610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159700" y="4611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293685" y="3096450"/>
            <a:ext cx="2045207" cy="190449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381252" y="4364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869185" y="39156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29152" y="3118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16821" y="2047557"/>
            <a:ext cx="4333621" cy="3092957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12592" y="2871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50335" y="2672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59607" y="26904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68878" y="2711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12058" y="28441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672713" y="36963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768471" y="4157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067936" y="39006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287265" y="31408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475607" y="31019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484878" y="31214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494148" y="31423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503420" y="3164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512690" y="31887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633086" y="35946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056123" y="4438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080889" y="4369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222875" y="41210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312536" y="3861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411342" y="34109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976492" y="33387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035166" y="33662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399529" y="39413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637273" y="4093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58239" y="3881373"/>
            <a:ext cx="0" cy="1473200"/>
          </a:xfrm>
          <a:custGeom>
            <a:avLst/>
            <a:gdLst/>
            <a:ahLst/>
            <a:cxnLst/>
            <a:rect l="l" t="t" r="r" b="b"/>
            <a:pathLst>
              <a:path h="1473200">
                <a:moveTo>
                  <a:pt x="0" y="14729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066800" y="5349303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9103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066800" y="3879532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9103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164463" y="3877690"/>
            <a:ext cx="0" cy="1466850"/>
          </a:xfrm>
          <a:custGeom>
            <a:avLst/>
            <a:gdLst/>
            <a:ahLst/>
            <a:cxnLst/>
            <a:rect l="l" t="t" r="r" b="b"/>
            <a:pathLst>
              <a:path h="1466850">
                <a:moveTo>
                  <a:pt x="0" y="14665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070480" y="3215004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59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145474" y="3190303"/>
            <a:ext cx="0" cy="10160"/>
          </a:xfrm>
          <a:custGeom>
            <a:avLst/>
            <a:gdLst/>
            <a:ahLst/>
            <a:cxnLst/>
            <a:rect l="l" t="t" r="r" b="b"/>
            <a:pathLst>
              <a:path h="10160">
                <a:moveTo>
                  <a:pt x="0" y="0"/>
                </a:moveTo>
                <a:lnTo>
                  <a:pt x="0" y="10159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514471" y="3363721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1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31004" y="2772536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139565" y="2772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237101" y="2752470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5">
                <a:moveTo>
                  <a:pt x="0" y="0"/>
                </a:moveTo>
                <a:lnTo>
                  <a:pt x="0" y="109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145660" y="2752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258690" y="2685669"/>
            <a:ext cx="0" cy="176530"/>
          </a:xfrm>
          <a:custGeom>
            <a:avLst/>
            <a:gdLst/>
            <a:ahLst/>
            <a:cxnLst/>
            <a:rect l="l" t="t" r="r" b="b"/>
            <a:pathLst>
              <a:path h="176530">
                <a:moveTo>
                  <a:pt x="0" y="0"/>
                </a:moveTo>
                <a:lnTo>
                  <a:pt x="0" y="1764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167251" y="26856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267961" y="2658872"/>
            <a:ext cx="0" cy="203200"/>
          </a:xfrm>
          <a:custGeom>
            <a:avLst/>
            <a:gdLst/>
            <a:ahLst/>
            <a:cxnLst/>
            <a:rect l="l" t="t" r="r" b="b"/>
            <a:pathLst>
              <a:path h="203200">
                <a:moveTo>
                  <a:pt x="0" y="0"/>
                </a:moveTo>
                <a:lnTo>
                  <a:pt x="0" y="203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176521" y="2658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286503" y="2608960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3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195064" y="2608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295775" y="2586101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59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204334" y="2586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317365" y="2538857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4">
                <a:moveTo>
                  <a:pt x="0" y="0"/>
                </a:moveTo>
                <a:lnTo>
                  <a:pt x="0" y="323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225925" y="2538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357496" y="2477007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4">
                <a:moveTo>
                  <a:pt x="0" y="0"/>
                </a:moveTo>
                <a:lnTo>
                  <a:pt x="0" y="385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266057" y="2473960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56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363720" y="2470911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11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382261" y="2458592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4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290821" y="2458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397755" y="2455798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306315" y="2455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428616" y="2469388"/>
            <a:ext cx="0" cy="393065"/>
          </a:xfrm>
          <a:custGeom>
            <a:avLst/>
            <a:gdLst/>
            <a:ahLst/>
            <a:cxnLst/>
            <a:rect l="l" t="t" r="r" b="b"/>
            <a:pathLst>
              <a:path h="393064">
                <a:moveTo>
                  <a:pt x="0" y="0"/>
                </a:moveTo>
                <a:lnTo>
                  <a:pt x="0" y="3926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337177" y="2473769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437888" y="2478151"/>
            <a:ext cx="0" cy="384175"/>
          </a:xfrm>
          <a:custGeom>
            <a:avLst/>
            <a:gdLst/>
            <a:ahLst/>
            <a:cxnLst/>
            <a:rect l="l" t="t" r="r" b="b"/>
            <a:pathLst>
              <a:path h="384175">
                <a:moveTo>
                  <a:pt x="0" y="0"/>
                </a:moveTo>
                <a:lnTo>
                  <a:pt x="0" y="383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447159" y="2488945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3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355719" y="2488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465701" y="2516377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374260" y="25163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474971" y="2532760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3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383532" y="2532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484115" y="2550922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392676" y="2550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493386" y="2570607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14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401946" y="2570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502658" y="2591942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411217" y="2591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511928" y="2614676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420489" y="2614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521200" y="2638805"/>
            <a:ext cx="0" cy="223520"/>
          </a:xfrm>
          <a:custGeom>
            <a:avLst/>
            <a:gdLst/>
            <a:ahLst/>
            <a:cxnLst/>
            <a:rect l="l" t="t" r="r" b="b"/>
            <a:pathLst>
              <a:path h="223519">
                <a:moveTo>
                  <a:pt x="0" y="0"/>
                </a:moveTo>
                <a:lnTo>
                  <a:pt x="0" y="223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429759" y="2638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549013" y="2718816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457572" y="27188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558284" y="2747645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466844" y="2747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564507" y="2767457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473066" y="2767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570603" y="2787650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0"/>
                </a:moveTo>
                <a:lnTo>
                  <a:pt x="0" y="744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479163" y="2787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587557" y="28616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500879" y="2861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328411" y="2865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498080" y="2736723"/>
            <a:ext cx="0" cy="1755775"/>
          </a:xfrm>
          <a:custGeom>
            <a:avLst/>
            <a:gdLst/>
            <a:ahLst/>
            <a:cxnLst/>
            <a:rect l="l" t="t" r="r" b="b"/>
            <a:pathLst>
              <a:path h="1755775">
                <a:moveTo>
                  <a:pt x="0" y="175577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498080" y="4492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498080" y="42416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498080" y="3990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498080" y="37400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498080" y="34891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98080" y="3238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98080" y="2987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98080" y="2736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 txBox="1"/>
          <p:nvPr/>
        </p:nvSpPr>
        <p:spPr>
          <a:xfrm>
            <a:off x="7668259" y="4432805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7668259" y="4181980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7668259" y="393115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7668259" y="368033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7668259" y="3429505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7668259" y="3178680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1" name="object 341"/>
          <p:cNvSpPr/>
          <p:nvPr/>
        </p:nvSpPr>
        <p:spPr>
          <a:xfrm>
            <a:off x="1141094" y="4600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141094" y="4600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147317" y="4593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147317" y="4593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 txBox="1"/>
          <p:nvPr/>
        </p:nvSpPr>
        <p:spPr>
          <a:xfrm>
            <a:off x="11414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48814000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268554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48814500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42296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48815000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577367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48815500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594230" y="520607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594230" y="468968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594230" y="417330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594230" y="36569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594230" y="317389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4" name="object 354"/>
          <p:cNvSpPr txBox="1"/>
          <p:nvPr/>
        </p:nvSpPr>
        <p:spPr>
          <a:xfrm>
            <a:off x="594230" y="265751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55" name="object 355"/>
          <p:cNvSpPr txBox="1"/>
          <p:nvPr/>
        </p:nvSpPr>
        <p:spPr>
          <a:xfrm>
            <a:off x="594230" y="214112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56" name="object 35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4169155" y="4116196"/>
            <a:ext cx="2331720" cy="250825"/>
          </a:xfrm>
          <a:custGeom>
            <a:avLst/>
            <a:gdLst/>
            <a:ahLst/>
            <a:cxnLst/>
            <a:rect l="l" t="t" r="r" b="b"/>
            <a:pathLst>
              <a:path w="2331720" h="250825">
                <a:moveTo>
                  <a:pt x="0" y="250825"/>
                </a:moveTo>
                <a:lnTo>
                  <a:pt x="2331593" y="250825"/>
                </a:lnTo>
                <a:lnTo>
                  <a:pt x="2331593" y="0"/>
                </a:lnTo>
                <a:lnTo>
                  <a:pt x="0" y="0"/>
                </a:lnTo>
                <a:lnTo>
                  <a:pt x="0" y="25082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 txBox="1"/>
          <p:nvPr/>
        </p:nvSpPr>
        <p:spPr>
          <a:xfrm>
            <a:off x="5546597" y="418782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60" name="object 360"/>
          <p:cNvSpPr/>
          <p:nvPr/>
        </p:nvSpPr>
        <p:spPr>
          <a:xfrm>
            <a:off x="6500748" y="4116196"/>
            <a:ext cx="997585" cy="250825"/>
          </a:xfrm>
          <a:custGeom>
            <a:avLst/>
            <a:gdLst/>
            <a:ahLst/>
            <a:cxnLst/>
            <a:rect l="l" t="t" r="r" b="b"/>
            <a:pathLst>
              <a:path w="997584" h="250825">
                <a:moveTo>
                  <a:pt x="0" y="250825"/>
                </a:moveTo>
                <a:lnTo>
                  <a:pt x="997330" y="250825"/>
                </a:lnTo>
                <a:lnTo>
                  <a:pt x="997330" y="0"/>
                </a:lnTo>
                <a:lnTo>
                  <a:pt x="0" y="0"/>
                </a:lnTo>
                <a:lnTo>
                  <a:pt x="0" y="25082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 txBox="1"/>
          <p:nvPr/>
        </p:nvSpPr>
        <p:spPr>
          <a:xfrm>
            <a:off x="7668259" y="292785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7668259" y="267703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60" dirty="0">
                <a:latin typeface="Arial"/>
                <a:cs typeface="Arial"/>
              </a:rPr>
              <a:t>O</a:t>
            </a:r>
            <a:r>
              <a:rPr sz="1200" b="1" dirty="0">
                <a:latin typeface="Arial"/>
                <a:cs typeface="Arial"/>
              </a:rPr>
              <a:t>TUD5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48813919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194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7089140" y="418782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6022085" y="3614546"/>
            <a:ext cx="475615" cy="250825"/>
          </a:xfrm>
          <a:custGeom>
            <a:avLst/>
            <a:gdLst/>
            <a:ahLst/>
            <a:cxnLst/>
            <a:rect l="l" t="t" r="r" b="b"/>
            <a:pathLst>
              <a:path w="475614" h="250825">
                <a:moveTo>
                  <a:pt x="0" y="250825"/>
                </a:moveTo>
                <a:lnTo>
                  <a:pt x="475614" y="250825"/>
                </a:lnTo>
                <a:lnTo>
                  <a:pt x="475614" y="0"/>
                </a:lnTo>
                <a:lnTo>
                  <a:pt x="0" y="0"/>
                </a:lnTo>
                <a:lnTo>
                  <a:pt x="0" y="2508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 txBox="1"/>
          <p:nvPr/>
        </p:nvSpPr>
        <p:spPr>
          <a:xfrm>
            <a:off x="6139179" y="369519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2146426" y="3112897"/>
            <a:ext cx="2019935" cy="250825"/>
          </a:xfrm>
          <a:custGeom>
            <a:avLst/>
            <a:gdLst/>
            <a:ahLst/>
            <a:cxnLst/>
            <a:rect l="l" t="t" r="r" b="b"/>
            <a:pathLst>
              <a:path w="2019935" h="250825">
                <a:moveTo>
                  <a:pt x="0" y="250825"/>
                </a:moveTo>
                <a:lnTo>
                  <a:pt x="2019680" y="250825"/>
                </a:lnTo>
                <a:lnTo>
                  <a:pt x="2019680" y="0"/>
                </a:lnTo>
                <a:lnTo>
                  <a:pt x="0" y="0"/>
                </a:lnTo>
                <a:lnTo>
                  <a:pt x="0" y="2508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 txBox="1"/>
          <p:nvPr/>
        </p:nvSpPr>
        <p:spPr>
          <a:xfrm>
            <a:off x="3062097" y="318693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6022085" y="3112897"/>
            <a:ext cx="475615" cy="250825"/>
          </a:xfrm>
          <a:custGeom>
            <a:avLst/>
            <a:gdLst/>
            <a:ahLst/>
            <a:cxnLst/>
            <a:rect l="l" t="t" r="r" b="b"/>
            <a:pathLst>
              <a:path w="475614" h="250825">
                <a:moveTo>
                  <a:pt x="0" y="250825"/>
                </a:moveTo>
                <a:lnTo>
                  <a:pt x="475614" y="250825"/>
                </a:lnTo>
                <a:lnTo>
                  <a:pt x="475614" y="0"/>
                </a:lnTo>
                <a:lnTo>
                  <a:pt x="0" y="0"/>
                </a:lnTo>
                <a:lnTo>
                  <a:pt x="0" y="2508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 txBox="1"/>
          <p:nvPr/>
        </p:nvSpPr>
        <p:spPr>
          <a:xfrm>
            <a:off x="6165722" y="318693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2146426" y="3363721"/>
            <a:ext cx="2019935" cy="250825"/>
          </a:xfrm>
          <a:custGeom>
            <a:avLst/>
            <a:gdLst/>
            <a:ahLst/>
            <a:cxnLst/>
            <a:rect l="l" t="t" r="r" b="b"/>
            <a:pathLst>
              <a:path w="2019935" h="250825">
                <a:moveTo>
                  <a:pt x="0" y="250825"/>
                </a:moveTo>
                <a:lnTo>
                  <a:pt x="2019680" y="250825"/>
                </a:lnTo>
                <a:lnTo>
                  <a:pt x="2019680" y="0"/>
                </a:lnTo>
                <a:lnTo>
                  <a:pt x="0" y="0"/>
                </a:lnTo>
                <a:lnTo>
                  <a:pt x="0" y="25082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 txBox="1"/>
          <p:nvPr/>
        </p:nvSpPr>
        <p:spPr>
          <a:xfrm>
            <a:off x="2979547" y="344080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6022085" y="3363721"/>
            <a:ext cx="475615" cy="250825"/>
          </a:xfrm>
          <a:custGeom>
            <a:avLst/>
            <a:gdLst/>
            <a:ahLst/>
            <a:cxnLst/>
            <a:rect l="l" t="t" r="r" b="b"/>
            <a:pathLst>
              <a:path w="475614" h="250825">
                <a:moveTo>
                  <a:pt x="0" y="250825"/>
                </a:moveTo>
                <a:lnTo>
                  <a:pt x="475614" y="250825"/>
                </a:lnTo>
                <a:lnTo>
                  <a:pt x="475614" y="0"/>
                </a:lnTo>
                <a:lnTo>
                  <a:pt x="0" y="0"/>
                </a:lnTo>
                <a:lnTo>
                  <a:pt x="0" y="25082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 txBox="1"/>
          <p:nvPr/>
        </p:nvSpPr>
        <p:spPr>
          <a:xfrm>
            <a:off x="6083172" y="344080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914400" y="2862072"/>
            <a:ext cx="0" cy="250825"/>
          </a:xfrm>
          <a:custGeom>
            <a:avLst/>
            <a:gdLst/>
            <a:ahLst/>
            <a:cxnLst/>
            <a:rect l="l" t="t" r="r" b="b"/>
            <a:pathLst>
              <a:path h="250825">
                <a:moveTo>
                  <a:pt x="0" y="250825"/>
                </a:moveTo>
                <a:lnTo>
                  <a:pt x="0" y="0"/>
                </a:lnTo>
                <a:lnTo>
                  <a:pt x="0" y="25082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 txBox="1"/>
          <p:nvPr/>
        </p:nvSpPr>
        <p:spPr>
          <a:xfrm>
            <a:off x="914400" y="2862072"/>
            <a:ext cx="5104765" cy="250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914400" y="2862072"/>
            <a:ext cx="5104765" cy="250825"/>
          </a:xfrm>
          <a:custGeom>
            <a:avLst/>
            <a:gdLst/>
            <a:ahLst/>
            <a:cxnLst/>
            <a:rect l="l" t="t" r="r" b="b"/>
            <a:pathLst>
              <a:path w="5104765" h="250825">
                <a:moveTo>
                  <a:pt x="0" y="250825"/>
                </a:moveTo>
                <a:lnTo>
                  <a:pt x="5104511" y="250825"/>
                </a:lnTo>
                <a:lnTo>
                  <a:pt x="5104511" y="0"/>
                </a:lnTo>
                <a:lnTo>
                  <a:pt x="0" y="0"/>
                </a:lnTo>
                <a:lnTo>
                  <a:pt x="0" y="25082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 txBox="1"/>
          <p:nvPr/>
        </p:nvSpPr>
        <p:spPr>
          <a:xfrm>
            <a:off x="1050289" y="294296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1" name="object 38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80" name="object 38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361" name="object 361"/>
          <p:cNvGraphicFramePr>
            <a:graphicFrameLocks noGrp="1"/>
          </p:cNvGraphicFramePr>
          <p:nvPr/>
        </p:nvGraphicFramePr>
        <p:xfrm>
          <a:off x="2146426" y="3614546"/>
          <a:ext cx="2019935" cy="5016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32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413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274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50825"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600" dirty="0">
                          <a:latin typeface="Arial"/>
                          <a:cs typeface="Arial"/>
                        </a:rPr>
                        <a:t>5'UTR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08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dirty="0">
                          <a:latin typeface="Arial"/>
                          <a:cs typeface="Arial"/>
                        </a:rPr>
                        <a:t>coding_region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234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234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36166" y="3691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36166" y="3691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51025" y="3726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51025" y="3726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10461" y="3862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10461" y="3862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43863" y="3938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43863" y="3938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66088" y="3987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66088" y="3987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51432" y="4166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51432" y="4166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58925" y="4181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58925" y="4181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88642" y="4240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88642" y="4240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14550" y="4290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14550" y="4290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85163" y="4417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85163" y="4417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03704" y="444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03704" y="444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11070" y="4460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11070" y="4460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44472" y="4513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44472" y="4513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85366" y="457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85366" y="457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07591" y="460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07591" y="460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78202" y="4688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78202" y="4688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22779" y="4732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22779" y="4732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130679" y="4827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30679" y="4827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41727" y="4826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41727" y="4826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49220" y="482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49220" y="482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64079" y="4823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64079" y="4823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19705" y="4804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19705" y="4804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71648" y="4770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71648" y="4770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282825" y="4761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82825" y="4761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349626" y="4691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349626" y="4691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357120" y="4682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357120" y="4682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364485" y="4673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364485" y="4673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371979" y="4663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71979" y="4663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386838" y="4643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386838" y="4643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394204" y="4632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394204" y="4632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27604" y="4582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427604" y="4582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435098" y="457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435098" y="457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461005" y="4526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461005" y="4526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498217" y="4459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498217" y="4459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05582" y="4445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505582" y="4445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513076" y="4431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513076" y="4431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524125" y="4409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524125" y="4409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531617" y="439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531617" y="439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546476" y="4364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546476" y="4364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587244" y="4278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587244" y="4278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609595" y="4228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609595" y="4228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635504" y="416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635504" y="416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654045" y="4125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654045" y="4125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713482" y="3980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713482" y="3980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720975" y="3962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720975" y="3962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735833" y="3924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735833" y="3924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754376" y="3876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754376" y="3876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765425" y="3848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765425" y="3848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864675" y="2543238"/>
            <a:ext cx="845438" cy="105829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786378" y="2752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86378" y="2752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819905" y="2792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819905" y="2792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908933" y="2908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908933" y="2908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931158" y="293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931158" y="293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942334" y="2954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942334" y="2954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968369" y="2990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968369" y="2990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016628" y="3056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016628" y="3056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046346" y="3096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046346" y="3096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076065" y="3135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076065" y="3135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153915" y="3233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153915" y="3233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176267" y="3260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176267" y="3260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239386" y="3332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239386" y="3332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454652" y="354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54652" y="354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536313" y="3612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36313" y="3612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88383" y="3651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588383" y="3651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599432" y="3659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599432" y="3659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681092" y="3714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681092" y="3714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03445" y="3728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03445" y="3728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785105" y="3774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785105" y="3774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81828" y="3860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981828" y="3860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75934" y="3926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75934" y="3926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80023" y="3892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80023" y="3892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61684" y="387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61684" y="387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76544" y="3867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76544" y="3867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110478" y="3787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110478" y="3787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270116" y="37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270116" y="37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325870" y="3692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325870" y="3692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359271" y="3676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359271" y="3676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459473" y="3625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459473" y="3625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75068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775068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904990" y="3366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904990" y="3366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242809" y="3150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242809" y="3150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84477" y="5486400"/>
            <a:ext cx="5568950" cy="0"/>
          </a:xfrm>
          <a:custGeom>
            <a:avLst/>
            <a:gdLst/>
            <a:ahLst/>
            <a:cxnLst/>
            <a:rect l="l" t="t" r="r" b="b"/>
            <a:pathLst>
              <a:path w="5568950">
                <a:moveTo>
                  <a:pt x="0" y="0"/>
                </a:moveTo>
                <a:lnTo>
                  <a:pt x="556882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844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1407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99706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8533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914400" y="2263901"/>
            <a:ext cx="0" cy="2703830"/>
          </a:xfrm>
          <a:custGeom>
            <a:avLst/>
            <a:gdLst/>
            <a:ahLst/>
            <a:cxnLst/>
            <a:rect l="l" t="t" r="r" b="b"/>
            <a:pathLst>
              <a:path h="2703829">
                <a:moveTo>
                  <a:pt x="0" y="0"/>
                </a:moveTo>
                <a:lnTo>
                  <a:pt x="0" y="270332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4967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44265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408045" y="3885946"/>
            <a:ext cx="4090035" cy="0"/>
          </a:xfrm>
          <a:custGeom>
            <a:avLst/>
            <a:gdLst/>
            <a:ahLst/>
            <a:cxnLst/>
            <a:rect l="l" t="t" r="r" b="b"/>
            <a:pathLst>
              <a:path w="4090034">
                <a:moveTo>
                  <a:pt x="0" y="0"/>
                </a:moveTo>
                <a:lnTo>
                  <a:pt x="409003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3885946"/>
            <a:ext cx="1738630" cy="0"/>
          </a:xfrm>
          <a:custGeom>
            <a:avLst/>
            <a:gdLst/>
            <a:ahLst/>
            <a:cxnLst/>
            <a:rect l="l" t="t" r="r" b="b"/>
            <a:pathLst>
              <a:path w="1738630">
                <a:moveTo>
                  <a:pt x="0" y="0"/>
                </a:moveTo>
                <a:lnTo>
                  <a:pt x="173862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22960" y="33451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22960" y="28045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22960" y="22639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149603" y="3236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149603" y="32454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153477" y="3245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338961" y="3694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338961" y="3702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342834" y="3702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353819" y="3728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353819" y="37376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357693" y="3737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413255" y="3865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413255" y="3874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417129" y="3874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46657" y="3940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46657" y="39494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50530" y="39493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69008" y="39898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69008" y="39984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72755" y="3998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54352" y="41699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54352" y="41784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58099" y="41784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61719" y="41849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61719" y="4193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65592" y="4193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91436" y="4243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91436" y="42522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95310" y="4252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617472" y="4293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621218" y="43020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687957" y="44201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691830" y="4428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706498" y="4451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710372" y="4459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713992" y="4463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717738" y="44721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747392" y="45163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751139" y="45249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788286" y="45761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788286" y="45848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792033" y="4584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810511" y="4606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810511" y="46151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814258" y="46152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880997" y="46915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880997" y="47001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884870" y="47000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925573" y="4735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925573" y="4744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929447" y="4744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133473" y="4830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133473" y="4836858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545" y="0"/>
                </a:lnTo>
              </a:path>
            </a:pathLst>
          </a:custGeom>
          <a:ln w="1346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137346" y="48388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144648" y="48295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148395" y="48381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152014" y="4828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55888" y="4837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66873" y="48263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70747" y="4834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222626" y="48068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222626" y="48154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226373" y="48153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274570" y="47732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274570" y="4781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278316" y="47818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285745" y="47641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285745" y="47726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289492" y="47727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352548" y="4694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352548" y="4703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356294" y="4703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359914" y="4685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359914" y="4694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363787" y="4693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367407" y="4676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367407" y="46846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371153" y="4684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374773" y="4666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374773" y="46748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378646" y="4674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389632" y="4646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389632" y="46546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393505" y="4654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397125" y="4635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397125" y="4644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400871" y="4644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430526" y="45850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430526" y="45935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434272" y="45936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437892" y="4573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437892" y="4581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441765" y="45817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463926" y="45295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467673" y="4538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501010" y="4462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504884" y="4471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508504" y="44485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512250" y="44571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515870" y="4434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519743" y="4442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527045" y="4412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530792" y="4421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534411" y="43977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538285" y="44063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549270" y="4367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549270" y="43761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553144" y="43762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590164" y="4281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590164" y="42895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593911" y="42896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612389" y="4231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612389" y="4240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616263" y="4240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638425" y="4172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638425" y="4180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642171" y="4180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656967" y="4128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656967" y="41371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660713" y="41370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716402" y="39836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716402" y="3992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720149" y="39921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723769" y="3964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723769" y="39734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727642" y="39735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738627" y="3927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742501" y="39359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757170" y="38797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761043" y="3888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768345" y="3850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772092" y="3859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872232" y="3576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876105" y="3585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883407" y="3547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887281" y="3555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784665" y="2047557"/>
            <a:ext cx="1562354" cy="181330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457572" y="35479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457572" y="35565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461319" y="35565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539234" y="3615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539234" y="3623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542980" y="3623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591177" y="36542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591177" y="3662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595050" y="36628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602353" y="3662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602353" y="3670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606099" y="3670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684014" y="37172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684014" y="37257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687760" y="37258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706239" y="3731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706239" y="37396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710112" y="3739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787900" y="3777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787900" y="3786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791773" y="3786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984750" y="3863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984750" y="3872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988496" y="3872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578728" y="3929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578728" y="39380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582602" y="3937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782945" y="3894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782945" y="39035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786691" y="3903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864605" y="38743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864605" y="38828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868352" y="38829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879465" y="3870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879465" y="3878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883211" y="3878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113398" y="3790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113398" y="3798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117145" y="3799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273038" y="3721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273038" y="37303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276784" y="3730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328664" y="3695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328664" y="3704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332537" y="37041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362065" y="36791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362065" y="36878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365938" y="36877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462267" y="36280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462267" y="36366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466141" y="3636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777863" y="3448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777863" y="3457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781736" y="3457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907783" y="33690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907783" y="3377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911657" y="33776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245604" y="31532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245604" y="3161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249477" y="3161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158239" y="2604516"/>
            <a:ext cx="0" cy="1282065"/>
          </a:xfrm>
          <a:custGeom>
            <a:avLst/>
            <a:gdLst/>
            <a:ahLst/>
            <a:cxnLst/>
            <a:rect l="l" t="t" r="r" b="b"/>
            <a:pathLst>
              <a:path h="1282064">
                <a:moveTo>
                  <a:pt x="0" y="12820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066800" y="38865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066800" y="26045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347597" y="3133725"/>
            <a:ext cx="0" cy="1137920"/>
          </a:xfrm>
          <a:custGeom>
            <a:avLst/>
            <a:gdLst/>
            <a:ahLst/>
            <a:cxnLst/>
            <a:rect l="l" t="t" r="r" b="b"/>
            <a:pathLst>
              <a:path h="1137920">
                <a:moveTo>
                  <a:pt x="0" y="11379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256157" y="4271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256157" y="31337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362455" y="3173095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0"/>
                </a:moveTo>
                <a:lnTo>
                  <a:pt x="0" y="1095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271016" y="3173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421891" y="3325876"/>
            <a:ext cx="0" cy="943610"/>
          </a:xfrm>
          <a:custGeom>
            <a:avLst/>
            <a:gdLst/>
            <a:ahLst/>
            <a:cxnLst/>
            <a:rect l="l" t="t" r="r" b="b"/>
            <a:pathLst>
              <a:path h="943610">
                <a:moveTo>
                  <a:pt x="0" y="0"/>
                </a:moveTo>
                <a:lnTo>
                  <a:pt x="0" y="943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330452" y="3325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455292" y="3408426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0"/>
                </a:moveTo>
                <a:lnTo>
                  <a:pt x="0" y="860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363852" y="3408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477517" y="3461892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7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386077" y="34618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562861" y="3655314"/>
            <a:ext cx="0" cy="614045"/>
          </a:xfrm>
          <a:custGeom>
            <a:avLst/>
            <a:gdLst/>
            <a:ahLst/>
            <a:cxnLst/>
            <a:rect l="l" t="t" r="r" b="b"/>
            <a:pathLst>
              <a:path h="614045">
                <a:moveTo>
                  <a:pt x="0" y="0"/>
                </a:moveTo>
                <a:lnTo>
                  <a:pt x="0" y="6136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62861" y="4553965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471422" y="4708715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372" y="0"/>
                </a:lnTo>
              </a:path>
            </a:pathLst>
          </a:custGeom>
          <a:ln w="236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471422" y="3655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570355" y="3671189"/>
            <a:ext cx="0" cy="598170"/>
          </a:xfrm>
          <a:custGeom>
            <a:avLst/>
            <a:gdLst/>
            <a:ahLst/>
            <a:cxnLst/>
            <a:rect l="l" t="t" r="r" b="b"/>
            <a:pathLst>
              <a:path h="598170">
                <a:moveTo>
                  <a:pt x="0" y="0"/>
                </a:moveTo>
                <a:lnTo>
                  <a:pt x="0" y="597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570355" y="4553965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478914" y="36711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600072" y="3733038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600072" y="4553965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508633" y="47715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508633" y="3733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625980" y="3784980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4">
                <a:moveTo>
                  <a:pt x="0" y="0"/>
                </a:moveTo>
                <a:lnTo>
                  <a:pt x="0" y="4839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625980" y="4553965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0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534541" y="4819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534541" y="37849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696592" y="3915409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696592" y="4553965"/>
            <a:ext cx="0" cy="388620"/>
          </a:xfrm>
          <a:custGeom>
            <a:avLst/>
            <a:gdLst/>
            <a:ahLst/>
            <a:cxnLst/>
            <a:rect l="l" t="t" r="r" b="b"/>
            <a:pathLst>
              <a:path h="388620">
                <a:moveTo>
                  <a:pt x="0" y="0"/>
                </a:moveTo>
                <a:lnTo>
                  <a:pt x="0" y="388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605152" y="49420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605152" y="3915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715135" y="3947033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5">
                <a:moveTo>
                  <a:pt x="0" y="0"/>
                </a:moveTo>
                <a:lnTo>
                  <a:pt x="0" y="321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715135" y="4553965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8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623694" y="4978717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215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623694" y="3953255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2197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722501" y="3959478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722501" y="4553965"/>
            <a:ext cx="0" cy="431165"/>
          </a:xfrm>
          <a:custGeom>
            <a:avLst/>
            <a:gdLst/>
            <a:ahLst/>
            <a:cxnLst/>
            <a:rect l="l" t="t" r="r" b="b"/>
            <a:pathLst>
              <a:path h="431164">
                <a:moveTo>
                  <a:pt x="0" y="0"/>
                </a:moveTo>
                <a:lnTo>
                  <a:pt x="0" y="430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755901" y="4012691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755901" y="4553965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0"/>
                </a:moveTo>
                <a:lnTo>
                  <a:pt x="0" y="483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664461" y="5037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664461" y="4012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796795" y="4072509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4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796795" y="4553965"/>
            <a:ext cx="0" cy="543560"/>
          </a:xfrm>
          <a:custGeom>
            <a:avLst/>
            <a:gdLst/>
            <a:ahLst/>
            <a:cxnLst/>
            <a:rect l="l" t="t" r="r" b="b"/>
            <a:pathLst>
              <a:path h="543560">
                <a:moveTo>
                  <a:pt x="0" y="0"/>
                </a:moveTo>
                <a:lnTo>
                  <a:pt x="0" y="543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705355" y="5097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705355" y="4072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819020" y="4102734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62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819020" y="4553965"/>
            <a:ext cx="0" cy="574040"/>
          </a:xfrm>
          <a:custGeom>
            <a:avLst/>
            <a:gdLst/>
            <a:ahLst/>
            <a:cxnLst/>
            <a:rect l="l" t="t" r="r" b="b"/>
            <a:pathLst>
              <a:path h="574039">
                <a:moveTo>
                  <a:pt x="0" y="0"/>
                </a:moveTo>
                <a:lnTo>
                  <a:pt x="0" y="5737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727580" y="51277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727580" y="4102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889632" y="4186428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889632" y="4553965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0"/>
                </a:moveTo>
                <a:lnTo>
                  <a:pt x="0" y="659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798192" y="52138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798192" y="4186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934210" y="4229608"/>
            <a:ext cx="0" cy="39370"/>
          </a:xfrm>
          <a:custGeom>
            <a:avLst/>
            <a:gdLst/>
            <a:ahLst/>
            <a:cxnLst/>
            <a:rect l="l" t="t" r="r" b="b"/>
            <a:pathLst>
              <a:path h="39370">
                <a:moveTo>
                  <a:pt x="0" y="0"/>
                </a:moveTo>
                <a:lnTo>
                  <a:pt x="0" y="39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934210" y="4553965"/>
            <a:ext cx="0" cy="705485"/>
          </a:xfrm>
          <a:custGeom>
            <a:avLst/>
            <a:gdLst/>
            <a:ahLst/>
            <a:cxnLst/>
            <a:rect l="l" t="t" r="r" b="b"/>
            <a:pathLst>
              <a:path h="705485">
                <a:moveTo>
                  <a:pt x="0" y="0"/>
                </a:moveTo>
                <a:lnTo>
                  <a:pt x="0" y="7051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842770" y="5259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842770" y="4229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142108" y="4553965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050669" y="5353875"/>
            <a:ext cx="194310" cy="0"/>
          </a:xfrm>
          <a:custGeom>
            <a:avLst/>
            <a:gdLst/>
            <a:ahLst/>
            <a:cxnLst/>
            <a:rect l="l" t="t" r="r" b="b"/>
            <a:pathLst>
              <a:path w="194310">
                <a:moveTo>
                  <a:pt x="0" y="0"/>
                </a:moveTo>
                <a:lnTo>
                  <a:pt x="193929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153157" y="4553965"/>
            <a:ext cx="0" cy="799465"/>
          </a:xfrm>
          <a:custGeom>
            <a:avLst/>
            <a:gdLst/>
            <a:ahLst/>
            <a:cxnLst/>
            <a:rect l="l" t="t" r="r" b="b"/>
            <a:pathLst>
              <a:path h="799464">
                <a:moveTo>
                  <a:pt x="0" y="0"/>
                </a:moveTo>
                <a:lnTo>
                  <a:pt x="0" y="7994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160651" y="4553965"/>
            <a:ext cx="0" cy="798830"/>
          </a:xfrm>
          <a:custGeom>
            <a:avLst/>
            <a:gdLst/>
            <a:ahLst/>
            <a:cxnLst/>
            <a:rect l="l" t="t" r="r" b="b"/>
            <a:pathLst>
              <a:path h="798829">
                <a:moveTo>
                  <a:pt x="0" y="0"/>
                </a:moveTo>
                <a:lnTo>
                  <a:pt x="0" y="7984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069210" y="53524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175510" y="4553965"/>
            <a:ext cx="0" cy="795655"/>
          </a:xfrm>
          <a:custGeom>
            <a:avLst/>
            <a:gdLst/>
            <a:ahLst/>
            <a:cxnLst/>
            <a:rect l="l" t="t" r="r" b="b"/>
            <a:pathLst>
              <a:path h="795654">
                <a:moveTo>
                  <a:pt x="0" y="0"/>
                </a:moveTo>
                <a:lnTo>
                  <a:pt x="0" y="7955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084070" y="53494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231135" y="4553965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0"/>
                </a:moveTo>
                <a:lnTo>
                  <a:pt x="0" y="773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139695" y="5327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283079" y="4553965"/>
            <a:ext cx="0" cy="737870"/>
          </a:xfrm>
          <a:custGeom>
            <a:avLst/>
            <a:gdLst/>
            <a:ahLst/>
            <a:cxnLst/>
            <a:rect l="l" t="t" r="r" b="b"/>
            <a:pathLst>
              <a:path h="737870">
                <a:moveTo>
                  <a:pt x="0" y="0"/>
                </a:moveTo>
                <a:lnTo>
                  <a:pt x="0" y="737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191639" y="5291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191639" y="4272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289492" y="42663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294254" y="4553965"/>
            <a:ext cx="0" cy="727710"/>
          </a:xfrm>
          <a:custGeom>
            <a:avLst/>
            <a:gdLst/>
            <a:ahLst/>
            <a:cxnLst/>
            <a:rect l="l" t="t" r="r" b="b"/>
            <a:pathLst>
              <a:path h="727710">
                <a:moveTo>
                  <a:pt x="0" y="0"/>
                </a:moveTo>
                <a:lnTo>
                  <a:pt x="0" y="727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202814" y="5281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202814" y="4263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361057" y="4198111"/>
            <a:ext cx="0" cy="71120"/>
          </a:xfrm>
          <a:custGeom>
            <a:avLst/>
            <a:gdLst/>
            <a:ahLst/>
            <a:cxnLst/>
            <a:rect l="l" t="t" r="r" b="b"/>
            <a:pathLst>
              <a:path h="71120">
                <a:moveTo>
                  <a:pt x="0" y="0"/>
                </a:moveTo>
                <a:lnTo>
                  <a:pt x="0" y="708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361057" y="4553965"/>
            <a:ext cx="0" cy="654685"/>
          </a:xfrm>
          <a:custGeom>
            <a:avLst/>
            <a:gdLst/>
            <a:ahLst/>
            <a:cxnLst/>
            <a:rect l="l" t="t" r="r" b="b"/>
            <a:pathLst>
              <a:path h="654685">
                <a:moveTo>
                  <a:pt x="0" y="0"/>
                </a:moveTo>
                <a:lnTo>
                  <a:pt x="0" y="654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269617" y="5203507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372" y="0"/>
                </a:lnTo>
              </a:path>
            </a:pathLst>
          </a:custGeom>
          <a:ln w="190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269617" y="419373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372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368550" y="4189348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796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368550" y="4553965"/>
            <a:ext cx="0" cy="645160"/>
          </a:xfrm>
          <a:custGeom>
            <a:avLst/>
            <a:gdLst/>
            <a:ahLst/>
            <a:cxnLst/>
            <a:rect l="l" t="t" r="r" b="b"/>
            <a:pathLst>
              <a:path h="645160">
                <a:moveTo>
                  <a:pt x="0" y="0"/>
                </a:moveTo>
                <a:lnTo>
                  <a:pt x="0" y="6447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375916" y="4180332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6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375916" y="4553965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0"/>
                </a:moveTo>
                <a:lnTo>
                  <a:pt x="0" y="6348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284476" y="51888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284476" y="417563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373" y="0"/>
                </a:lnTo>
              </a:path>
            </a:pathLst>
          </a:custGeom>
          <a:ln w="1892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383408" y="4170934"/>
            <a:ext cx="0" cy="98425"/>
          </a:xfrm>
          <a:custGeom>
            <a:avLst/>
            <a:gdLst/>
            <a:ahLst/>
            <a:cxnLst/>
            <a:rect l="l" t="t" r="r" b="b"/>
            <a:pathLst>
              <a:path h="98425">
                <a:moveTo>
                  <a:pt x="0" y="0"/>
                </a:moveTo>
                <a:lnTo>
                  <a:pt x="0" y="980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383408" y="4553965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291969" y="5178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398267" y="4151376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6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398267" y="4553965"/>
            <a:ext cx="0" cy="603885"/>
          </a:xfrm>
          <a:custGeom>
            <a:avLst/>
            <a:gdLst/>
            <a:ahLst/>
            <a:cxnLst/>
            <a:rect l="l" t="t" r="r" b="b"/>
            <a:pathLst>
              <a:path h="603885">
                <a:moveTo>
                  <a:pt x="0" y="0"/>
                </a:moveTo>
                <a:lnTo>
                  <a:pt x="0" y="603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306827" y="515239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20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306827" y="4146296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196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405633" y="4141215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7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405633" y="4553965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0"/>
                </a:moveTo>
                <a:lnTo>
                  <a:pt x="0" y="592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439035" y="4091940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7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439035" y="4553965"/>
            <a:ext cx="0" cy="541655"/>
          </a:xfrm>
          <a:custGeom>
            <a:avLst/>
            <a:gdLst/>
            <a:ahLst/>
            <a:cxnLst/>
            <a:rect l="l" t="t" r="r" b="b"/>
            <a:pathLst>
              <a:path h="541654">
                <a:moveTo>
                  <a:pt x="0" y="0"/>
                </a:moveTo>
                <a:lnTo>
                  <a:pt x="0" y="541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347595" y="5089144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373" y="0"/>
                </a:lnTo>
              </a:path>
            </a:pathLst>
          </a:custGeom>
          <a:ln w="2171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347595" y="4086097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373" y="0"/>
                </a:lnTo>
              </a:path>
            </a:pathLst>
          </a:custGeom>
          <a:ln w="21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446527" y="4080255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446527" y="4553965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472435" y="4037329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0"/>
                </a:moveTo>
                <a:lnTo>
                  <a:pt x="0" y="231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472435" y="4553965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5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380995" y="5038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380995" y="4037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509647" y="3970782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509647" y="4553965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418207" y="496449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5" y="0"/>
                </a:lnTo>
              </a:path>
            </a:pathLst>
          </a:custGeom>
          <a:ln w="236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418207" y="3963733"/>
            <a:ext cx="143510" cy="0"/>
          </a:xfrm>
          <a:custGeom>
            <a:avLst/>
            <a:gdLst/>
            <a:ahLst/>
            <a:cxnLst/>
            <a:rect l="l" t="t" r="r" b="b"/>
            <a:pathLst>
              <a:path w="143510">
                <a:moveTo>
                  <a:pt x="0" y="0"/>
                </a:moveTo>
                <a:lnTo>
                  <a:pt x="143382" y="0"/>
                </a:lnTo>
              </a:path>
            </a:pathLst>
          </a:custGeom>
          <a:ln w="236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517013" y="3956684"/>
            <a:ext cx="0" cy="312420"/>
          </a:xfrm>
          <a:custGeom>
            <a:avLst/>
            <a:gdLst/>
            <a:ahLst/>
            <a:cxnLst/>
            <a:rect l="l" t="t" r="r" b="b"/>
            <a:pathLst>
              <a:path h="312420">
                <a:moveTo>
                  <a:pt x="0" y="0"/>
                </a:moveTo>
                <a:lnTo>
                  <a:pt x="0" y="3122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517013" y="4553965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524505" y="3942460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524505" y="4553965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433066" y="49432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433066" y="3942460"/>
            <a:ext cx="128905" cy="0"/>
          </a:xfrm>
          <a:custGeom>
            <a:avLst/>
            <a:gdLst/>
            <a:ahLst/>
            <a:cxnLst/>
            <a:rect l="l" t="t" r="r" b="b"/>
            <a:pathLst>
              <a:path w="128905">
                <a:moveTo>
                  <a:pt x="0" y="0"/>
                </a:moveTo>
                <a:lnTo>
                  <a:pt x="12852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535554" y="3920616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535554" y="4553965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0"/>
                </a:moveTo>
                <a:lnTo>
                  <a:pt x="0" y="367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444114" y="4914138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373" y="0"/>
                </a:lnTo>
              </a:path>
            </a:pathLst>
          </a:custGeom>
          <a:ln w="24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444114" y="3913251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475" y="0"/>
                </a:lnTo>
              </a:path>
            </a:pathLst>
          </a:custGeom>
          <a:ln w="24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543048" y="3905884"/>
            <a:ext cx="0" cy="363220"/>
          </a:xfrm>
          <a:custGeom>
            <a:avLst/>
            <a:gdLst/>
            <a:ahLst/>
            <a:cxnLst/>
            <a:rect l="l" t="t" r="r" b="b"/>
            <a:pathLst>
              <a:path h="363220">
                <a:moveTo>
                  <a:pt x="0" y="0"/>
                </a:moveTo>
                <a:lnTo>
                  <a:pt x="0" y="363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543048" y="4553965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557907" y="3875532"/>
            <a:ext cx="0" cy="1001394"/>
          </a:xfrm>
          <a:custGeom>
            <a:avLst/>
            <a:gdLst/>
            <a:ahLst/>
            <a:cxnLst/>
            <a:rect l="l" t="t" r="r" b="b"/>
            <a:pathLst>
              <a:path h="1001395">
                <a:moveTo>
                  <a:pt x="0" y="10012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466467" y="48768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466467" y="3875532"/>
            <a:ext cx="95250" cy="0"/>
          </a:xfrm>
          <a:custGeom>
            <a:avLst/>
            <a:gdLst/>
            <a:ahLst/>
            <a:cxnLst/>
            <a:rect l="l" t="t" r="r" b="b"/>
            <a:pathLst>
              <a:path w="95250">
                <a:moveTo>
                  <a:pt x="0" y="0"/>
                </a:moveTo>
                <a:lnTo>
                  <a:pt x="9512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598673" y="3984116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6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507233" y="4790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507233" y="3788155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3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621026" y="3984116"/>
            <a:ext cx="0" cy="758190"/>
          </a:xfrm>
          <a:custGeom>
            <a:avLst/>
            <a:gdLst/>
            <a:ahLst/>
            <a:cxnLst/>
            <a:rect l="l" t="t" r="r" b="b"/>
            <a:pathLst>
              <a:path h="758189">
                <a:moveTo>
                  <a:pt x="0" y="0"/>
                </a:moveTo>
                <a:lnTo>
                  <a:pt x="0" y="7579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529585" y="4742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529585" y="3738245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646933" y="3984116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2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555494" y="4683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558542" y="367328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665476" y="3984116"/>
            <a:ext cx="0" cy="656590"/>
          </a:xfrm>
          <a:custGeom>
            <a:avLst/>
            <a:gdLst/>
            <a:ahLst/>
            <a:cxnLst/>
            <a:rect l="l" t="t" r="r" b="b"/>
            <a:pathLst>
              <a:path h="656589">
                <a:moveTo>
                  <a:pt x="0" y="0"/>
                </a:moveTo>
                <a:lnTo>
                  <a:pt x="0" y="656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574035" y="4640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724911" y="3984116"/>
            <a:ext cx="0" cy="513080"/>
          </a:xfrm>
          <a:custGeom>
            <a:avLst/>
            <a:gdLst/>
            <a:ahLst/>
            <a:cxnLst/>
            <a:rect l="l" t="t" r="r" b="b"/>
            <a:pathLst>
              <a:path h="513079">
                <a:moveTo>
                  <a:pt x="0" y="0"/>
                </a:moveTo>
                <a:lnTo>
                  <a:pt x="0" y="512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633472" y="4496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732404" y="3984116"/>
            <a:ext cx="0" cy="494665"/>
          </a:xfrm>
          <a:custGeom>
            <a:avLst/>
            <a:gdLst/>
            <a:ahLst/>
            <a:cxnLst/>
            <a:rect l="l" t="t" r="r" b="b"/>
            <a:pathLst>
              <a:path h="494664">
                <a:moveTo>
                  <a:pt x="0" y="0"/>
                </a:moveTo>
                <a:lnTo>
                  <a:pt x="0" y="494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640964" y="4478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747264" y="3984116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6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655823" y="44408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765805" y="3984116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674366" y="4393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776854" y="3984116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80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685414" y="4364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880867" y="3984116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3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789427" y="4088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892044" y="3984116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5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800604" y="4058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025648" y="3699128"/>
            <a:ext cx="0" cy="10160"/>
          </a:xfrm>
          <a:custGeom>
            <a:avLst/>
            <a:gdLst/>
            <a:ahLst/>
            <a:cxnLst/>
            <a:rect l="l" t="t" r="r" b="b"/>
            <a:pathLst>
              <a:path h="10160">
                <a:moveTo>
                  <a:pt x="0" y="0"/>
                </a:moveTo>
                <a:lnTo>
                  <a:pt x="0" y="101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934207" y="3709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466082" y="3129279"/>
            <a:ext cx="0" cy="948055"/>
          </a:xfrm>
          <a:custGeom>
            <a:avLst/>
            <a:gdLst/>
            <a:ahLst/>
            <a:cxnLst/>
            <a:rect l="l" t="t" r="r" b="b"/>
            <a:pathLst>
              <a:path h="948054">
                <a:moveTo>
                  <a:pt x="0" y="0"/>
                </a:moveTo>
                <a:lnTo>
                  <a:pt x="0" y="9476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374641" y="4076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47742" y="3129279"/>
            <a:ext cx="0" cy="1017905"/>
          </a:xfrm>
          <a:custGeom>
            <a:avLst/>
            <a:gdLst/>
            <a:ahLst/>
            <a:cxnLst/>
            <a:rect l="l" t="t" r="r" b="b"/>
            <a:pathLst>
              <a:path h="1017904">
                <a:moveTo>
                  <a:pt x="0" y="0"/>
                </a:moveTo>
                <a:lnTo>
                  <a:pt x="0" y="10177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456303" y="41470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599813" y="3138042"/>
            <a:ext cx="0" cy="1049655"/>
          </a:xfrm>
          <a:custGeom>
            <a:avLst/>
            <a:gdLst/>
            <a:ahLst/>
            <a:cxnLst/>
            <a:rect l="l" t="t" r="r" b="b"/>
            <a:pathLst>
              <a:path h="1049654">
                <a:moveTo>
                  <a:pt x="0" y="10496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508372" y="41876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508372" y="3138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610861" y="3145663"/>
            <a:ext cx="0" cy="1050925"/>
          </a:xfrm>
          <a:custGeom>
            <a:avLst/>
            <a:gdLst/>
            <a:ahLst/>
            <a:cxnLst/>
            <a:rect l="l" t="t" r="r" b="b"/>
            <a:pathLst>
              <a:path h="1050925">
                <a:moveTo>
                  <a:pt x="0" y="10504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519421" y="4196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519421" y="3145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692522" y="3198495"/>
            <a:ext cx="0" cy="1054735"/>
          </a:xfrm>
          <a:custGeom>
            <a:avLst/>
            <a:gdLst/>
            <a:ahLst/>
            <a:cxnLst/>
            <a:rect l="l" t="t" r="r" b="b"/>
            <a:pathLst>
              <a:path h="1054735">
                <a:moveTo>
                  <a:pt x="0" y="10546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601083" y="4253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601083" y="3198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714875" y="3211829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4">
                <a:moveTo>
                  <a:pt x="0" y="10556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623434" y="4267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623434" y="32118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796535" y="3256788"/>
            <a:ext cx="0" cy="1058545"/>
          </a:xfrm>
          <a:custGeom>
            <a:avLst/>
            <a:gdLst/>
            <a:ahLst/>
            <a:cxnLst/>
            <a:rect l="l" t="t" r="r" b="b"/>
            <a:pathLst>
              <a:path h="1058545">
                <a:moveTo>
                  <a:pt x="0" y="10585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705096" y="43153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705096" y="32567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993259" y="3341623"/>
            <a:ext cx="0" cy="1061720"/>
          </a:xfrm>
          <a:custGeom>
            <a:avLst/>
            <a:gdLst/>
            <a:ahLst/>
            <a:cxnLst/>
            <a:rect l="l" t="t" r="r" b="b"/>
            <a:pathLst>
              <a:path h="1061720">
                <a:moveTo>
                  <a:pt x="0" y="10614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901819" y="4403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901819" y="3341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587365" y="3416300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10434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495925" y="44597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495925" y="34163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791453" y="3385820"/>
            <a:ext cx="0" cy="1035685"/>
          </a:xfrm>
          <a:custGeom>
            <a:avLst/>
            <a:gdLst/>
            <a:ahLst/>
            <a:cxnLst/>
            <a:rect l="l" t="t" r="r" b="b"/>
            <a:pathLst>
              <a:path h="1035685">
                <a:moveTo>
                  <a:pt x="0" y="10355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700014" y="4421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700014" y="3385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873115" y="3366261"/>
            <a:ext cx="0" cy="1033780"/>
          </a:xfrm>
          <a:custGeom>
            <a:avLst/>
            <a:gdLst/>
            <a:ahLst/>
            <a:cxnLst/>
            <a:rect l="l" t="t" r="r" b="b"/>
            <a:pathLst>
              <a:path h="1033779">
                <a:moveTo>
                  <a:pt x="0" y="10333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781675" y="43996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781675" y="3366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887973" y="3362197"/>
            <a:ext cx="0" cy="1033144"/>
          </a:xfrm>
          <a:custGeom>
            <a:avLst/>
            <a:gdLst/>
            <a:ahLst/>
            <a:cxnLst/>
            <a:rect l="l" t="t" r="r" b="b"/>
            <a:pathLst>
              <a:path h="1033145">
                <a:moveTo>
                  <a:pt x="0" y="10331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796534" y="43953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796534" y="3362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121908" y="3282060"/>
            <a:ext cx="0" cy="1034415"/>
          </a:xfrm>
          <a:custGeom>
            <a:avLst/>
            <a:gdLst/>
            <a:ahLst/>
            <a:cxnLst/>
            <a:rect l="l" t="t" r="r" b="b"/>
            <a:pathLst>
              <a:path h="1034414">
                <a:moveTo>
                  <a:pt x="0" y="10339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30467" y="4315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030467" y="3282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281546" y="3209544"/>
            <a:ext cx="0" cy="1042035"/>
          </a:xfrm>
          <a:custGeom>
            <a:avLst/>
            <a:gdLst/>
            <a:ahLst/>
            <a:cxnLst/>
            <a:rect l="l" t="t" r="r" b="b"/>
            <a:pathLst>
              <a:path h="1042035">
                <a:moveTo>
                  <a:pt x="0" y="10416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190107" y="4251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190107" y="32095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337300" y="3181095"/>
            <a:ext cx="0" cy="1046480"/>
          </a:xfrm>
          <a:custGeom>
            <a:avLst/>
            <a:gdLst/>
            <a:ahLst/>
            <a:cxnLst/>
            <a:rect l="l" t="t" r="r" b="b"/>
            <a:pathLst>
              <a:path h="1046479">
                <a:moveTo>
                  <a:pt x="0" y="10459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245859" y="4227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245859" y="3181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370701" y="3163316"/>
            <a:ext cx="0" cy="1049020"/>
          </a:xfrm>
          <a:custGeom>
            <a:avLst/>
            <a:gdLst/>
            <a:ahLst/>
            <a:cxnLst/>
            <a:rect l="l" t="t" r="r" b="b"/>
            <a:pathLst>
              <a:path h="1049020">
                <a:moveTo>
                  <a:pt x="0" y="10490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279260" y="42123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279260" y="3163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470903" y="3129279"/>
            <a:ext cx="0" cy="1037590"/>
          </a:xfrm>
          <a:custGeom>
            <a:avLst/>
            <a:gdLst/>
            <a:ahLst/>
            <a:cxnLst/>
            <a:rect l="l" t="t" r="r" b="b"/>
            <a:pathLst>
              <a:path h="1037589">
                <a:moveTo>
                  <a:pt x="0" y="0"/>
                </a:moveTo>
                <a:lnTo>
                  <a:pt x="0" y="1037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379464" y="4166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786498" y="3129279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0"/>
                </a:moveTo>
                <a:lnTo>
                  <a:pt x="0" y="8873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695058" y="4016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916419" y="2801492"/>
            <a:ext cx="0" cy="43180"/>
          </a:xfrm>
          <a:custGeom>
            <a:avLst/>
            <a:gdLst/>
            <a:ahLst/>
            <a:cxnLst/>
            <a:rect l="l" t="t" r="r" b="b"/>
            <a:pathLst>
              <a:path h="43180">
                <a:moveTo>
                  <a:pt x="0" y="0"/>
                </a:moveTo>
                <a:lnTo>
                  <a:pt x="0" y="42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916419" y="3129279"/>
            <a:ext cx="0" cy="824865"/>
          </a:xfrm>
          <a:custGeom>
            <a:avLst/>
            <a:gdLst/>
            <a:ahLst/>
            <a:cxnLst/>
            <a:rect l="l" t="t" r="r" b="b"/>
            <a:pathLst>
              <a:path h="824864">
                <a:moveTo>
                  <a:pt x="0" y="0"/>
                </a:moveTo>
                <a:lnTo>
                  <a:pt x="0" y="8243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824980" y="39536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824980" y="2801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254240" y="2530094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1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7254240" y="3129279"/>
            <a:ext cx="0" cy="664845"/>
          </a:xfrm>
          <a:custGeom>
            <a:avLst/>
            <a:gdLst/>
            <a:ahLst/>
            <a:cxnLst/>
            <a:rect l="l" t="t" r="r" b="b"/>
            <a:pathLst>
              <a:path h="664845">
                <a:moveTo>
                  <a:pt x="0" y="0"/>
                </a:moveTo>
                <a:lnTo>
                  <a:pt x="0" y="664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7162800" y="37936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162800" y="2530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498080" y="2701925"/>
            <a:ext cx="0" cy="1994535"/>
          </a:xfrm>
          <a:custGeom>
            <a:avLst/>
            <a:gdLst/>
            <a:ahLst/>
            <a:cxnLst/>
            <a:rect l="l" t="t" r="r" b="b"/>
            <a:pathLst>
              <a:path h="1994535">
                <a:moveTo>
                  <a:pt x="0" y="199440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498080" y="46963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7498080" y="4411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498080" y="41264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498080" y="38416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498080" y="35566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498080" y="32717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498080" y="2986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498080" y="27019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 txBox="1"/>
          <p:nvPr/>
        </p:nvSpPr>
        <p:spPr>
          <a:xfrm>
            <a:off x="7668259" y="463664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7668259" y="4351779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7668259" y="4066791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7668259" y="378193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7668259" y="349694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7668259" y="321208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7668259" y="292709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8" name="object 598"/>
          <p:cNvSpPr txBox="1"/>
          <p:nvPr/>
        </p:nvSpPr>
        <p:spPr>
          <a:xfrm>
            <a:off x="7668259" y="264223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1141094" y="32283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141094" y="32283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330452" y="3685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330452" y="3685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345311" y="37204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345311" y="37204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404747" y="3857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404747" y="3857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438147" y="3932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438147" y="3932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460372" y="3981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460372" y="3981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545716" y="4161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545716" y="4161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553210" y="4176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553210" y="4176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582927" y="42350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582927" y="42350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1608836" y="4284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1608836" y="4284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1679448" y="4411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1679448" y="4411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697989" y="4442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697989" y="4442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705355" y="4454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705355" y="4454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738757" y="4507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738757" y="4507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1779651" y="4567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779651" y="4567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1801876" y="4598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801876" y="4598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872488" y="4682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872488" y="4682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917064" y="4727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1917064" y="4727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124964" y="4821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124964" y="4821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136013" y="4821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136013" y="4821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143505" y="4820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143505" y="4820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158364" y="4817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158364" y="4817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2213991" y="4798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2213991" y="4798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2265933" y="4764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2265933" y="4764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2277110" y="4755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2277110" y="4755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343911" y="4686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343911" y="4686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351404" y="4676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351404" y="4676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358770" y="4667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358770" y="4667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366264" y="46577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366264" y="46577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381123" y="4637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381123" y="4637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388489" y="4626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388489" y="4626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421889" y="4576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421889" y="4576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429382" y="4564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429382" y="4564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455291" y="4520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455291" y="4520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492501" y="4454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492501" y="4454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499867" y="4439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499867" y="4439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507360" y="4425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507360" y="4425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518410" y="4403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518410" y="4403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525902" y="4389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525902" y="4389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540761" y="4359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540761" y="4359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581529" y="4272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581529" y="4272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603880" y="4223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603880" y="4223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629789" y="4163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629789" y="4163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648330" y="41200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648330" y="41200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707767" y="3974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707767" y="3974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715260" y="3956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715260" y="3956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730119" y="3918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730119" y="3918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748660" y="3871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748660" y="3871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759710" y="3842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759710" y="3842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858960" y="2537523"/>
            <a:ext cx="856868" cy="106972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780663" y="2746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780663" y="2746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814190" y="2787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814190" y="2787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903217" y="2903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903217" y="2903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925442" y="2933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925442" y="2933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936619" y="2948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936619" y="2948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962653" y="2984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962653" y="2984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010914" y="3050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010914" y="3050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040632" y="3090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040632" y="3090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070350" y="3129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070350" y="3129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148201" y="3227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148201" y="3227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170553" y="3254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170553" y="3254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233671" y="3326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233671" y="3326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448936" y="3539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448936" y="3539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530597" y="3606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530597" y="3606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582667" y="3645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582667" y="3645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593716" y="3653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593716" y="3653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675378" y="3708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675378" y="3708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697729" y="3722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697729" y="3722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779390" y="3768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779390" y="3768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976114" y="3855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976114" y="3855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570220" y="3920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570220" y="3920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774309" y="3886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774309" y="3886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855970" y="3865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855970" y="3865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870828" y="3861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870828" y="3861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104763" y="3781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104763" y="3781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264402" y="37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264402" y="37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320154" y="36869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320154" y="36869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353555" y="3670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353555" y="3670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453759" y="3619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453759" y="3619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769354" y="3440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769354" y="3440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899275" y="3360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899275" y="3360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7237094" y="3144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7237094" y="3144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 txBox="1"/>
          <p:nvPr/>
        </p:nvSpPr>
        <p:spPr>
          <a:xfrm>
            <a:off x="101752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24483000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3" name="object 763"/>
          <p:cNvSpPr txBox="1"/>
          <p:nvPr/>
        </p:nvSpPr>
        <p:spPr>
          <a:xfrm>
            <a:off x="28738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24483500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4" name="object 764"/>
          <p:cNvSpPr txBox="1"/>
          <p:nvPr/>
        </p:nvSpPr>
        <p:spPr>
          <a:xfrm>
            <a:off x="473011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5" name="object 765"/>
          <p:cNvSpPr txBox="1"/>
          <p:nvPr/>
        </p:nvSpPr>
        <p:spPr>
          <a:xfrm>
            <a:off x="658634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24484500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6" name="object 766"/>
          <p:cNvSpPr txBox="1"/>
          <p:nvPr/>
        </p:nvSpPr>
        <p:spPr>
          <a:xfrm>
            <a:off x="594230" y="484183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67" name="object 767"/>
          <p:cNvSpPr txBox="1"/>
          <p:nvPr/>
        </p:nvSpPr>
        <p:spPr>
          <a:xfrm>
            <a:off x="594230" y="430106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68" name="object 768"/>
          <p:cNvSpPr txBox="1"/>
          <p:nvPr/>
        </p:nvSpPr>
        <p:spPr>
          <a:xfrm>
            <a:off x="594230" y="379378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9" name="object 769"/>
          <p:cNvSpPr txBox="1"/>
          <p:nvPr/>
        </p:nvSpPr>
        <p:spPr>
          <a:xfrm>
            <a:off x="594230" y="325314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70" name="object 770"/>
          <p:cNvSpPr txBox="1"/>
          <p:nvPr/>
        </p:nvSpPr>
        <p:spPr>
          <a:xfrm>
            <a:off x="594230" y="271237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71" name="object 771"/>
          <p:cNvSpPr txBox="1"/>
          <p:nvPr/>
        </p:nvSpPr>
        <p:spPr>
          <a:xfrm>
            <a:off x="594230" y="217173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772" name="object 77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PDK3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24482966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7.2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16</a:t>
            </a:r>
            <a:endParaRPr sz="1200">
              <a:latin typeface="Arial"/>
              <a:cs typeface="Arial"/>
            </a:endParaRPr>
          </a:p>
        </p:txBody>
      </p:sp>
      <p:sp>
        <p:nvSpPr>
          <p:cNvPr id="774" name="object 77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75" name="object 775"/>
          <p:cNvSpPr/>
          <p:nvPr/>
        </p:nvSpPr>
        <p:spPr>
          <a:xfrm>
            <a:off x="914400" y="4268978"/>
            <a:ext cx="1643380" cy="285115"/>
          </a:xfrm>
          <a:custGeom>
            <a:avLst/>
            <a:gdLst/>
            <a:ahLst/>
            <a:cxnLst/>
            <a:rect l="l" t="t" r="r" b="b"/>
            <a:pathLst>
              <a:path w="1643380" h="285114">
                <a:moveTo>
                  <a:pt x="0" y="284988"/>
                </a:moveTo>
                <a:lnTo>
                  <a:pt x="1643380" y="284988"/>
                </a:lnTo>
                <a:lnTo>
                  <a:pt x="1643380" y="0"/>
                </a:lnTo>
                <a:lnTo>
                  <a:pt x="0" y="0"/>
                </a:lnTo>
                <a:lnTo>
                  <a:pt x="0" y="28498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 txBox="1"/>
          <p:nvPr/>
        </p:nvSpPr>
        <p:spPr>
          <a:xfrm>
            <a:off x="993139" y="435762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77" name="object 777"/>
          <p:cNvSpPr/>
          <p:nvPr/>
        </p:nvSpPr>
        <p:spPr>
          <a:xfrm>
            <a:off x="3411728" y="3983990"/>
            <a:ext cx="389890" cy="285115"/>
          </a:xfrm>
          <a:custGeom>
            <a:avLst/>
            <a:gdLst/>
            <a:ahLst/>
            <a:cxnLst/>
            <a:rect l="l" t="t" r="r" b="b"/>
            <a:pathLst>
              <a:path w="389889" h="285114">
                <a:moveTo>
                  <a:pt x="0" y="284988"/>
                </a:moveTo>
                <a:lnTo>
                  <a:pt x="389763" y="284988"/>
                </a:lnTo>
                <a:lnTo>
                  <a:pt x="389763" y="0"/>
                </a:lnTo>
                <a:lnTo>
                  <a:pt x="0" y="0"/>
                </a:lnTo>
                <a:lnTo>
                  <a:pt x="0" y="2849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 txBox="1"/>
          <p:nvPr/>
        </p:nvSpPr>
        <p:spPr>
          <a:xfrm>
            <a:off x="3354704" y="407415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79" name="object 779"/>
          <p:cNvSpPr/>
          <p:nvPr/>
        </p:nvSpPr>
        <p:spPr>
          <a:xfrm>
            <a:off x="2561589" y="3699128"/>
            <a:ext cx="846455" cy="285115"/>
          </a:xfrm>
          <a:custGeom>
            <a:avLst/>
            <a:gdLst/>
            <a:ahLst/>
            <a:cxnLst/>
            <a:rect l="l" t="t" r="r" b="b"/>
            <a:pathLst>
              <a:path w="846454" h="285114">
                <a:moveTo>
                  <a:pt x="0" y="284988"/>
                </a:moveTo>
                <a:lnTo>
                  <a:pt x="846455" y="284988"/>
                </a:lnTo>
                <a:lnTo>
                  <a:pt x="846455" y="0"/>
                </a:lnTo>
                <a:lnTo>
                  <a:pt x="0" y="0"/>
                </a:lnTo>
                <a:lnTo>
                  <a:pt x="0" y="2849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 txBox="1"/>
          <p:nvPr/>
        </p:nvSpPr>
        <p:spPr>
          <a:xfrm>
            <a:off x="2864230" y="379691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2561589" y="3129279"/>
            <a:ext cx="1240155" cy="285115"/>
          </a:xfrm>
          <a:custGeom>
            <a:avLst/>
            <a:gdLst/>
            <a:ahLst/>
            <a:cxnLst/>
            <a:rect l="l" t="t" r="r" b="b"/>
            <a:pathLst>
              <a:path w="1240154" h="285114">
                <a:moveTo>
                  <a:pt x="0" y="284988"/>
                </a:moveTo>
                <a:lnTo>
                  <a:pt x="1240027" y="284988"/>
                </a:lnTo>
                <a:lnTo>
                  <a:pt x="1240027" y="0"/>
                </a:lnTo>
                <a:lnTo>
                  <a:pt x="0" y="0"/>
                </a:lnTo>
                <a:lnTo>
                  <a:pt x="0" y="2849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 txBox="1"/>
          <p:nvPr/>
        </p:nvSpPr>
        <p:spPr>
          <a:xfrm>
            <a:off x="3087370" y="322033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83" name="object 783"/>
          <p:cNvSpPr/>
          <p:nvPr/>
        </p:nvSpPr>
        <p:spPr>
          <a:xfrm>
            <a:off x="2561589" y="3414140"/>
            <a:ext cx="1240155" cy="285115"/>
          </a:xfrm>
          <a:custGeom>
            <a:avLst/>
            <a:gdLst/>
            <a:ahLst/>
            <a:cxnLst/>
            <a:rect l="l" t="t" r="r" b="b"/>
            <a:pathLst>
              <a:path w="1240154" h="285114">
                <a:moveTo>
                  <a:pt x="0" y="284987"/>
                </a:moveTo>
                <a:lnTo>
                  <a:pt x="1240027" y="284987"/>
                </a:lnTo>
                <a:lnTo>
                  <a:pt x="1240027" y="0"/>
                </a:lnTo>
                <a:lnTo>
                  <a:pt x="0" y="0"/>
                </a:lnTo>
                <a:lnTo>
                  <a:pt x="0" y="28498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 txBox="1"/>
          <p:nvPr/>
        </p:nvSpPr>
        <p:spPr>
          <a:xfrm>
            <a:off x="3004820" y="350824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85" name="object 785"/>
          <p:cNvSpPr/>
          <p:nvPr/>
        </p:nvSpPr>
        <p:spPr>
          <a:xfrm>
            <a:off x="3805301" y="2844292"/>
            <a:ext cx="3693160" cy="285115"/>
          </a:xfrm>
          <a:custGeom>
            <a:avLst/>
            <a:gdLst/>
            <a:ahLst/>
            <a:cxnLst/>
            <a:rect l="l" t="t" r="r" b="b"/>
            <a:pathLst>
              <a:path w="3693159" h="285114">
                <a:moveTo>
                  <a:pt x="0" y="284988"/>
                </a:moveTo>
                <a:lnTo>
                  <a:pt x="3692779" y="284988"/>
                </a:lnTo>
                <a:lnTo>
                  <a:pt x="3692778" y="0"/>
                </a:lnTo>
                <a:lnTo>
                  <a:pt x="0" y="0"/>
                </a:lnTo>
                <a:lnTo>
                  <a:pt x="0" y="28498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 txBox="1"/>
          <p:nvPr/>
        </p:nvSpPr>
        <p:spPr>
          <a:xfrm>
            <a:off x="7146290" y="294220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88" name="object 78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87" name="object 78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57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57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2624" y="4714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2624" y="4714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38377" y="4494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38377" y="4494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9755" y="4064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9755" y="4064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81633" y="394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81633" y="394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89507" y="39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89507" y="39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41322" y="3728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41322" y="3728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73072" y="3616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73072" y="3616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01013" y="35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01013" y="35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20825" y="3455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20825" y="3455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32763" y="3416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32763" y="3416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44700" y="3378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44700" y="3378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96389" y="3218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96389" y="3218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48205" y="3069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48205" y="3069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64080" y="302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64080" y="302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79955" y="2984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79955" y="2984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699895" y="2934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699895" y="2934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727707" y="2867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727707" y="2867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759585" y="2796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759585" y="2796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771523" y="27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771523" y="27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851151" y="2626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851151" y="2626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863089" y="2608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863089" y="2608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875027" y="2591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875027" y="2591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922779" y="2533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922779" y="2533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966467" y="2495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966467" y="2495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026157" y="2468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026157" y="2468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046097" y="246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046097" y="246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054098" y="2466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054098" y="2466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066035" y="2467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066035" y="2467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085848" y="2471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085848" y="2471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101850" y="2477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101850" y="2477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137664" y="2497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137664" y="2497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165476" y="2519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165476" y="2519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181351" y="2533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181351" y="2533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249042" y="2612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249042" y="2612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272919" y="2646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272919" y="2646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300732" y="2688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300732" y="2688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376297" y="2819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376297" y="2819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384298" y="2834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384298" y="2834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396235" y="2857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396235" y="2857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12110" y="2887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412110" y="2887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420111" y="2903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420111" y="2903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499741" y="3065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499741" y="3065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563367" y="3199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563367" y="3199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571369" y="3216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571369" y="3216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583307" y="3241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583307" y="3241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619120" y="3315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619120" y="3315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634995" y="3348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634995" y="3348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674747" y="3428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674747" y="3428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694685" y="3466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694685" y="3466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722498" y="3519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722498" y="3519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770251" y="3604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770251" y="3604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869819" y="3753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869819" y="3753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877692" y="3764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877692" y="3764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885694" y="3774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885694" y="3774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917570" y="3812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917570" y="3812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985135" y="3884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985135" y="3884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005073" y="3902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005073" y="3902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020948" y="3916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020948" y="3916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032886" y="3926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032886" y="3926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060700" y="3947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060700" y="3947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096514" y="3971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096514" y="3971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124454" y="3987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124454" y="3987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156204" y="4003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156204" y="4003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287521" y="4044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287521" y="4044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359150" y="4051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359150" y="4051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422903" y="4048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422903" y="4048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474592" y="4041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474592" y="4041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494532" y="4037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494532" y="4037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574034" y="4016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574034" y="4016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605910" y="4006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605910" y="4006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613911" y="4003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613911" y="4003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689477" y="3973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689477" y="3973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753103" y="394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753103" y="394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776979" y="3933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776979" y="3933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828669" y="390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828669" y="390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063491" y="3785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063491" y="3785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111244" y="3761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111244" y="3761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190872" y="3724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190872" y="3724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298315" y="3679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298315" y="3679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350003" y="365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350003" y="365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493259" y="360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493259" y="360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676266" y="3557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676266" y="3557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755896" y="3538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755896" y="3538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767834" y="3536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767834" y="3536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106034" y="3484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106034" y="3484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149850" y="3480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149850" y="3480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161788" y="3479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161788" y="3479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229352" y="347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229352" y="347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575553" y="347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575553" y="347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702934" y="3479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702934" y="3479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722746" y="3488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722746" y="3488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834253" y="3491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834253" y="3491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870066" y="3499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870066" y="3499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937630" y="3499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937630" y="3499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945632" y="3502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945632" y="3502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969508" y="3568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969508" y="3568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87338" y="3603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387338" y="3603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566407" y="3624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566407" y="3624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665848" y="3650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665848" y="3650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785229" y="3712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785229" y="3712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051802" y="3758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051802" y="3758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242809" y="3471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242809" y="3471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38147" y="5486400"/>
            <a:ext cx="3979545" cy="0"/>
          </a:xfrm>
          <a:custGeom>
            <a:avLst/>
            <a:gdLst/>
            <a:ahLst/>
            <a:cxnLst/>
            <a:rect l="l" t="t" r="r" b="b"/>
            <a:pathLst>
              <a:path w="3979545">
                <a:moveTo>
                  <a:pt x="0" y="0"/>
                </a:moveTo>
                <a:lnTo>
                  <a:pt x="397916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381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9277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9173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914400" y="2164333"/>
            <a:ext cx="0" cy="3041015"/>
          </a:xfrm>
          <a:custGeom>
            <a:avLst/>
            <a:gdLst/>
            <a:ahLst/>
            <a:cxnLst/>
            <a:rect l="l" t="t" r="r" b="b"/>
            <a:pathLst>
              <a:path h="3041015">
                <a:moveTo>
                  <a:pt x="0" y="0"/>
                </a:moveTo>
                <a:lnTo>
                  <a:pt x="0" y="304050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5204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41913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37711" y="3177794"/>
            <a:ext cx="3960495" cy="0"/>
          </a:xfrm>
          <a:custGeom>
            <a:avLst/>
            <a:gdLst/>
            <a:ahLst/>
            <a:cxnLst/>
            <a:rect l="l" t="t" r="r" b="b"/>
            <a:pathLst>
              <a:path w="3960495">
                <a:moveTo>
                  <a:pt x="0" y="0"/>
                </a:moveTo>
                <a:lnTo>
                  <a:pt x="396036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822960" y="3177794"/>
            <a:ext cx="1776095" cy="0"/>
          </a:xfrm>
          <a:custGeom>
            <a:avLst/>
            <a:gdLst/>
            <a:ahLst/>
            <a:cxnLst/>
            <a:rect l="l" t="t" r="r" b="b"/>
            <a:pathLst>
              <a:path w="1776095">
                <a:moveTo>
                  <a:pt x="0" y="0"/>
                </a:moveTo>
                <a:lnTo>
                  <a:pt x="177571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822960" y="21643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149603" y="4860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149603" y="48685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153477" y="4868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185417" y="4717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189291" y="4726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241171" y="4497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245044" y="45061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264983" y="2047557"/>
            <a:ext cx="1998852" cy="239356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290442" y="40474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294189" y="4056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362071" y="4053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365817" y="4062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425697" y="4051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429571" y="4059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477386" y="40443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481260" y="40528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497326" y="40405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501199" y="40490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576954" y="4019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576954" y="40283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580701" y="40283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608704" y="40092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608704" y="40178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612578" y="40178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616705" y="4006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616705" y="4015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620579" y="4015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692271" y="3976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692271" y="39853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696144" y="3985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756025" y="3948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756025" y="3956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759771" y="3956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779901" y="39367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779901" y="39452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783647" y="39453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831590" y="3910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831590" y="3919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35336" y="39195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66413" y="3788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66413" y="3796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70159" y="3796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14165" y="3764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114165" y="3773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117911" y="3773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193666" y="37274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93666" y="3736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97540" y="37360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301109" y="3681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301109" y="3690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304982" y="3690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352797" y="3661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352797" y="3670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356671" y="36702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496053" y="3611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496053" y="3620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499927" y="3620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679188" y="35601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679188" y="35687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682934" y="3568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758690" y="3541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758690" y="3550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762563" y="3550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770628" y="3539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770628" y="35477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774501" y="3547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108828" y="3487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108828" y="34959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112702" y="3495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152644" y="34833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152644" y="3491484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082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156517" y="34919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164582" y="3482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168455" y="3491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232272" y="3477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232272" y="3486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236019" y="34863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578475" y="3480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578475" y="3489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582221" y="3489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705728" y="3481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705728" y="34904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709602" y="3490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725667" y="3491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725667" y="34996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729414" y="3499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837046" y="3494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837046" y="35031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840920" y="3503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872860" y="3501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872860" y="3510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876734" y="3510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940552" y="35027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940552" y="3511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944298" y="35113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948426" y="35057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948426" y="35142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952299" y="3514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972302" y="3570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972302" y="35794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976175" y="35794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390132" y="3606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390132" y="3614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394005" y="36147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569202" y="3627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569202" y="3635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573075" y="36358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668643" y="36536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668643" y="36622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672516" y="36622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788022" y="3715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788022" y="37242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791896" y="37243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054722" y="3761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054722" y="3770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058469" y="3770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245604" y="34740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245604" y="34827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249477" y="3482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158239" y="4868545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0"/>
                </a:moveTo>
                <a:lnTo>
                  <a:pt x="0" y="4857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194053" y="4252086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194053" y="4868545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4">
                <a:moveTo>
                  <a:pt x="0" y="0"/>
                </a:moveTo>
                <a:lnTo>
                  <a:pt x="0" y="332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102613" y="5200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102613" y="42520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249807" y="4047997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249807" y="486854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158366" y="4964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158366" y="40479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298952" y="3673221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298952" y="4270883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207511" y="4474464"/>
            <a:ext cx="318770" cy="0"/>
          </a:xfrm>
          <a:custGeom>
            <a:avLst/>
            <a:gdLst/>
            <a:ahLst/>
            <a:cxnLst/>
            <a:rect l="l" t="t" r="r" b="b"/>
            <a:pathLst>
              <a:path w="318770">
                <a:moveTo>
                  <a:pt x="0" y="0"/>
                </a:moveTo>
                <a:lnTo>
                  <a:pt x="318262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37711" y="3638613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750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370579" y="3673221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370579" y="4270883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0"/>
                </a:moveTo>
                <a:lnTo>
                  <a:pt x="0" y="207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279140" y="4478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434334" y="3673221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434334" y="4270883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8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486022" y="3673221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486022" y="4270883"/>
            <a:ext cx="0" cy="195580"/>
          </a:xfrm>
          <a:custGeom>
            <a:avLst/>
            <a:gdLst/>
            <a:ahLst/>
            <a:cxnLst/>
            <a:rect l="l" t="t" r="r" b="b"/>
            <a:pathLst>
              <a:path h="195579">
                <a:moveTo>
                  <a:pt x="0" y="0"/>
                </a:moveTo>
                <a:lnTo>
                  <a:pt x="0" y="195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394583" y="44664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05961" y="3673221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05961" y="4270883"/>
            <a:ext cx="0" cy="191770"/>
          </a:xfrm>
          <a:custGeom>
            <a:avLst/>
            <a:gdLst/>
            <a:ahLst/>
            <a:cxnLst/>
            <a:rect l="l" t="t" r="r" b="b"/>
            <a:pathLst>
              <a:path h="191770">
                <a:moveTo>
                  <a:pt x="0" y="0"/>
                </a:moveTo>
                <a:lnTo>
                  <a:pt x="0" y="1913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414521" y="44622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537711" y="3635883"/>
            <a:ext cx="59690" cy="0"/>
          </a:xfrm>
          <a:custGeom>
            <a:avLst/>
            <a:gdLst/>
            <a:ahLst/>
            <a:cxnLst/>
            <a:rect l="l" t="t" r="r" b="b"/>
            <a:pathLst>
              <a:path w="59689">
                <a:moveTo>
                  <a:pt x="0" y="0"/>
                </a:moveTo>
                <a:lnTo>
                  <a:pt x="5968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585464" y="3616578"/>
            <a:ext cx="0" cy="823594"/>
          </a:xfrm>
          <a:custGeom>
            <a:avLst/>
            <a:gdLst/>
            <a:ahLst/>
            <a:cxnLst/>
            <a:rect l="l" t="t" r="r" b="b"/>
            <a:pathLst>
              <a:path h="823595">
                <a:moveTo>
                  <a:pt x="0" y="8235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494023" y="4440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537711" y="3616578"/>
            <a:ext cx="139700" cy="0"/>
          </a:xfrm>
          <a:custGeom>
            <a:avLst/>
            <a:gdLst/>
            <a:ahLst/>
            <a:cxnLst/>
            <a:rect l="l" t="t" r="r" b="b"/>
            <a:pathLst>
              <a:path w="139700">
                <a:moveTo>
                  <a:pt x="0" y="0"/>
                </a:moveTo>
                <a:lnTo>
                  <a:pt x="1391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617340" y="3606419"/>
            <a:ext cx="0" cy="822960"/>
          </a:xfrm>
          <a:custGeom>
            <a:avLst/>
            <a:gdLst/>
            <a:ahLst/>
            <a:cxnLst/>
            <a:rect l="l" t="t" r="r" b="b"/>
            <a:pathLst>
              <a:path h="822960">
                <a:moveTo>
                  <a:pt x="0" y="8229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525901" y="442791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525901" y="3605085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1219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625341" y="3603752"/>
            <a:ext cx="0" cy="822960"/>
          </a:xfrm>
          <a:custGeom>
            <a:avLst/>
            <a:gdLst/>
            <a:ahLst/>
            <a:cxnLst/>
            <a:rect l="l" t="t" r="r" b="b"/>
            <a:pathLst>
              <a:path h="822960">
                <a:moveTo>
                  <a:pt x="0" y="8227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700907" y="3574541"/>
            <a:ext cx="0" cy="821690"/>
          </a:xfrm>
          <a:custGeom>
            <a:avLst/>
            <a:gdLst/>
            <a:ahLst/>
            <a:cxnLst/>
            <a:rect l="l" t="t" r="r" b="b"/>
            <a:pathLst>
              <a:path h="821689">
                <a:moveTo>
                  <a:pt x="0" y="8216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609466" y="4396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609466" y="35745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764534" y="3545713"/>
            <a:ext cx="0" cy="822325"/>
          </a:xfrm>
          <a:custGeom>
            <a:avLst/>
            <a:gdLst/>
            <a:ahLst/>
            <a:cxnLst/>
            <a:rect l="l" t="t" r="r" b="b"/>
            <a:pathLst>
              <a:path h="822325">
                <a:moveTo>
                  <a:pt x="0" y="8219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673094" y="4367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673094" y="35457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788409" y="3534155"/>
            <a:ext cx="0" cy="822325"/>
          </a:xfrm>
          <a:custGeom>
            <a:avLst/>
            <a:gdLst/>
            <a:ahLst/>
            <a:cxnLst/>
            <a:rect l="l" t="t" r="r" b="b"/>
            <a:pathLst>
              <a:path h="822325">
                <a:moveTo>
                  <a:pt x="0" y="8223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696970" y="43564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696970" y="3534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840098" y="3507866"/>
            <a:ext cx="0" cy="823594"/>
          </a:xfrm>
          <a:custGeom>
            <a:avLst/>
            <a:gdLst/>
            <a:ahLst/>
            <a:cxnLst/>
            <a:rect l="l" t="t" r="r" b="b"/>
            <a:pathLst>
              <a:path h="823595">
                <a:moveTo>
                  <a:pt x="0" y="8233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748659" y="43312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748659" y="35078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074921" y="3379596"/>
            <a:ext cx="0" cy="835025"/>
          </a:xfrm>
          <a:custGeom>
            <a:avLst/>
            <a:gdLst/>
            <a:ahLst/>
            <a:cxnLst/>
            <a:rect l="l" t="t" r="r" b="b"/>
            <a:pathLst>
              <a:path h="835025">
                <a:moveTo>
                  <a:pt x="0" y="8345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983482" y="4214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983482" y="33795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122673" y="3354451"/>
            <a:ext cx="0" cy="837565"/>
          </a:xfrm>
          <a:custGeom>
            <a:avLst/>
            <a:gdLst/>
            <a:ahLst/>
            <a:cxnLst/>
            <a:rect l="l" t="t" r="r" b="b"/>
            <a:pathLst>
              <a:path h="837564">
                <a:moveTo>
                  <a:pt x="0" y="8375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31234" y="4192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031234" y="3354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202303" y="3314700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5">
                <a:moveTo>
                  <a:pt x="0" y="8426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110863" y="4157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110863" y="33147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309745" y="3265932"/>
            <a:ext cx="0" cy="849630"/>
          </a:xfrm>
          <a:custGeom>
            <a:avLst/>
            <a:gdLst/>
            <a:ahLst/>
            <a:cxnLst/>
            <a:rect l="l" t="t" r="r" b="b"/>
            <a:pathLst>
              <a:path h="849629">
                <a:moveTo>
                  <a:pt x="0" y="8491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218304" y="4115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218304" y="3265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361434" y="3244342"/>
            <a:ext cx="0" cy="852169"/>
          </a:xfrm>
          <a:custGeom>
            <a:avLst/>
            <a:gdLst/>
            <a:ahLst/>
            <a:cxnLst/>
            <a:rect l="l" t="t" r="r" b="b"/>
            <a:pathLst>
              <a:path h="852170">
                <a:moveTo>
                  <a:pt x="0" y="8519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269994" y="40962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269994" y="32443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504690" y="3191129"/>
            <a:ext cx="0" cy="858519"/>
          </a:xfrm>
          <a:custGeom>
            <a:avLst/>
            <a:gdLst/>
            <a:ahLst/>
            <a:cxnLst/>
            <a:rect l="l" t="t" r="r" b="b"/>
            <a:pathLst>
              <a:path h="858520">
                <a:moveTo>
                  <a:pt x="0" y="8585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413250" y="4049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413250" y="3191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687696" y="3137026"/>
            <a:ext cx="0" cy="863600"/>
          </a:xfrm>
          <a:custGeom>
            <a:avLst/>
            <a:gdLst/>
            <a:ahLst/>
            <a:cxnLst/>
            <a:rect l="l" t="t" r="r" b="b"/>
            <a:pathLst>
              <a:path h="863600">
                <a:moveTo>
                  <a:pt x="0" y="8634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596257" y="4000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596257" y="3137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767326" y="3118104"/>
            <a:ext cx="0" cy="864869"/>
          </a:xfrm>
          <a:custGeom>
            <a:avLst/>
            <a:gdLst/>
            <a:ahLst/>
            <a:cxnLst/>
            <a:rect l="l" t="t" r="r" b="b"/>
            <a:pathLst>
              <a:path h="864870">
                <a:moveTo>
                  <a:pt x="0" y="8644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675885" y="3982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675885" y="3118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779264" y="3115564"/>
            <a:ext cx="0" cy="864869"/>
          </a:xfrm>
          <a:custGeom>
            <a:avLst/>
            <a:gdLst/>
            <a:ahLst/>
            <a:cxnLst/>
            <a:rect l="l" t="t" r="r" b="b"/>
            <a:pathLst>
              <a:path h="864870">
                <a:moveTo>
                  <a:pt x="0" y="8644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687823" y="3980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687823" y="3115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117465" y="3065526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8608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026025" y="39263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026025" y="3065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161279" y="3062097"/>
            <a:ext cx="0" cy="859790"/>
          </a:xfrm>
          <a:custGeom>
            <a:avLst/>
            <a:gdLst/>
            <a:ahLst/>
            <a:cxnLst/>
            <a:rect l="l" t="t" r="r" b="b"/>
            <a:pathLst>
              <a:path h="859789">
                <a:moveTo>
                  <a:pt x="0" y="8597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069840" y="3921315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>
                <a:moveTo>
                  <a:pt x="0" y="0"/>
                </a:moveTo>
                <a:lnTo>
                  <a:pt x="194818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069840" y="3061716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5">
                <a:moveTo>
                  <a:pt x="0" y="0"/>
                </a:moveTo>
                <a:lnTo>
                  <a:pt x="194818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173217" y="3061335"/>
            <a:ext cx="0" cy="859790"/>
          </a:xfrm>
          <a:custGeom>
            <a:avLst/>
            <a:gdLst/>
            <a:ahLst/>
            <a:cxnLst/>
            <a:rect l="l" t="t" r="r" b="b"/>
            <a:pathLst>
              <a:path h="859789">
                <a:moveTo>
                  <a:pt x="0" y="8594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240782" y="3057398"/>
            <a:ext cx="0" cy="857885"/>
          </a:xfrm>
          <a:custGeom>
            <a:avLst/>
            <a:gdLst/>
            <a:ahLst/>
            <a:cxnLst/>
            <a:rect l="l" t="t" r="r" b="b"/>
            <a:pathLst>
              <a:path h="857885">
                <a:moveTo>
                  <a:pt x="0" y="8577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149341" y="3915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586984" y="3062477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853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495544" y="3915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495544" y="3062985"/>
            <a:ext cx="310515" cy="0"/>
          </a:xfrm>
          <a:custGeom>
            <a:avLst/>
            <a:gdLst/>
            <a:ahLst/>
            <a:cxnLst/>
            <a:rect l="l" t="t" r="r" b="b"/>
            <a:pathLst>
              <a:path w="310514">
                <a:moveTo>
                  <a:pt x="0" y="0"/>
                </a:moveTo>
                <a:lnTo>
                  <a:pt x="310260" y="0"/>
                </a:lnTo>
              </a:path>
            </a:pathLst>
          </a:custGeom>
          <a:ln w="10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714365" y="3063494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39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622925" y="3917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734177" y="3070479"/>
            <a:ext cx="0" cy="858519"/>
          </a:xfrm>
          <a:custGeom>
            <a:avLst/>
            <a:gdLst/>
            <a:ahLst/>
            <a:cxnLst/>
            <a:rect l="l" t="t" r="r" b="b"/>
            <a:pathLst>
              <a:path h="858520">
                <a:moveTo>
                  <a:pt x="0" y="8582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642736" y="3928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642736" y="3070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845683" y="3073019"/>
            <a:ext cx="0" cy="860425"/>
          </a:xfrm>
          <a:custGeom>
            <a:avLst/>
            <a:gdLst/>
            <a:ahLst/>
            <a:cxnLst/>
            <a:rect l="l" t="t" r="r" b="b"/>
            <a:pathLst>
              <a:path h="860425">
                <a:moveTo>
                  <a:pt x="0" y="8602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754242" y="3933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754242" y="30730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881496" y="3077972"/>
            <a:ext cx="0" cy="865505"/>
          </a:xfrm>
          <a:custGeom>
            <a:avLst/>
            <a:gdLst/>
            <a:ahLst/>
            <a:cxnLst/>
            <a:rect l="l" t="t" r="r" b="b"/>
            <a:pathLst>
              <a:path h="865504">
                <a:moveTo>
                  <a:pt x="0" y="8649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790057" y="3943603"/>
            <a:ext cx="250825" cy="0"/>
          </a:xfrm>
          <a:custGeom>
            <a:avLst/>
            <a:gdLst/>
            <a:ahLst/>
            <a:cxnLst/>
            <a:rect l="l" t="t" r="r" b="b"/>
            <a:pathLst>
              <a:path w="250825">
                <a:moveTo>
                  <a:pt x="0" y="0"/>
                </a:moveTo>
                <a:lnTo>
                  <a:pt x="250443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790057" y="3078289"/>
            <a:ext cx="250825" cy="0"/>
          </a:xfrm>
          <a:custGeom>
            <a:avLst/>
            <a:gdLst/>
            <a:ahLst/>
            <a:cxnLst/>
            <a:rect l="l" t="t" r="r" b="b"/>
            <a:pathLst>
              <a:path w="250825">
                <a:moveTo>
                  <a:pt x="0" y="0"/>
                </a:moveTo>
                <a:lnTo>
                  <a:pt x="250443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949060" y="3078607"/>
            <a:ext cx="0" cy="866140"/>
          </a:xfrm>
          <a:custGeom>
            <a:avLst/>
            <a:gdLst/>
            <a:ahLst/>
            <a:cxnLst/>
            <a:rect l="l" t="t" r="r" b="b"/>
            <a:pathLst>
              <a:path h="866139">
                <a:moveTo>
                  <a:pt x="0" y="8656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957061" y="3080385"/>
            <a:ext cx="0" cy="868044"/>
          </a:xfrm>
          <a:custGeom>
            <a:avLst/>
            <a:gdLst/>
            <a:ahLst/>
            <a:cxnLst/>
            <a:rect l="l" t="t" r="r" b="b"/>
            <a:pathLst>
              <a:path h="868045">
                <a:moveTo>
                  <a:pt x="0" y="8676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865621" y="3948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865621" y="3080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980938" y="3112897"/>
            <a:ext cx="0" cy="933450"/>
          </a:xfrm>
          <a:custGeom>
            <a:avLst/>
            <a:gdLst/>
            <a:ahLst/>
            <a:cxnLst/>
            <a:rect l="l" t="t" r="r" b="b"/>
            <a:pathLst>
              <a:path h="933450">
                <a:moveTo>
                  <a:pt x="0" y="9330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889497" y="4045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889497" y="31128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398767" y="3124835"/>
            <a:ext cx="0" cy="979805"/>
          </a:xfrm>
          <a:custGeom>
            <a:avLst/>
            <a:gdLst/>
            <a:ahLst/>
            <a:cxnLst/>
            <a:rect l="l" t="t" r="r" b="b"/>
            <a:pathLst>
              <a:path h="979804">
                <a:moveTo>
                  <a:pt x="0" y="9798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307328" y="41046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307328" y="3127692"/>
            <a:ext cx="361950" cy="0"/>
          </a:xfrm>
          <a:custGeom>
            <a:avLst/>
            <a:gdLst/>
            <a:ahLst/>
            <a:cxnLst/>
            <a:rect l="l" t="t" r="r" b="b"/>
            <a:pathLst>
              <a:path w="361950">
                <a:moveTo>
                  <a:pt x="0" y="0"/>
                </a:moveTo>
                <a:lnTo>
                  <a:pt x="361950" y="0"/>
                </a:lnTo>
              </a:path>
            </a:pathLst>
          </a:custGeom>
          <a:ln w="1523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577838" y="3130550"/>
            <a:ext cx="0" cy="1010919"/>
          </a:xfrm>
          <a:custGeom>
            <a:avLst/>
            <a:gdLst/>
            <a:ahLst/>
            <a:cxnLst/>
            <a:rect l="l" t="t" r="r" b="b"/>
            <a:pathLst>
              <a:path h="1010920">
                <a:moveTo>
                  <a:pt x="0" y="10105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486397" y="4141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677279" y="3136519"/>
            <a:ext cx="0" cy="1051560"/>
          </a:xfrm>
          <a:custGeom>
            <a:avLst/>
            <a:gdLst/>
            <a:ahLst/>
            <a:cxnLst/>
            <a:rect l="l" t="t" r="r" b="b"/>
            <a:pathLst>
              <a:path h="1051560">
                <a:moveTo>
                  <a:pt x="0" y="10514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585839" y="4187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585839" y="31365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796658" y="3145535"/>
            <a:ext cx="0" cy="1157605"/>
          </a:xfrm>
          <a:custGeom>
            <a:avLst/>
            <a:gdLst/>
            <a:ahLst/>
            <a:cxnLst/>
            <a:rect l="l" t="t" r="r" b="b"/>
            <a:pathLst>
              <a:path h="1157604">
                <a:moveTo>
                  <a:pt x="0" y="11576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705218" y="4303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705218" y="31455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063231" y="3148329"/>
            <a:ext cx="0" cy="1243965"/>
          </a:xfrm>
          <a:custGeom>
            <a:avLst/>
            <a:gdLst/>
            <a:ahLst/>
            <a:cxnLst/>
            <a:rect l="l" t="t" r="r" b="b"/>
            <a:pathLst>
              <a:path h="1243964">
                <a:moveTo>
                  <a:pt x="0" y="12437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971792" y="4392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971792" y="3148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254240" y="3056635"/>
            <a:ext cx="0" cy="852169"/>
          </a:xfrm>
          <a:custGeom>
            <a:avLst/>
            <a:gdLst/>
            <a:ahLst/>
            <a:cxnLst/>
            <a:rect l="l" t="t" r="r" b="b"/>
            <a:pathLst>
              <a:path h="852170">
                <a:moveTo>
                  <a:pt x="0" y="8520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162800" y="39086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7498080" y="2627376"/>
            <a:ext cx="0" cy="2092325"/>
          </a:xfrm>
          <a:custGeom>
            <a:avLst/>
            <a:gdLst/>
            <a:ahLst/>
            <a:cxnLst/>
            <a:rect l="l" t="t" r="r" b="b"/>
            <a:pathLst>
              <a:path h="2092325">
                <a:moveTo>
                  <a:pt x="0" y="209181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498080" y="4719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498080" y="44203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498080" y="41215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498080" y="38227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498080" y="35238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498080" y="32250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498080" y="29262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498080" y="2627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 txBox="1"/>
          <p:nvPr/>
        </p:nvSpPr>
        <p:spPr>
          <a:xfrm>
            <a:off x="7668259" y="465950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7668259" y="4360669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7668259" y="406183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7668259" y="3464176"/>
            <a:ext cx="517525" cy="4387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7668259" y="316534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7668259" y="286651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7668259" y="256768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1141094" y="4851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141094" y="4851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176908" y="4709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176908" y="4709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232661" y="4488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232661" y="4488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344041" y="4058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344041" y="4058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375917" y="3939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375917" y="3939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383791" y="3910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383791" y="3910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435608" y="3722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435608" y="3722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467358" y="361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467358" y="361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495297" y="3516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495297" y="3516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515110" y="3450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515110" y="3450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527047" y="34110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527047" y="34110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538986" y="33726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538986" y="33726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590675" y="3212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590675" y="3212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642491" y="3064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642491" y="3064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658366" y="3020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658366" y="3020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674241" y="2979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674241" y="2979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694179" y="2928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694179" y="2928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721992" y="2861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721992" y="2861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753870" y="2790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753870" y="2790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765807" y="2765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765807" y="2765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845436" y="2620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845436" y="2620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857375" y="2602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857375" y="2602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869313" y="25857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869313" y="25857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917064" y="2527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917064" y="2527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960752" y="2489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960752" y="2489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020442" y="2463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020442" y="2463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040382" y="2460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040382" y="2460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048382" y="246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048382" y="246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060320" y="24618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060320" y="24618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080132" y="2466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080132" y="2466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096135" y="2471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096135" y="2471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131948" y="2491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131948" y="2491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159761" y="2513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159761" y="2513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175636" y="2527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175636" y="2527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243327" y="2606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243327" y="2606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267204" y="2640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267204" y="2640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295017" y="2683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295017" y="2683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370582" y="2813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370582" y="2813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378582" y="2828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378582" y="2828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390520" y="2851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390520" y="2851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406395" y="2882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406395" y="2882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414397" y="2897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414397" y="2897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494026" y="3059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494026" y="3059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557652" y="3193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557652" y="3193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565654" y="3210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565654" y="3210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577592" y="3235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577592" y="3235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613405" y="331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613405" y="331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629280" y="3342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629280" y="3342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669032" y="3422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669032" y="3422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688970" y="3461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688970" y="3461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716783" y="3513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716783" y="3513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764535" y="3598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764535" y="3598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864104" y="3747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864104" y="3747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871977" y="3758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871977" y="3758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879979" y="3768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879979" y="3768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911855" y="3807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911855" y="3807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979420" y="3878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979420" y="3878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999358" y="3896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999358" y="3896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015233" y="3910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015233" y="3910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027172" y="3920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027172" y="3920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054985" y="3941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054985" y="3941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090798" y="3965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090798" y="3965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118739" y="3982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118739" y="3982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150489" y="3998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150489" y="3998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281807" y="4038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281807" y="4038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353434" y="4045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353434" y="4045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417189" y="4042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417189" y="4042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468878" y="4035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468878" y="4035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488816" y="4031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488816" y="4031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568319" y="4011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568319" y="4011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600196" y="4000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600196" y="4000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608196" y="3997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608196" y="3997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683761" y="3968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683761" y="3968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747389" y="3939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747389" y="3939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771265" y="3928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771265" y="3928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822953" y="3902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822953" y="3902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057777" y="3779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057777" y="3779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105528" y="3756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105528" y="3756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185158" y="3718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185158" y="3718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292600" y="3673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292600" y="3673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344289" y="3653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344289" y="3653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487545" y="3603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487545" y="3603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670552" y="3551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670552" y="3551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750180" y="3533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750180" y="3533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762119" y="3530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762119" y="3530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100320" y="3478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100320" y="3478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144134" y="3474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144134" y="3474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156072" y="3473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156072" y="3473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223636" y="3469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223636" y="3469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569839" y="3472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569839" y="3472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697220" y="3473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697220" y="3473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717032" y="3482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717032" y="3482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828538" y="34860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828538" y="34860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864352" y="3493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864352" y="3493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931915" y="3494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931915" y="3494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939916" y="3497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939916" y="3497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963792" y="3562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963792" y="3562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381622" y="3597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381622" y="3597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560693" y="3618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560693" y="3618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660133" y="3645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660133" y="3645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779514" y="3707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779514" y="3707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7046086" y="3752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7046086" y="3752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7237094" y="3465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237094" y="3465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 txBox="1"/>
          <p:nvPr/>
        </p:nvSpPr>
        <p:spPr>
          <a:xfrm>
            <a:off x="167119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77359500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9" name="object 679"/>
          <p:cNvSpPr txBox="1"/>
          <p:nvPr/>
        </p:nvSpPr>
        <p:spPr>
          <a:xfrm>
            <a:off x="36607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77360000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0" name="object 680"/>
          <p:cNvSpPr txBox="1"/>
          <p:nvPr/>
        </p:nvSpPr>
        <p:spPr>
          <a:xfrm>
            <a:off x="565035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77360500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1" name="object 681"/>
          <p:cNvSpPr txBox="1"/>
          <p:nvPr/>
        </p:nvSpPr>
        <p:spPr>
          <a:xfrm>
            <a:off x="594230" y="50793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2" name="object 682"/>
          <p:cNvSpPr txBox="1"/>
          <p:nvPr/>
        </p:nvSpPr>
        <p:spPr>
          <a:xfrm>
            <a:off x="594230" y="406586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83" name="object 683"/>
          <p:cNvSpPr txBox="1"/>
          <p:nvPr/>
        </p:nvSpPr>
        <p:spPr>
          <a:xfrm>
            <a:off x="594230" y="30857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4" name="object 684"/>
          <p:cNvSpPr txBox="1"/>
          <p:nvPr/>
        </p:nvSpPr>
        <p:spPr>
          <a:xfrm>
            <a:off x="594230" y="207229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PGK1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77359304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7.8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914400" y="4270883"/>
            <a:ext cx="1680210" cy="299085"/>
          </a:xfrm>
          <a:custGeom>
            <a:avLst/>
            <a:gdLst/>
            <a:ahLst/>
            <a:cxnLst/>
            <a:rect l="l" t="t" r="r" b="b"/>
            <a:pathLst>
              <a:path w="1680210" h="299085">
                <a:moveTo>
                  <a:pt x="0" y="298831"/>
                </a:moveTo>
                <a:lnTo>
                  <a:pt x="1680210" y="298831"/>
                </a:lnTo>
                <a:lnTo>
                  <a:pt x="1680210" y="0"/>
                </a:lnTo>
                <a:lnTo>
                  <a:pt x="0" y="0"/>
                </a:lnTo>
                <a:lnTo>
                  <a:pt x="0" y="29883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 txBox="1"/>
          <p:nvPr/>
        </p:nvSpPr>
        <p:spPr>
          <a:xfrm>
            <a:off x="993139" y="436651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914400" y="4569714"/>
            <a:ext cx="6427470" cy="299085"/>
          </a:xfrm>
          <a:custGeom>
            <a:avLst/>
            <a:gdLst/>
            <a:ahLst/>
            <a:cxnLst/>
            <a:rect l="l" t="t" r="r" b="b"/>
            <a:pathLst>
              <a:path w="6427470" h="299085">
                <a:moveTo>
                  <a:pt x="0" y="298831"/>
                </a:moveTo>
                <a:lnTo>
                  <a:pt x="6427343" y="298831"/>
                </a:lnTo>
                <a:lnTo>
                  <a:pt x="6427343" y="0"/>
                </a:lnTo>
                <a:lnTo>
                  <a:pt x="0" y="0"/>
                </a:lnTo>
                <a:lnTo>
                  <a:pt x="0" y="298831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 txBox="1"/>
          <p:nvPr/>
        </p:nvSpPr>
        <p:spPr>
          <a:xfrm>
            <a:off x="894664" y="4668010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3283077" y="3972052"/>
            <a:ext cx="254635" cy="299085"/>
          </a:xfrm>
          <a:custGeom>
            <a:avLst/>
            <a:gdLst/>
            <a:ahLst/>
            <a:cxnLst/>
            <a:rect l="l" t="t" r="r" b="b"/>
            <a:pathLst>
              <a:path w="254635" h="299085">
                <a:moveTo>
                  <a:pt x="0" y="298831"/>
                </a:moveTo>
                <a:lnTo>
                  <a:pt x="254635" y="298831"/>
                </a:lnTo>
                <a:lnTo>
                  <a:pt x="254635" y="0"/>
                </a:lnTo>
                <a:lnTo>
                  <a:pt x="0" y="0"/>
                </a:lnTo>
                <a:lnTo>
                  <a:pt x="0" y="2988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 txBox="1"/>
          <p:nvPr/>
        </p:nvSpPr>
        <p:spPr>
          <a:xfrm>
            <a:off x="3158363" y="4069078"/>
            <a:ext cx="10604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</a:t>
            </a:r>
            <a:endParaRPr sz="600">
              <a:latin typeface="Arial"/>
              <a:cs typeface="Arial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3535324" y="4069078"/>
            <a:ext cx="1276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2598673" y="3673221"/>
            <a:ext cx="680720" cy="299085"/>
          </a:xfrm>
          <a:custGeom>
            <a:avLst/>
            <a:gdLst/>
            <a:ahLst/>
            <a:cxnLst/>
            <a:rect l="l" t="t" r="r" b="b"/>
            <a:pathLst>
              <a:path w="680720" h="299085">
                <a:moveTo>
                  <a:pt x="0" y="298830"/>
                </a:moveTo>
                <a:lnTo>
                  <a:pt x="680465" y="298830"/>
                </a:lnTo>
                <a:lnTo>
                  <a:pt x="680465" y="0"/>
                </a:lnTo>
                <a:lnTo>
                  <a:pt x="0" y="0"/>
                </a:lnTo>
                <a:lnTo>
                  <a:pt x="0" y="29883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598673" y="3075558"/>
            <a:ext cx="939165" cy="299085"/>
          </a:xfrm>
          <a:custGeom>
            <a:avLst/>
            <a:gdLst/>
            <a:ahLst/>
            <a:cxnLst/>
            <a:rect l="l" t="t" r="r" b="b"/>
            <a:pathLst>
              <a:path w="939164" h="299085">
                <a:moveTo>
                  <a:pt x="0" y="298831"/>
                </a:moveTo>
                <a:lnTo>
                  <a:pt x="939038" y="298831"/>
                </a:lnTo>
                <a:lnTo>
                  <a:pt x="939038" y="0"/>
                </a:lnTo>
                <a:lnTo>
                  <a:pt x="0" y="0"/>
                </a:lnTo>
                <a:lnTo>
                  <a:pt x="0" y="2988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 txBox="1"/>
          <p:nvPr/>
        </p:nvSpPr>
        <p:spPr>
          <a:xfrm>
            <a:off x="2974085" y="317360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2598673" y="3374390"/>
            <a:ext cx="939165" cy="299085"/>
          </a:xfrm>
          <a:custGeom>
            <a:avLst/>
            <a:gdLst/>
            <a:ahLst/>
            <a:cxnLst/>
            <a:rect l="l" t="t" r="r" b="b"/>
            <a:pathLst>
              <a:path w="939164" h="299085">
                <a:moveTo>
                  <a:pt x="0" y="298831"/>
                </a:moveTo>
                <a:lnTo>
                  <a:pt x="939038" y="298831"/>
                </a:lnTo>
                <a:lnTo>
                  <a:pt x="939038" y="0"/>
                </a:lnTo>
                <a:lnTo>
                  <a:pt x="0" y="0"/>
                </a:lnTo>
                <a:lnTo>
                  <a:pt x="0" y="29883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 txBox="1"/>
          <p:nvPr/>
        </p:nvSpPr>
        <p:spPr>
          <a:xfrm>
            <a:off x="3541776" y="2776727"/>
            <a:ext cx="3956685" cy="29908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1" name="object 7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00" name="object 70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32408" y="4795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32408" y="4795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9111" y="4824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9111" y="4824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13941" y="485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13941" y="485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62836" y="489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62836" y="489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75028" y="490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75028" y="490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99413" y="4918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99413" y="4918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72819" y="4961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72819" y="4961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80947" y="4965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80947" y="4965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13586" y="4981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13586" y="4981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25777" y="4987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25777" y="4987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07311" y="501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07311" y="501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43888" y="5023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43888" y="5023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68398" y="5027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68398" y="5027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76526" y="5027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76526" y="5027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96973" y="50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96973" y="50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62125" y="5023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62125" y="5023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778380" y="5020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778380" y="5020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786508" y="5018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786508" y="5018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811020" y="5011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811020" y="5011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978025" y="4902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978025" y="4902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31110" y="4843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031110" y="4843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181860" y="4602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81860" y="4602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198116" y="4569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198116" y="4569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230754" y="4498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30754" y="4498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251075" y="4452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51075" y="4452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95905" y="4344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95905" y="4344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304033" y="4323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304033" y="4323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442591" y="3944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442591" y="3944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475229" y="3849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475229" y="3849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491485" y="3801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491485" y="3801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560827" y="35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560827" y="35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568955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568955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630042" y="3391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630042" y="3391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638170" y="3367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638170" y="3367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646298" y="3344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646298" y="3344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707513" y="317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707513" y="317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748279" y="3059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748279" y="3059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082417" y="242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082417" y="242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147567" y="2391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147567" y="2391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159760" y="238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159760" y="238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188335" y="2387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188335" y="2387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273933" y="2431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273933" y="2431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286125" y="244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286125" y="244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298316" y="2458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298316" y="2458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310509" y="247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310509" y="247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322828" y="24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322828" y="24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347211" y="253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347211" y="253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355340" y="2545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355340" y="2545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400171" y="263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400171" y="263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420617" y="2683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420617" y="2683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428746" y="2702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428746" y="2702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473577" y="2818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473577" y="2818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506215" y="2910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506215" y="2910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522471" y="2958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522471" y="2958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538728" y="3008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538728" y="3008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563239" y="3083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563239" y="3083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571366" y="3109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571366" y="3109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12134" y="3240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612134" y="3240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636517" y="332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636517" y="332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644646" y="3348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644646" y="3348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669157" y="3429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669157" y="3429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722115" y="3604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722115" y="3604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754754" y="3710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754754" y="3710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791458" y="3826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791458" y="3826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872865" y="4064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872865" y="4064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897376" y="4129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897376" y="4129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909567" y="4159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909567" y="4159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921759" y="4189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921759" y="4189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938142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938142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954398" y="4264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954398" y="4264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015485" y="4386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015485" y="4386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044060" y="4435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044060" y="4435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076700" y="4485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076700" y="4485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109211" y="453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109211" y="453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141851" y="456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141851" y="456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162171" y="4591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162171" y="4591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288535" y="4683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288535" y="4683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300728" y="4689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300728" y="4689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312920" y="4694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312920" y="4694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325239" y="4698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325239" y="4698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361941" y="4707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361941" y="4707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423028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423028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475988" y="4708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475988" y="4708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651247" y="464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651247" y="464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691888" y="4626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691888" y="4626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724527" y="460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724527" y="460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769358" y="4580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769358" y="4580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834509" y="45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834509" y="45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883403" y="4507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883403" y="4507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891659" y="4502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891659" y="4502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916042" y="4487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916042" y="4487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928234" y="4479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928234" y="4479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017896" y="4421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017896" y="4421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054600" y="4397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054600" y="4397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107559" y="4362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107559" y="4362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185028" y="4311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185028" y="4311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201284" y="4301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201284" y="4301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246115" y="4271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246115" y="4271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278754" y="4249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278754" y="4249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502783" y="4099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502783" y="4099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743321" y="3935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743321" y="3935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890005" y="383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890005" y="383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146672" y="365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146672" y="365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501129" y="340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501129" y="340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27139" y="3173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27139" y="3173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871969" y="3141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871969" y="3141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900544" y="3120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900544" y="3120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026782" y="3030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026782" y="3030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132828" y="295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132828" y="295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242809" y="2875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242809" y="2875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751454" y="5486400"/>
            <a:ext cx="4075429" cy="0"/>
          </a:xfrm>
          <a:custGeom>
            <a:avLst/>
            <a:gdLst/>
            <a:ahLst/>
            <a:cxnLst/>
            <a:rect l="l" t="t" r="r" b="b"/>
            <a:pathLst>
              <a:path w="4075429">
                <a:moveTo>
                  <a:pt x="0" y="0"/>
                </a:moveTo>
                <a:lnTo>
                  <a:pt x="40749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7514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7889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8263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914400" y="2549905"/>
            <a:ext cx="0" cy="2915920"/>
          </a:xfrm>
          <a:custGeom>
            <a:avLst/>
            <a:gdLst/>
            <a:ahLst/>
            <a:cxnLst/>
            <a:rect l="l" t="t" r="r" b="b"/>
            <a:pathLst>
              <a:path h="2915920">
                <a:moveTo>
                  <a:pt x="0" y="0"/>
                </a:moveTo>
                <a:lnTo>
                  <a:pt x="0" y="291553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822960" y="5465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822960" y="44936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843528" y="3521836"/>
            <a:ext cx="3655060" cy="0"/>
          </a:xfrm>
          <a:custGeom>
            <a:avLst/>
            <a:gdLst/>
            <a:ahLst/>
            <a:cxnLst/>
            <a:rect l="l" t="t" r="r" b="b"/>
            <a:pathLst>
              <a:path w="3655059">
                <a:moveTo>
                  <a:pt x="0" y="0"/>
                </a:moveTo>
                <a:lnTo>
                  <a:pt x="365455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822960" y="3521836"/>
            <a:ext cx="2430145" cy="0"/>
          </a:xfrm>
          <a:custGeom>
            <a:avLst/>
            <a:gdLst/>
            <a:ahLst/>
            <a:cxnLst/>
            <a:rect l="l" t="t" r="r" b="b"/>
            <a:pathLst>
              <a:path w="2430145">
                <a:moveTo>
                  <a:pt x="0" y="0"/>
                </a:moveTo>
                <a:lnTo>
                  <a:pt x="242976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822960" y="25499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49603" y="4729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49603" y="4738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153477" y="4738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235202" y="4798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235202" y="48073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239075" y="4807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271905" y="4827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271905" y="48360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275778" y="4836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316736" y="48614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316736" y="48700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320609" y="4870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365630" y="48964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365630" y="49049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369504" y="4905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377822" y="4904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377822" y="49133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381696" y="4913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402333" y="4920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402333" y="4929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406080" y="4929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475613" y="49644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475613" y="4973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479486" y="4973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483867" y="4968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483867" y="4977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487614" y="4977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516380" y="49847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516380" y="49933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520253" y="49933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528572" y="49903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528572" y="4998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532445" y="4998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610105" y="5018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610105" y="5027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613979" y="5027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646808" y="50266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646808" y="50352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650555" y="5035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671192" y="50299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671192" y="5038915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400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675066" y="50385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679448" y="5030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683194" y="50392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699767" y="50317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699767" y="50403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703641" y="50403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764919" y="50267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764919" y="5035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768792" y="50353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781301" y="50234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781301" y="5032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785048" y="5032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789429" y="5021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789429" y="5030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793176" y="5030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813814" y="5014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813814" y="50228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817687" y="50227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980945" y="4904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980945" y="49135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984692" y="4913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033904" y="4846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033904" y="4854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037778" y="4854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184654" y="4605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188527" y="4613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201036" y="4572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204783" y="4580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233548" y="4501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237422" y="4510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253995" y="44552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257742" y="44638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298826" y="4346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298826" y="43554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302573" y="4355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306954" y="4326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306954" y="43348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310701" y="4334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445511" y="39470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445511" y="39555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449258" y="3955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478023" y="3852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478023" y="38605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481897" y="3860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494407" y="3804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494407" y="38126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498153" y="3812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563622" y="3598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563622" y="3607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567495" y="3607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571750" y="3574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571750" y="35830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575623" y="3582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632964" y="3394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632964" y="3402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636710" y="3402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641092" y="3370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641092" y="3379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644838" y="3379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649220" y="33468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649220" y="33554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652966" y="3355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710307" y="31732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710307" y="31817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714180" y="31817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751073" y="3062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751073" y="30707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754947" y="30706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085210" y="2430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085210" y="24394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089084" y="2439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150489" y="23939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150489" y="2402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154235" y="24025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162680" y="23911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162680" y="23997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166427" y="23997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91129" y="2390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191129" y="23986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195002" y="2398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276727" y="24344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276727" y="24429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280600" y="24430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288919" y="2447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288919" y="24555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292792" y="2455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301238" y="2461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301238" y="2469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304984" y="2469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313429" y="24771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313429" y="24856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317176" y="2485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325621" y="2494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325621" y="2503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329495" y="2503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350133" y="2534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350133" y="25427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353879" y="2542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358260" y="25487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358260" y="25573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362007" y="25573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403091" y="2639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403091" y="26480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406838" y="2648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423411" y="2686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423411" y="26948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427285" y="26947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431540" y="2705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431540" y="2714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435413" y="2714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476371" y="2821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476371" y="28303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480244" y="2830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509009" y="2913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509009" y="29223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512883" y="2922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525265" y="2961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525265" y="29704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529139" y="2970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541648" y="3011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541648" y="3019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545395" y="30196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566033" y="3086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569906" y="3095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574160" y="3112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578034" y="31210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614928" y="3243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618801" y="32522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639439" y="3324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643185" y="333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647566" y="3351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651313" y="3359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671951" y="34320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675824" y="34406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725036" y="3607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728783" y="3615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757548" y="3713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757548" y="37216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761422" y="3721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794252" y="3829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798125" y="3837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875785" y="4067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875785" y="4076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879532" y="40760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900170" y="4131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900170" y="41404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904043" y="4140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912489" y="4162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912489" y="41713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916235" y="41712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924680" y="4192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924680" y="42010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928427" y="42009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940936" y="4230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940936" y="42391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944810" y="4239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957192" y="42670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957192" y="42755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961066" y="42756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018407" y="4388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018407" y="43975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022153" y="43974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046854" y="44381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046854" y="4446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050728" y="4446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079494" y="4488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079494" y="4497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083367" y="4497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112133" y="45335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112133" y="45420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115879" y="45420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144645" y="45726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144645" y="4581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148518" y="458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165091" y="4594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165091" y="46029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168838" y="46030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291329" y="4686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291329" y="4695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295203" y="4695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303648" y="46921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303648" y="47007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307395" y="4700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315840" y="4696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315840" y="4705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319587" y="4705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328033" y="4701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328033" y="4709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331906" y="4709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364735" y="4710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364735" y="4719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368609" y="4719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425822" y="4716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425822" y="4724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429696" y="4724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478782" y="4711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478782" y="47202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482655" y="47201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654041" y="4650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654041" y="4659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657915" y="4659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694809" y="46288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694809" y="4637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698555" y="46374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727447" y="46102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727447" y="46188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731194" y="46187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772278" y="4583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772278" y="4591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776025" y="4591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837429" y="45421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837429" y="45506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841176" y="45507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886325" y="4510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886325" y="4519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890071" y="4519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894453" y="4505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894453" y="45142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898326" y="4514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918964" y="44899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918964" y="44984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922710" y="44985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931155" y="44820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931155" y="4490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934902" y="4490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020817" y="4424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020817" y="4432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024564" y="4432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057521" y="44002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057521" y="44088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061267" y="4408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110479" y="43656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110479" y="4374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114226" y="43741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187822" y="4314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187822" y="4318000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201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191696" y="4323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204205" y="4304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207952" y="4312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249036" y="4274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249036" y="4282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252783" y="4283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281548" y="4252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281548" y="4261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285422" y="42612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505703" y="41026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505703" y="41111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509450" y="41111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746115" y="3938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746115" y="39474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749988" y="39473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892800" y="3837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892800" y="38461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896673" y="3846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149466" y="36587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149466" y="36673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153340" y="36673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504051" y="3408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504051" y="34170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507797" y="3417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830059" y="3176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830059" y="3184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833806" y="31847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874891" y="3144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874891" y="31526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878637" y="31527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903339" y="3123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903339" y="31322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907212" y="31322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029704" y="30331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033450" y="30417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135621" y="2957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139495" y="2965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245731" y="2878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249477" y="28867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158239" y="4260088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158239" y="4710048"/>
            <a:ext cx="0" cy="506730"/>
          </a:xfrm>
          <a:custGeom>
            <a:avLst/>
            <a:gdLst/>
            <a:ahLst/>
            <a:cxnLst/>
            <a:rect l="l" t="t" r="r" b="b"/>
            <a:pathLst>
              <a:path h="506729">
                <a:moveTo>
                  <a:pt x="0" y="0"/>
                </a:moveTo>
                <a:lnTo>
                  <a:pt x="0" y="5066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066800" y="52166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066800" y="42600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239075" y="4378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243838" y="4710048"/>
            <a:ext cx="0" cy="528320"/>
          </a:xfrm>
          <a:custGeom>
            <a:avLst/>
            <a:gdLst/>
            <a:ahLst/>
            <a:cxnLst/>
            <a:rect l="l" t="t" r="r" b="b"/>
            <a:pathLst>
              <a:path h="528320">
                <a:moveTo>
                  <a:pt x="0" y="0"/>
                </a:moveTo>
                <a:lnTo>
                  <a:pt x="0" y="528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152397" y="5238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152397" y="4376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280541" y="4710048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8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189100" y="52484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325372" y="4710048"/>
            <a:ext cx="0" cy="551815"/>
          </a:xfrm>
          <a:custGeom>
            <a:avLst/>
            <a:gdLst/>
            <a:ahLst/>
            <a:cxnLst/>
            <a:rect l="l" t="t" r="r" b="b"/>
            <a:pathLst>
              <a:path h="551814">
                <a:moveTo>
                  <a:pt x="0" y="0"/>
                </a:moveTo>
                <a:lnTo>
                  <a:pt x="0" y="5513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233932" y="52613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374266" y="4710048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5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282827" y="5275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386458" y="4710048"/>
            <a:ext cx="0" cy="569595"/>
          </a:xfrm>
          <a:custGeom>
            <a:avLst/>
            <a:gdLst/>
            <a:ahLst/>
            <a:cxnLst/>
            <a:rect l="l" t="t" r="r" b="b"/>
            <a:pathLst>
              <a:path h="569595">
                <a:moveTo>
                  <a:pt x="0" y="0"/>
                </a:moveTo>
                <a:lnTo>
                  <a:pt x="0" y="569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295019" y="52796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410842" y="4710048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319402" y="5287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484249" y="4710048"/>
            <a:ext cx="0" cy="598805"/>
          </a:xfrm>
          <a:custGeom>
            <a:avLst/>
            <a:gdLst/>
            <a:ahLst/>
            <a:cxnLst/>
            <a:rect l="l" t="t" r="r" b="b"/>
            <a:pathLst>
              <a:path h="598804">
                <a:moveTo>
                  <a:pt x="0" y="0"/>
                </a:moveTo>
                <a:lnTo>
                  <a:pt x="0" y="598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392808" y="531006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4">
                <a:moveTo>
                  <a:pt x="0" y="0"/>
                </a:moveTo>
                <a:lnTo>
                  <a:pt x="191007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492377" y="4710048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5">
                <a:moveTo>
                  <a:pt x="0" y="0"/>
                </a:moveTo>
                <a:lnTo>
                  <a:pt x="0" y="601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525016" y="4710048"/>
            <a:ext cx="0" cy="610870"/>
          </a:xfrm>
          <a:custGeom>
            <a:avLst/>
            <a:gdLst/>
            <a:ahLst/>
            <a:cxnLst/>
            <a:rect l="l" t="t" r="r" b="b"/>
            <a:pathLst>
              <a:path h="610870">
                <a:moveTo>
                  <a:pt x="0" y="0"/>
                </a:moveTo>
                <a:lnTo>
                  <a:pt x="0" y="6103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433575" y="5320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537208" y="4710048"/>
            <a:ext cx="0" cy="614045"/>
          </a:xfrm>
          <a:custGeom>
            <a:avLst/>
            <a:gdLst/>
            <a:ahLst/>
            <a:cxnLst/>
            <a:rect l="l" t="t" r="r" b="b"/>
            <a:pathLst>
              <a:path h="614045">
                <a:moveTo>
                  <a:pt x="0" y="0"/>
                </a:moveTo>
                <a:lnTo>
                  <a:pt x="0" y="613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445767" y="53237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618741" y="4712080"/>
            <a:ext cx="0" cy="631190"/>
          </a:xfrm>
          <a:custGeom>
            <a:avLst/>
            <a:gdLst/>
            <a:ahLst/>
            <a:cxnLst/>
            <a:rect l="l" t="t" r="r" b="b"/>
            <a:pathLst>
              <a:path h="631189">
                <a:moveTo>
                  <a:pt x="0" y="6306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527302" y="5346255"/>
            <a:ext cx="362585" cy="0"/>
          </a:xfrm>
          <a:custGeom>
            <a:avLst/>
            <a:gdLst/>
            <a:ahLst/>
            <a:cxnLst/>
            <a:rect l="l" t="t" r="r" b="b"/>
            <a:pathLst>
              <a:path w="362585">
                <a:moveTo>
                  <a:pt x="0" y="0"/>
                </a:moveTo>
                <a:lnTo>
                  <a:pt x="362077" y="0"/>
                </a:lnTo>
              </a:path>
            </a:pathLst>
          </a:custGeom>
          <a:ln w="165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527302" y="4712652"/>
            <a:ext cx="354330" cy="0"/>
          </a:xfrm>
          <a:custGeom>
            <a:avLst/>
            <a:gdLst/>
            <a:ahLst/>
            <a:cxnLst/>
            <a:rect l="l" t="t" r="r" b="b"/>
            <a:pathLst>
              <a:path w="354330">
                <a:moveTo>
                  <a:pt x="0" y="0"/>
                </a:moveTo>
                <a:lnTo>
                  <a:pt x="353948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655317" y="4721478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6275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563877" y="5348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563877" y="47214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679829" y="4725034"/>
            <a:ext cx="0" cy="627380"/>
          </a:xfrm>
          <a:custGeom>
            <a:avLst/>
            <a:gdLst/>
            <a:ahLst/>
            <a:cxnLst/>
            <a:rect l="l" t="t" r="r" b="b"/>
            <a:pathLst>
              <a:path h="627379">
                <a:moveTo>
                  <a:pt x="0" y="6269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588388" y="5352478"/>
            <a:ext cx="276860" cy="0"/>
          </a:xfrm>
          <a:custGeom>
            <a:avLst/>
            <a:gdLst/>
            <a:ahLst/>
            <a:cxnLst/>
            <a:rect l="l" t="t" r="r" b="b"/>
            <a:pathLst>
              <a:path w="276860">
                <a:moveTo>
                  <a:pt x="0" y="0"/>
                </a:moveTo>
                <a:lnTo>
                  <a:pt x="276606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588388" y="4725670"/>
            <a:ext cx="211454" cy="0"/>
          </a:xfrm>
          <a:custGeom>
            <a:avLst/>
            <a:gdLst/>
            <a:ahLst/>
            <a:cxnLst/>
            <a:rect l="l" t="t" r="r" b="b"/>
            <a:pathLst>
              <a:path w="211455">
                <a:moveTo>
                  <a:pt x="0" y="0"/>
                </a:moveTo>
                <a:lnTo>
                  <a:pt x="211455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687957" y="4725670"/>
            <a:ext cx="0" cy="627380"/>
          </a:xfrm>
          <a:custGeom>
            <a:avLst/>
            <a:gdLst/>
            <a:ahLst/>
            <a:cxnLst/>
            <a:rect l="l" t="t" r="r" b="b"/>
            <a:pathLst>
              <a:path h="627379">
                <a:moveTo>
                  <a:pt x="0" y="6272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708404" y="4726304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6280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616963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773554" y="4717796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6351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682114" y="4717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789810" y="4713223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6377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698370" y="5351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1797939" y="4710557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5">
                <a:moveTo>
                  <a:pt x="0" y="6391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1706498" y="4710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822450" y="4700904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6437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731010" y="53446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731010" y="4700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989454" y="4710048"/>
            <a:ext cx="0" cy="543560"/>
          </a:xfrm>
          <a:custGeom>
            <a:avLst/>
            <a:gdLst/>
            <a:ahLst/>
            <a:cxnLst/>
            <a:rect l="l" t="t" r="r" b="b"/>
            <a:pathLst>
              <a:path h="543560">
                <a:moveTo>
                  <a:pt x="0" y="0"/>
                </a:moveTo>
                <a:lnTo>
                  <a:pt x="0" y="5431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898014" y="5253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042541" y="4710048"/>
            <a:ext cx="0" cy="488950"/>
          </a:xfrm>
          <a:custGeom>
            <a:avLst/>
            <a:gdLst/>
            <a:ahLst/>
            <a:cxnLst/>
            <a:rect l="l" t="t" r="r" b="b"/>
            <a:pathLst>
              <a:path h="488950">
                <a:moveTo>
                  <a:pt x="0" y="0"/>
                </a:moveTo>
                <a:lnTo>
                  <a:pt x="0" y="488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951101" y="5198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193289" y="4263771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4">
                <a:moveTo>
                  <a:pt x="0" y="0"/>
                </a:moveTo>
                <a:lnTo>
                  <a:pt x="0" y="116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193289" y="4710048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101850" y="49635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101850" y="4263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209545" y="4230878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209545" y="4710048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20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118105" y="49302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118105" y="4230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242185" y="4161663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242185" y="4710048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150745" y="48590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150745" y="4161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262504" y="4116070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0"/>
                </a:moveTo>
                <a:lnTo>
                  <a:pt x="0" y="2637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262504" y="4710048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1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171064" y="4811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171064" y="4116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307335" y="4010152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0"/>
                </a:moveTo>
                <a:lnTo>
                  <a:pt x="0" y="3696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215895" y="4700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215895" y="40101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315464" y="3990213"/>
            <a:ext cx="0" cy="389890"/>
          </a:xfrm>
          <a:custGeom>
            <a:avLst/>
            <a:gdLst/>
            <a:ahLst/>
            <a:cxnLst/>
            <a:rect l="l" t="t" r="r" b="b"/>
            <a:pathLst>
              <a:path h="389889">
                <a:moveTo>
                  <a:pt x="0" y="0"/>
                </a:moveTo>
                <a:lnTo>
                  <a:pt x="0" y="389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224023" y="39902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454020" y="3622166"/>
            <a:ext cx="0" cy="667385"/>
          </a:xfrm>
          <a:custGeom>
            <a:avLst/>
            <a:gdLst/>
            <a:ahLst/>
            <a:cxnLst/>
            <a:rect l="l" t="t" r="r" b="b"/>
            <a:pathLst>
              <a:path h="667385">
                <a:moveTo>
                  <a:pt x="0" y="6668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362580" y="4289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362580" y="36221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486660" y="3529838"/>
            <a:ext cx="0" cy="661670"/>
          </a:xfrm>
          <a:custGeom>
            <a:avLst/>
            <a:gdLst/>
            <a:ahLst/>
            <a:cxnLst/>
            <a:rect l="l" t="t" r="r" b="b"/>
            <a:pathLst>
              <a:path h="661670">
                <a:moveTo>
                  <a:pt x="0" y="6614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395220" y="4191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395220" y="3529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502916" y="3483102"/>
            <a:ext cx="0" cy="659130"/>
          </a:xfrm>
          <a:custGeom>
            <a:avLst/>
            <a:gdLst/>
            <a:ahLst/>
            <a:cxnLst/>
            <a:rect l="l" t="t" r="r" b="b"/>
            <a:pathLst>
              <a:path h="659129">
                <a:moveTo>
                  <a:pt x="0" y="6590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411476" y="4142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411476" y="34831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572257" y="3282315"/>
            <a:ext cx="0" cy="650240"/>
          </a:xfrm>
          <a:custGeom>
            <a:avLst/>
            <a:gdLst/>
            <a:ahLst/>
            <a:cxnLst/>
            <a:rect l="l" t="t" r="r" b="b"/>
            <a:pathLst>
              <a:path h="650239">
                <a:moveTo>
                  <a:pt x="0" y="6497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480817" y="3932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480817" y="3282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580385" y="3258565"/>
            <a:ext cx="0" cy="648970"/>
          </a:xfrm>
          <a:custGeom>
            <a:avLst/>
            <a:gdLst/>
            <a:ahLst/>
            <a:cxnLst/>
            <a:rect l="l" t="t" r="r" b="b"/>
            <a:pathLst>
              <a:path h="648970">
                <a:moveTo>
                  <a:pt x="0" y="6488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488945" y="3907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488945" y="3258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641473" y="3080639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6443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550032" y="37250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550032" y="3080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649601" y="3057144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6438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558160" y="3701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558160" y="30571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2657729" y="3033648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6436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2566289" y="36772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2566289" y="3033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2718942" y="2859913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6436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2627502" y="3503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2627502" y="28599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759710" y="2747898"/>
            <a:ext cx="0" cy="645795"/>
          </a:xfrm>
          <a:custGeom>
            <a:avLst/>
            <a:gdLst/>
            <a:ahLst/>
            <a:cxnLst/>
            <a:rect l="l" t="t" r="r" b="b"/>
            <a:pathLst>
              <a:path h="645795">
                <a:moveTo>
                  <a:pt x="0" y="6455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668270" y="3393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668270" y="2747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093847" y="2094610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6894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002407" y="2784348"/>
            <a:ext cx="374650" cy="0"/>
          </a:xfrm>
          <a:custGeom>
            <a:avLst/>
            <a:gdLst/>
            <a:ahLst/>
            <a:cxnLst/>
            <a:rect l="l" t="t" r="r" b="b"/>
            <a:pathLst>
              <a:path w="374650">
                <a:moveTo>
                  <a:pt x="0" y="0"/>
                </a:moveTo>
                <a:lnTo>
                  <a:pt x="374395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002407" y="2097976"/>
            <a:ext cx="374650" cy="0"/>
          </a:xfrm>
          <a:custGeom>
            <a:avLst/>
            <a:gdLst/>
            <a:ahLst/>
            <a:cxnLst/>
            <a:rect l="l" t="t" r="r" b="b"/>
            <a:pathLst>
              <a:path w="374650">
                <a:moveTo>
                  <a:pt x="0" y="0"/>
                </a:moveTo>
                <a:lnTo>
                  <a:pt x="374395" y="0"/>
                </a:lnTo>
              </a:path>
            </a:pathLst>
          </a:custGeom>
          <a:ln w="162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158998" y="2056002"/>
            <a:ext cx="0" cy="693420"/>
          </a:xfrm>
          <a:custGeom>
            <a:avLst/>
            <a:gdLst/>
            <a:ahLst/>
            <a:cxnLst/>
            <a:rect l="l" t="t" r="r" b="b"/>
            <a:pathLst>
              <a:path h="693419">
                <a:moveTo>
                  <a:pt x="0" y="6930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067557" y="2749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067557" y="20560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171189" y="2053208"/>
            <a:ext cx="0" cy="693420"/>
          </a:xfrm>
          <a:custGeom>
            <a:avLst/>
            <a:gdLst/>
            <a:ahLst/>
            <a:cxnLst/>
            <a:rect l="l" t="t" r="r" b="b"/>
            <a:pathLst>
              <a:path h="693419">
                <a:moveTo>
                  <a:pt x="0" y="6931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079750" y="2746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079750" y="2052764"/>
            <a:ext cx="211454" cy="0"/>
          </a:xfrm>
          <a:custGeom>
            <a:avLst/>
            <a:gdLst/>
            <a:ahLst/>
            <a:cxnLst/>
            <a:rect l="l" t="t" r="r" b="b"/>
            <a:pathLst>
              <a:path w="211454">
                <a:moveTo>
                  <a:pt x="0" y="0"/>
                </a:moveTo>
                <a:lnTo>
                  <a:pt x="211454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199764" y="2052320"/>
            <a:ext cx="0" cy="692785"/>
          </a:xfrm>
          <a:custGeom>
            <a:avLst/>
            <a:gdLst/>
            <a:ahLst/>
            <a:cxnLst/>
            <a:rect l="l" t="t" r="r" b="b"/>
            <a:pathLst>
              <a:path h="692785">
                <a:moveTo>
                  <a:pt x="0" y="6925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108325" y="2744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285363" y="2101342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6832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297554" y="2115057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5">
                <a:moveTo>
                  <a:pt x="0" y="6809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206114" y="27960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206114" y="2115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309746" y="2130551"/>
            <a:ext cx="0" cy="678815"/>
          </a:xfrm>
          <a:custGeom>
            <a:avLst/>
            <a:gdLst/>
            <a:ahLst/>
            <a:cxnLst/>
            <a:rect l="l" t="t" r="r" b="b"/>
            <a:pathLst>
              <a:path h="678814">
                <a:moveTo>
                  <a:pt x="0" y="6784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218307" y="2808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218307" y="21305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321939" y="2147951"/>
            <a:ext cx="0" cy="675640"/>
          </a:xfrm>
          <a:custGeom>
            <a:avLst/>
            <a:gdLst/>
            <a:ahLst/>
            <a:cxnLst/>
            <a:rect l="l" t="t" r="r" b="b"/>
            <a:pathLst>
              <a:path h="675639">
                <a:moveTo>
                  <a:pt x="0" y="6755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230498" y="2823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230498" y="21479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334258" y="2166873"/>
            <a:ext cx="0" cy="673100"/>
          </a:xfrm>
          <a:custGeom>
            <a:avLst/>
            <a:gdLst/>
            <a:ahLst/>
            <a:cxnLst/>
            <a:rect l="l" t="t" r="r" b="b"/>
            <a:pathLst>
              <a:path h="673100">
                <a:moveTo>
                  <a:pt x="0" y="6725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242817" y="28394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242817" y="2166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358641" y="2209926"/>
            <a:ext cx="0" cy="666115"/>
          </a:xfrm>
          <a:custGeom>
            <a:avLst/>
            <a:gdLst/>
            <a:ahLst/>
            <a:cxnLst/>
            <a:rect l="l" t="t" r="r" b="b"/>
            <a:pathLst>
              <a:path h="666114">
                <a:moveTo>
                  <a:pt x="0" y="6657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267202" y="288232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008" y="0"/>
                </a:lnTo>
              </a:path>
            </a:pathLst>
          </a:custGeom>
          <a:ln w="228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267202" y="221780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008" y="0"/>
                </a:lnTo>
              </a:path>
            </a:pathLst>
          </a:custGeom>
          <a:ln w="252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366770" y="2225675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6633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411601" y="2323592"/>
            <a:ext cx="0" cy="648970"/>
          </a:xfrm>
          <a:custGeom>
            <a:avLst/>
            <a:gdLst/>
            <a:ahLst/>
            <a:cxnLst/>
            <a:rect l="l" t="t" r="r" b="b"/>
            <a:pathLst>
              <a:path h="648969">
                <a:moveTo>
                  <a:pt x="0" y="6488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320160" y="2972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320160" y="2323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432047" y="2374010"/>
            <a:ext cx="0" cy="641985"/>
          </a:xfrm>
          <a:custGeom>
            <a:avLst/>
            <a:gdLst/>
            <a:ahLst/>
            <a:cxnLst/>
            <a:rect l="l" t="t" r="r" b="b"/>
            <a:pathLst>
              <a:path h="641985">
                <a:moveTo>
                  <a:pt x="0" y="6416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340608" y="30156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340608" y="2374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440176" y="2394966"/>
            <a:ext cx="0" cy="638810"/>
          </a:xfrm>
          <a:custGeom>
            <a:avLst/>
            <a:gdLst/>
            <a:ahLst/>
            <a:cxnLst/>
            <a:rect l="l" t="t" r="r" b="b"/>
            <a:pathLst>
              <a:path h="638810">
                <a:moveTo>
                  <a:pt x="0" y="6388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348735" y="3033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348735" y="2394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485007" y="2519045"/>
            <a:ext cx="0" cy="540385"/>
          </a:xfrm>
          <a:custGeom>
            <a:avLst/>
            <a:gdLst/>
            <a:ahLst/>
            <a:cxnLst/>
            <a:rect l="l" t="t" r="r" b="b"/>
            <a:pathLst>
              <a:path h="540385">
                <a:moveTo>
                  <a:pt x="0" y="0"/>
                </a:moveTo>
                <a:lnTo>
                  <a:pt x="0" y="540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393566" y="25190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517646" y="2616835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426205" y="26168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533902" y="2667635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442461" y="2667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550158" y="2719451"/>
            <a:ext cx="0" cy="339725"/>
          </a:xfrm>
          <a:custGeom>
            <a:avLst/>
            <a:gdLst/>
            <a:ahLst/>
            <a:cxnLst/>
            <a:rect l="l" t="t" r="r" b="b"/>
            <a:pathLst>
              <a:path h="339725">
                <a:moveTo>
                  <a:pt x="0" y="0"/>
                </a:moveTo>
                <a:lnTo>
                  <a:pt x="0" y="3395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458717" y="2719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574669" y="2799079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59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569906" y="3390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483228" y="3391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483228" y="2799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582796" y="2826004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4">
                <a:moveTo>
                  <a:pt x="0" y="0"/>
                </a:moveTo>
                <a:lnTo>
                  <a:pt x="0" y="233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491357" y="2826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623564" y="2962655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63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843528" y="3549650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800" y="0"/>
                </a:lnTo>
              </a:path>
            </a:pathLst>
          </a:custGeom>
          <a:ln w="247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532123" y="2962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647947" y="3045586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556508" y="3045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564635" y="3073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675824" y="3722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589146" y="3724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843528" y="3892359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>
                <a:moveTo>
                  <a:pt x="0" y="0"/>
                </a:moveTo>
                <a:lnTo>
                  <a:pt x="168910" y="0"/>
                </a:lnTo>
              </a:path>
            </a:pathLst>
          </a:custGeom>
          <a:ln w="1854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843528" y="4002023"/>
            <a:ext cx="14604" cy="0"/>
          </a:xfrm>
          <a:custGeom>
            <a:avLst/>
            <a:gdLst/>
            <a:ahLst/>
            <a:cxnLst/>
            <a:rect l="l" t="t" r="r" b="b"/>
            <a:pathLst>
              <a:path w="14604">
                <a:moveTo>
                  <a:pt x="0" y="0"/>
                </a:moveTo>
                <a:lnTo>
                  <a:pt x="1409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843528" y="3441191"/>
            <a:ext cx="14604" cy="0"/>
          </a:xfrm>
          <a:custGeom>
            <a:avLst/>
            <a:gdLst/>
            <a:ahLst/>
            <a:cxnLst/>
            <a:rect l="l" t="t" r="r" b="b"/>
            <a:pathLst>
              <a:path w="14604">
                <a:moveTo>
                  <a:pt x="0" y="0"/>
                </a:moveTo>
                <a:lnTo>
                  <a:pt x="1409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802888" y="4049648"/>
            <a:ext cx="0" cy="68580"/>
          </a:xfrm>
          <a:custGeom>
            <a:avLst/>
            <a:gdLst/>
            <a:ahLst/>
            <a:cxnLst/>
            <a:rect l="l" t="t" r="r" b="b"/>
            <a:pathLst>
              <a:path h="68579">
                <a:moveTo>
                  <a:pt x="0" y="0"/>
                </a:moveTo>
                <a:lnTo>
                  <a:pt x="0" y="683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711447" y="4117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884295" y="3793871"/>
            <a:ext cx="0" cy="564515"/>
          </a:xfrm>
          <a:custGeom>
            <a:avLst/>
            <a:gdLst/>
            <a:ahLst/>
            <a:cxnLst/>
            <a:rect l="l" t="t" r="r" b="b"/>
            <a:pathLst>
              <a:path h="564514">
                <a:moveTo>
                  <a:pt x="0" y="5643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792854" y="43582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843528" y="3793871"/>
            <a:ext cx="132715" cy="0"/>
          </a:xfrm>
          <a:custGeom>
            <a:avLst/>
            <a:gdLst/>
            <a:ahLst/>
            <a:cxnLst/>
            <a:rect l="l" t="t" r="r" b="b"/>
            <a:pathLst>
              <a:path w="132714">
                <a:moveTo>
                  <a:pt x="0" y="0"/>
                </a:moveTo>
                <a:lnTo>
                  <a:pt x="13220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908805" y="3857497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5660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817365" y="4423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843528" y="3857497"/>
            <a:ext cx="156845" cy="0"/>
          </a:xfrm>
          <a:custGeom>
            <a:avLst/>
            <a:gdLst/>
            <a:ahLst/>
            <a:cxnLst/>
            <a:rect l="l" t="t" r="r" b="b"/>
            <a:pathLst>
              <a:path w="156845">
                <a:moveTo>
                  <a:pt x="0" y="0"/>
                </a:moveTo>
                <a:lnTo>
                  <a:pt x="15671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920997" y="3887851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4">
                <a:moveTo>
                  <a:pt x="0" y="5668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829558" y="44546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933190" y="3917188"/>
            <a:ext cx="0" cy="567690"/>
          </a:xfrm>
          <a:custGeom>
            <a:avLst/>
            <a:gdLst/>
            <a:ahLst/>
            <a:cxnLst/>
            <a:rect l="l" t="t" r="r" b="b"/>
            <a:pathLst>
              <a:path h="567689">
                <a:moveTo>
                  <a:pt x="0" y="5675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841750" y="44847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841750" y="3917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949572" y="3954907"/>
            <a:ext cx="0" cy="568960"/>
          </a:xfrm>
          <a:custGeom>
            <a:avLst/>
            <a:gdLst/>
            <a:ahLst/>
            <a:cxnLst/>
            <a:rect l="l" t="t" r="r" b="b"/>
            <a:pathLst>
              <a:path h="568960">
                <a:moveTo>
                  <a:pt x="0" y="5684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858133" y="4523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858133" y="39549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965828" y="3990975"/>
            <a:ext cx="0" cy="569595"/>
          </a:xfrm>
          <a:custGeom>
            <a:avLst/>
            <a:gdLst/>
            <a:ahLst/>
            <a:cxnLst/>
            <a:rect l="l" t="t" r="r" b="b"/>
            <a:pathLst>
              <a:path h="569595">
                <a:moveTo>
                  <a:pt x="0" y="5693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874389" y="4560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874389" y="3990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026915" y="4111752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5715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935476" y="46832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935476" y="41117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055490" y="4160773"/>
            <a:ext cx="0" cy="572135"/>
          </a:xfrm>
          <a:custGeom>
            <a:avLst/>
            <a:gdLst/>
            <a:ahLst/>
            <a:cxnLst/>
            <a:rect l="l" t="t" r="r" b="b"/>
            <a:pathLst>
              <a:path h="572135">
                <a:moveTo>
                  <a:pt x="0" y="5717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964051" y="4732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964051" y="41607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088129" y="4211573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5715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996690" y="4783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996690" y="4211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120641" y="4256785"/>
            <a:ext cx="0" cy="570865"/>
          </a:xfrm>
          <a:custGeom>
            <a:avLst/>
            <a:gdLst/>
            <a:ahLst/>
            <a:cxnLst/>
            <a:rect l="l" t="t" r="r" b="b"/>
            <a:pathLst>
              <a:path h="570864">
                <a:moveTo>
                  <a:pt x="0" y="5704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029202" y="4827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029202" y="4256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153280" y="4296790"/>
            <a:ext cx="0" cy="568960"/>
          </a:xfrm>
          <a:custGeom>
            <a:avLst/>
            <a:gdLst/>
            <a:ahLst/>
            <a:cxnLst/>
            <a:rect l="l" t="t" r="r" b="b"/>
            <a:pathLst>
              <a:path h="568960">
                <a:moveTo>
                  <a:pt x="0" y="5689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061840" y="48657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061840" y="42967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173601" y="4319142"/>
            <a:ext cx="0" cy="568325"/>
          </a:xfrm>
          <a:custGeom>
            <a:avLst/>
            <a:gdLst/>
            <a:ahLst/>
            <a:cxnLst/>
            <a:rect l="l" t="t" r="r" b="b"/>
            <a:pathLst>
              <a:path h="568325">
                <a:moveTo>
                  <a:pt x="0" y="5678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082160" y="4886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082160" y="43191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299965" y="4417186"/>
            <a:ext cx="0" cy="556895"/>
          </a:xfrm>
          <a:custGeom>
            <a:avLst/>
            <a:gdLst/>
            <a:ahLst/>
            <a:cxnLst/>
            <a:rect l="l" t="t" r="r" b="b"/>
            <a:pathLst>
              <a:path h="556895">
                <a:moveTo>
                  <a:pt x="0" y="5563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208526" y="4973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208526" y="44171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312158" y="4423155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5551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220717" y="4983924"/>
            <a:ext cx="358140" cy="0"/>
          </a:xfrm>
          <a:custGeom>
            <a:avLst/>
            <a:gdLst/>
            <a:ahLst/>
            <a:cxnLst/>
            <a:rect l="l" t="t" r="r" b="b"/>
            <a:pathLst>
              <a:path w="358139">
                <a:moveTo>
                  <a:pt x="0" y="0"/>
                </a:moveTo>
                <a:lnTo>
                  <a:pt x="358140" y="0"/>
                </a:lnTo>
              </a:path>
            </a:pathLst>
          </a:custGeom>
          <a:ln w="2082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220717" y="4423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324350" y="4428490"/>
            <a:ext cx="0" cy="554355"/>
          </a:xfrm>
          <a:custGeom>
            <a:avLst/>
            <a:gdLst/>
            <a:ahLst/>
            <a:cxnLst/>
            <a:rect l="l" t="t" r="r" b="b"/>
            <a:pathLst>
              <a:path h="554354">
                <a:moveTo>
                  <a:pt x="0" y="5539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232909" y="4982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232909" y="4428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336669" y="4433442"/>
            <a:ext cx="0" cy="553085"/>
          </a:xfrm>
          <a:custGeom>
            <a:avLst/>
            <a:gdLst/>
            <a:ahLst/>
            <a:cxnLst/>
            <a:rect l="l" t="t" r="r" b="b"/>
            <a:pathLst>
              <a:path h="553085">
                <a:moveTo>
                  <a:pt x="0" y="5525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245228" y="49860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245228" y="4433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373371" y="4444746"/>
            <a:ext cx="0" cy="548640"/>
          </a:xfrm>
          <a:custGeom>
            <a:avLst/>
            <a:gdLst/>
            <a:ahLst/>
            <a:cxnLst/>
            <a:rect l="l" t="t" r="r" b="b"/>
            <a:pathLst>
              <a:path h="548639">
                <a:moveTo>
                  <a:pt x="0" y="5486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281932" y="4993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281932" y="4444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434459" y="4453128"/>
            <a:ext cx="0" cy="542925"/>
          </a:xfrm>
          <a:custGeom>
            <a:avLst/>
            <a:gdLst/>
            <a:ahLst/>
            <a:cxnLst/>
            <a:rect l="l" t="t" r="r" b="b"/>
            <a:pathLst>
              <a:path h="542925">
                <a:moveTo>
                  <a:pt x="0" y="5427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343019" y="4995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343019" y="4453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487417" y="4450841"/>
            <a:ext cx="0" cy="539115"/>
          </a:xfrm>
          <a:custGeom>
            <a:avLst/>
            <a:gdLst/>
            <a:ahLst/>
            <a:cxnLst/>
            <a:rect l="l" t="t" r="r" b="b"/>
            <a:pathLst>
              <a:path h="539114">
                <a:moveTo>
                  <a:pt x="0" y="5387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395978" y="4450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662678" y="4391278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5356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571238" y="4926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571238" y="4391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703317" y="4368546"/>
            <a:ext cx="0" cy="537845"/>
          </a:xfrm>
          <a:custGeom>
            <a:avLst/>
            <a:gdLst/>
            <a:ahLst/>
            <a:cxnLst/>
            <a:rect l="l" t="t" r="r" b="b"/>
            <a:pathLst>
              <a:path h="537845">
                <a:moveTo>
                  <a:pt x="0" y="5378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611878" y="49063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611878" y="43685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735957" y="4348734"/>
            <a:ext cx="0" cy="540385"/>
          </a:xfrm>
          <a:custGeom>
            <a:avLst/>
            <a:gdLst/>
            <a:ahLst/>
            <a:cxnLst/>
            <a:rect l="l" t="t" r="r" b="b"/>
            <a:pathLst>
              <a:path h="540385">
                <a:moveTo>
                  <a:pt x="0" y="5402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644516" y="48889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644516" y="4348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780788" y="4319523"/>
            <a:ext cx="0" cy="544830"/>
          </a:xfrm>
          <a:custGeom>
            <a:avLst/>
            <a:gdLst/>
            <a:ahLst/>
            <a:cxnLst/>
            <a:rect l="l" t="t" r="r" b="b"/>
            <a:pathLst>
              <a:path h="544829">
                <a:moveTo>
                  <a:pt x="0" y="5444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689347" y="4863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689347" y="4319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845939" y="4274692"/>
            <a:ext cx="0" cy="552450"/>
          </a:xfrm>
          <a:custGeom>
            <a:avLst/>
            <a:gdLst/>
            <a:ahLst/>
            <a:cxnLst/>
            <a:rect l="l" t="t" r="r" b="b"/>
            <a:pathLst>
              <a:path h="552450">
                <a:moveTo>
                  <a:pt x="0" y="5520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754498" y="4826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754498" y="4274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894834" y="4240148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5585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803394" y="4796345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422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803394" y="423729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52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4903089" y="4234434"/>
            <a:ext cx="0" cy="560070"/>
          </a:xfrm>
          <a:custGeom>
            <a:avLst/>
            <a:gdLst/>
            <a:ahLst/>
            <a:cxnLst/>
            <a:rect l="l" t="t" r="r" b="b"/>
            <a:pathLst>
              <a:path h="560070">
                <a:moveTo>
                  <a:pt x="0" y="5595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4927472" y="4217034"/>
            <a:ext cx="0" cy="563245"/>
          </a:xfrm>
          <a:custGeom>
            <a:avLst/>
            <a:gdLst/>
            <a:ahLst/>
            <a:cxnLst/>
            <a:rect l="l" t="t" r="r" b="b"/>
            <a:pathLst>
              <a:path h="563245">
                <a:moveTo>
                  <a:pt x="0" y="5628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836033" y="4779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836033" y="4217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939665" y="4208398"/>
            <a:ext cx="0" cy="564515"/>
          </a:xfrm>
          <a:custGeom>
            <a:avLst/>
            <a:gdLst/>
            <a:ahLst/>
            <a:cxnLst/>
            <a:rect l="l" t="t" r="r" b="b"/>
            <a:pathLst>
              <a:path h="564514">
                <a:moveTo>
                  <a:pt x="0" y="5645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848225" y="4772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848225" y="4208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029327" y="4144390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5767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4937886" y="4721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4937886" y="41443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066029" y="4118102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5814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974590" y="4699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974590" y="41181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118989" y="4080255"/>
            <a:ext cx="0" cy="588010"/>
          </a:xfrm>
          <a:custGeom>
            <a:avLst/>
            <a:gdLst/>
            <a:ahLst/>
            <a:cxnLst/>
            <a:rect l="l" t="t" r="r" b="b"/>
            <a:pathLst>
              <a:path h="588010">
                <a:moveTo>
                  <a:pt x="0" y="5878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027548" y="4668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027548" y="4080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196459" y="4025265"/>
            <a:ext cx="0" cy="596265"/>
          </a:xfrm>
          <a:custGeom>
            <a:avLst/>
            <a:gdLst/>
            <a:ahLst/>
            <a:cxnLst/>
            <a:rect l="l" t="t" r="r" b="b"/>
            <a:pathLst>
              <a:path h="596264">
                <a:moveTo>
                  <a:pt x="0" y="5961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105019" y="4621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105019" y="4025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212715" y="4013834"/>
            <a:ext cx="0" cy="598170"/>
          </a:xfrm>
          <a:custGeom>
            <a:avLst/>
            <a:gdLst/>
            <a:ahLst/>
            <a:cxnLst/>
            <a:rect l="l" t="t" r="r" b="b"/>
            <a:pathLst>
              <a:path h="598170">
                <a:moveTo>
                  <a:pt x="0" y="5976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121275" y="4611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121275" y="40138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257546" y="3982211"/>
            <a:ext cx="0" cy="601980"/>
          </a:xfrm>
          <a:custGeom>
            <a:avLst/>
            <a:gdLst/>
            <a:ahLst/>
            <a:cxnLst/>
            <a:rect l="l" t="t" r="r" b="b"/>
            <a:pathLst>
              <a:path h="601979">
                <a:moveTo>
                  <a:pt x="0" y="6014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166105" y="4583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166105" y="39822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290184" y="3959478"/>
            <a:ext cx="0" cy="603885"/>
          </a:xfrm>
          <a:custGeom>
            <a:avLst/>
            <a:gdLst/>
            <a:ahLst/>
            <a:cxnLst/>
            <a:rect l="l" t="t" r="r" b="b"/>
            <a:pathLst>
              <a:path h="603885">
                <a:moveTo>
                  <a:pt x="0" y="6037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198745" y="4563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198745" y="39594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514213" y="3805428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6113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422772" y="4416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422772" y="3805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754751" y="3645915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6028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663310" y="4248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663310" y="3645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901435" y="3550284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5918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809996" y="4142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809996" y="35502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158103" y="3382645"/>
            <a:ext cx="0" cy="569595"/>
          </a:xfrm>
          <a:custGeom>
            <a:avLst/>
            <a:gdLst/>
            <a:ahLst/>
            <a:cxnLst/>
            <a:rect l="l" t="t" r="r" b="b"/>
            <a:pathLst>
              <a:path h="569595">
                <a:moveTo>
                  <a:pt x="0" y="5693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066663" y="3951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066663" y="3382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512559" y="3138423"/>
            <a:ext cx="0" cy="557530"/>
          </a:xfrm>
          <a:custGeom>
            <a:avLst/>
            <a:gdLst/>
            <a:ahLst/>
            <a:cxnLst/>
            <a:rect l="l" t="t" r="r" b="b"/>
            <a:pathLst>
              <a:path h="557529">
                <a:moveTo>
                  <a:pt x="0" y="5572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421120" y="36957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421120" y="3138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838568" y="3059048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747129" y="3482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883400" y="3059048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7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791959" y="3455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911975" y="3059048"/>
            <a:ext cx="0" cy="379730"/>
          </a:xfrm>
          <a:custGeom>
            <a:avLst/>
            <a:gdLst/>
            <a:ahLst/>
            <a:cxnLst/>
            <a:rect l="l" t="t" r="r" b="b"/>
            <a:pathLst>
              <a:path h="379729">
                <a:moveTo>
                  <a:pt x="0" y="0"/>
                </a:moveTo>
                <a:lnTo>
                  <a:pt x="0" y="3797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820534" y="3438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7038213" y="2717292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15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7038213" y="3059048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7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946772" y="3366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946772" y="2717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7144257" y="2623185"/>
            <a:ext cx="0" cy="106045"/>
          </a:xfrm>
          <a:custGeom>
            <a:avLst/>
            <a:gdLst/>
            <a:ahLst/>
            <a:cxnLst/>
            <a:rect l="l" t="t" r="r" b="b"/>
            <a:pathLst>
              <a:path h="106044">
                <a:moveTo>
                  <a:pt x="0" y="0"/>
                </a:moveTo>
                <a:lnTo>
                  <a:pt x="0" y="105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7144257" y="3059048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4">
                <a:moveTo>
                  <a:pt x="0" y="0"/>
                </a:moveTo>
                <a:lnTo>
                  <a:pt x="0" y="2491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7052818" y="3308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7052818" y="2623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7254240" y="2523108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7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7254240" y="3059048"/>
            <a:ext cx="0" cy="191770"/>
          </a:xfrm>
          <a:custGeom>
            <a:avLst/>
            <a:gdLst/>
            <a:ahLst/>
            <a:cxnLst/>
            <a:rect l="l" t="t" r="r" b="b"/>
            <a:pathLst>
              <a:path h="191769">
                <a:moveTo>
                  <a:pt x="0" y="0"/>
                </a:moveTo>
                <a:lnTo>
                  <a:pt x="0" y="191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7162800" y="3250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7162800" y="2523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7498080" y="2563748"/>
            <a:ext cx="0" cy="2312035"/>
          </a:xfrm>
          <a:custGeom>
            <a:avLst/>
            <a:gdLst/>
            <a:ahLst/>
            <a:cxnLst/>
            <a:rect l="l" t="t" r="r" b="b"/>
            <a:pathLst>
              <a:path h="2312035">
                <a:moveTo>
                  <a:pt x="0" y="231152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7498080" y="48752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7498080" y="4544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7498080" y="4214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7498080" y="3884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7498080" y="3554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7498080" y="32241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7498080" y="2893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7498080" y="2563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 txBox="1"/>
          <p:nvPr/>
        </p:nvSpPr>
        <p:spPr>
          <a:xfrm>
            <a:off x="7668259" y="481558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860" name="object 860"/>
          <p:cNvSpPr txBox="1"/>
          <p:nvPr/>
        </p:nvSpPr>
        <p:spPr>
          <a:xfrm>
            <a:off x="7668259" y="4485383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861" name="object 861"/>
          <p:cNvSpPr txBox="1"/>
          <p:nvPr/>
        </p:nvSpPr>
        <p:spPr>
          <a:xfrm>
            <a:off x="7668259" y="4155056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62" name="object 862"/>
          <p:cNvSpPr txBox="1"/>
          <p:nvPr/>
        </p:nvSpPr>
        <p:spPr>
          <a:xfrm>
            <a:off x="7668259" y="382485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863" name="object 863"/>
          <p:cNvSpPr txBox="1"/>
          <p:nvPr/>
        </p:nvSpPr>
        <p:spPr>
          <a:xfrm>
            <a:off x="7668259" y="3494656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64" name="object 864"/>
          <p:cNvSpPr txBox="1"/>
          <p:nvPr/>
        </p:nvSpPr>
        <p:spPr>
          <a:xfrm>
            <a:off x="7668259" y="316445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65" name="object 865"/>
          <p:cNvSpPr txBox="1"/>
          <p:nvPr/>
        </p:nvSpPr>
        <p:spPr>
          <a:xfrm>
            <a:off x="7668259" y="2834256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66" name="object 866"/>
          <p:cNvSpPr txBox="1"/>
          <p:nvPr/>
        </p:nvSpPr>
        <p:spPr>
          <a:xfrm>
            <a:off x="7668259" y="250405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867" name="object 867"/>
          <p:cNvSpPr/>
          <p:nvPr/>
        </p:nvSpPr>
        <p:spPr>
          <a:xfrm>
            <a:off x="1141094" y="4721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1141094" y="4721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1226692" y="4790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1226692" y="4790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1263396" y="4818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90" y="26670"/>
                </a:lnTo>
                <a:lnTo>
                  <a:pt x="34290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1263396" y="4818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6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1308227" y="4852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1308227" y="4852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1357122" y="4887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1357122" y="4887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1369313" y="4896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1369313" y="4896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1393697" y="4912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1393697" y="4912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1467103" y="4955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1467103" y="4955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1475232" y="4960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1475232" y="4960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1507871" y="4976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1507871" y="4976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1520063" y="4981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1520063" y="4981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1601597" y="5010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1601597" y="5010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1638173" y="5018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1638173" y="5018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1662683" y="5021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1662683" y="5021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1670811" y="50220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1670811" y="50220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1691258" y="5023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1691258" y="5023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1756410" y="5018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1756410" y="5018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1772666" y="5014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1772666" y="5014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1780794" y="5012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1780794" y="5012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1805304" y="5005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1805304" y="5005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1972310" y="4896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1972310" y="4896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2025395" y="4837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2025395" y="4837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2176145" y="4596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2176145" y="4596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2192401" y="4563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2192401" y="4563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2225039" y="4493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2225039" y="4493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2245360" y="4446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2245360" y="4446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2290191" y="4338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2290191" y="4338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2298319" y="4317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2298319" y="4317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2436876" y="3938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2436876" y="3938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2469514" y="3843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2469514" y="3843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2485770" y="3795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2485770" y="3795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2555113" y="3590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2555113" y="3590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2563241" y="3565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2563241" y="3565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2624327" y="3385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2624327" y="3385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2632455" y="3361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2632455" y="3361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2640583" y="3338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2640583" y="3338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2701798" y="3164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2701798" y="3164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2742564" y="30535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2742564" y="30535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3076701" y="2422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3076701" y="2422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141852" y="2385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141852" y="2385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154045" y="2382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3154045" y="2382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3182620" y="2381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3182620" y="2381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3268217" y="2425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268217" y="2425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280409" y="2438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280409" y="2438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292602" y="2452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292602" y="2452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304794" y="2468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304794" y="2468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317113" y="2486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317113" y="2486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341496" y="2525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341496" y="2525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349625" y="2540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349625" y="2540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394455" y="2630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394455" y="2630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414903" y="2677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414903" y="2677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423030" y="2697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423030" y="2697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467861" y="2813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467861" y="2813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500501" y="2905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500501" y="2905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516757" y="2953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516757" y="2953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3533013" y="3002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3533013" y="3002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3557523" y="3078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557523" y="3078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565652" y="31040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3565652" y="31040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3606419" y="3235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3606419" y="3235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3630803" y="3315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3630803" y="3315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3638930" y="3342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3638930" y="3342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3663441" y="3423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3663441" y="3423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3716401" y="3598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3716401" y="3598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3749040" y="3704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3749040" y="3704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3785742" y="3820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3785742" y="3820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3867150" y="4058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3867150" y="4058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3891660" y="4123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3891660" y="4123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3903853" y="41541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3903853" y="41541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3916045" y="4183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3916045" y="4183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3932428" y="4221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3932428" y="4221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3948684" y="4258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3948684" y="4258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009771" y="4380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009771" y="4380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038346" y="4429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038346" y="4429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070984" y="4480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070984" y="4480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4103496" y="4524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4103496" y="4524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136135" y="4564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136135" y="4564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156455" y="4585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156455" y="4585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282821" y="4678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4282821" y="4678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4295013" y="4683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295013" y="4683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4307204" y="4688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307204" y="4688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319523" y="4692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319523" y="4692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356227" y="4701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356227" y="4701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417314" y="4707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417314" y="4707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470272" y="4703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4470272" y="4703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4645533" y="464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4645533" y="464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4686172" y="4620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4686172" y="4620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4718811" y="4601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4718811" y="4601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4763642" y="45746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4763642" y="45746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4828794" y="4533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4828794" y="4533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4877689" y="4502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4877689" y="4502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4885944" y="4497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4885944" y="4497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4910328" y="4481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4910328" y="4481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4922520" y="4473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4922520" y="4473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012182" y="4415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012182" y="4415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048884" y="4391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048884" y="4391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5101844" y="4357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5101844" y="4357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179314" y="4306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179314" y="4306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5195570" y="4295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195570" y="4295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240401" y="4265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240401" y="4265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5273040" y="4244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273040" y="4244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5497067" y="4093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5497067" y="4093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5737605" y="3930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737605" y="3930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5884290" y="3829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5884290" y="3829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6140958" y="3650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6140958" y="3650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6495415" y="3399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6495415" y="3399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6821423" y="3167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6821423" y="3167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6866255" y="3135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6866255" y="3135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6894830" y="3115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6894830" y="3115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7021068" y="302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7021068" y="302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7127113" y="2948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7127113" y="2948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7237094" y="2869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7237094" y="2869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 txBox="1"/>
          <p:nvPr/>
        </p:nvSpPr>
        <p:spPr>
          <a:xfrm>
            <a:off x="245287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153686500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0" name="object 1090"/>
          <p:cNvSpPr txBox="1"/>
          <p:nvPr/>
        </p:nvSpPr>
        <p:spPr>
          <a:xfrm>
            <a:off x="449021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153687000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1" name="object 1091"/>
          <p:cNvSpPr txBox="1"/>
          <p:nvPr/>
        </p:nvSpPr>
        <p:spPr>
          <a:xfrm>
            <a:off x="652767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153687500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2" name="object 1092"/>
          <p:cNvSpPr txBox="1"/>
          <p:nvPr/>
        </p:nvSpPr>
        <p:spPr>
          <a:xfrm>
            <a:off x="594230" y="534005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3" name="object 1093"/>
          <p:cNvSpPr txBox="1"/>
          <p:nvPr/>
        </p:nvSpPr>
        <p:spPr>
          <a:xfrm>
            <a:off x="594230" y="43681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4" name="object 1094"/>
          <p:cNvSpPr txBox="1"/>
          <p:nvPr/>
        </p:nvSpPr>
        <p:spPr>
          <a:xfrm>
            <a:off x="594230" y="342967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5" name="object 1095"/>
          <p:cNvSpPr txBox="1"/>
          <p:nvPr/>
        </p:nvSpPr>
        <p:spPr>
          <a:xfrm>
            <a:off x="594230" y="245786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6" name="object 109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PLXNA3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153686109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14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98" name="object 109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099" name="object 1099"/>
          <p:cNvSpPr/>
          <p:nvPr/>
        </p:nvSpPr>
        <p:spPr>
          <a:xfrm>
            <a:off x="914400" y="4379848"/>
            <a:ext cx="2334260" cy="330200"/>
          </a:xfrm>
          <a:custGeom>
            <a:avLst/>
            <a:gdLst/>
            <a:ahLst/>
            <a:cxnLst/>
            <a:rect l="l" t="t" r="r" b="b"/>
            <a:pathLst>
              <a:path w="2334260" h="330200">
                <a:moveTo>
                  <a:pt x="0" y="330200"/>
                </a:moveTo>
                <a:lnTo>
                  <a:pt x="2334132" y="330200"/>
                </a:lnTo>
                <a:lnTo>
                  <a:pt x="2334132" y="0"/>
                </a:lnTo>
                <a:lnTo>
                  <a:pt x="0" y="0"/>
                </a:lnTo>
                <a:lnTo>
                  <a:pt x="0" y="33020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 txBox="1"/>
          <p:nvPr/>
        </p:nvSpPr>
        <p:spPr>
          <a:xfrm>
            <a:off x="1048130" y="4491226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1101" name="object 1101"/>
          <p:cNvSpPr txBox="1"/>
          <p:nvPr/>
        </p:nvSpPr>
        <p:spPr>
          <a:xfrm>
            <a:off x="3252723" y="3719448"/>
            <a:ext cx="591185" cy="33020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8732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102" name="object 1102"/>
          <p:cNvSpPr/>
          <p:nvPr/>
        </p:nvSpPr>
        <p:spPr>
          <a:xfrm>
            <a:off x="3252723" y="3059048"/>
            <a:ext cx="591185" cy="330200"/>
          </a:xfrm>
          <a:custGeom>
            <a:avLst/>
            <a:gdLst/>
            <a:ahLst/>
            <a:cxnLst/>
            <a:rect l="l" t="t" r="r" b="b"/>
            <a:pathLst>
              <a:path w="591185" h="330200">
                <a:moveTo>
                  <a:pt x="0" y="330200"/>
                </a:moveTo>
                <a:lnTo>
                  <a:pt x="590803" y="330200"/>
                </a:lnTo>
                <a:lnTo>
                  <a:pt x="590803" y="0"/>
                </a:lnTo>
                <a:lnTo>
                  <a:pt x="0" y="0"/>
                </a:lnTo>
                <a:lnTo>
                  <a:pt x="0" y="3302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 txBox="1"/>
          <p:nvPr/>
        </p:nvSpPr>
        <p:spPr>
          <a:xfrm>
            <a:off x="3454019" y="317271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04" name="object 1104"/>
          <p:cNvSpPr/>
          <p:nvPr/>
        </p:nvSpPr>
        <p:spPr>
          <a:xfrm>
            <a:off x="3252723" y="3389248"/>
            <a:ext cx="591185" cy="330200"/>
          </a:xfrm>
          <a:custGeom>
            <a:avLst/>
            <a:gdLst/>
            <a:ahLst/>
            <a:cxnLst/>
            <a:rect l="l" t="t" r="r" b="b"/>
            <a:pathLst>
              <a:path w="591185" h="330200">
                <a:moveTo>
                  <a:pt x="0" y="330200"/>
                </a:moveTo>
                <a:lnTo>
                  <a:pt x="590803" y="330200"/>
                </a:lnTo>
                <a:lnTo>
                  <a:pt x="590803" y="0"/>
                </a:lnTo>
                <a:lnTo>
                  <a:pt x="0" y="0"/>
                </a:lnTo>
                <a:lnTo>
                  <a:pt x="0" y="33020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 txBox="1"/>
          <p:nvPr/>
        </p:nvSpPr>
        <p:spPr>
          <a:xfrm>
            <a:off x="3371469" y="3505960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06" name="object 1106"/>
          <p:cNvSpPr/>
          <p:nvPr/>
        </p:nvSpPr>
        <p:spPr>
          <a:xfrm>
            <a:off x="3847591" y="2728848"/>
            <a:ext cx="3650615" cy="330200"/>
          </a:xfrm>
          <a:custGeom>
            <a:avLst/>
            <a:gdLst/>
            <a:ahLst/>
            <a:cxnLst/>
            <a:rect l="l" t="t" r="r" b="b"/>
            <a:pathLst>
              <a:path w="3650615" h="330200">
                <a:moveTo>
                  <a:pt x="0" y="330200"/>
                </a:moveTo>
                <a:lnTo>
                  <a:pt x="3650488" y="330200"/>
                </a:lnTo>
                <a:lnTo>
                  <a:pt x="3650488" y="0"/>
                </a:lnTo>
                <a:lnTo>
                  <a:pt x="0" y="0"/>
                </a:lnTo>
                <a:lnTo>
                  <a:pt x="0" y="33020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 txBox="1"/>
          <p:nvPr/>
        </p:nvSpPr>
        <p:spPr>
          <a:xfrm>
            <a:off x="7146290" y="284937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09" name="object 110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108" name="object 110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980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980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1447" y="4949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1447" y="4949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89658" y="4428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89658" y="4428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60169" y="40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60169" y="40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89760" y="4064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89760" y="4064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49017" y="333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549017" y="333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780283" y="3109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780283" y="3109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790063" y="310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790063" y="310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016504" y="2903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16504" y="2903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26282" y="2895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26282" y="2895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105023" y="2832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105023" y="2832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287014" y="2699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287014" y="2699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316604" y="2679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316604" y="2679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464178" y="2586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64178" y="2586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749547" y="2443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749547" y="2443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759327" y="242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759327" y="242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788917" y="2381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788917" y="2381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926713" y="2371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926713" y="2371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961129" y="2368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961129" y="2368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970909" y="2364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970909" y="2364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85767" y="2356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985767" y="2356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20184" y="2348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20184" y="2348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059554" y="2339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059554" y="2339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108703" y="2335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108703" y="2335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138167" y="2330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38167" y="2330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177538" y="2327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177538" y="2327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202176" y="2322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202176" y="2322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300601" y="2321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300601" y="2321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335017" y="2322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335017" y="2322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344923" y="2324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344923" y="2324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403852" y="2331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403852" y="2331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472813" y="2336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472813" y="2336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512183" y="2352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512183" y="2352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595748" y="2384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595748" y="2384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713859" y="2399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713859" y="2399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758182" y="241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758182" y="241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787646" y="2450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787646" y="2450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886071" y="248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886071" y="248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950078" y="2485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950078" y="2485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959858" y="249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959858" y="249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984496" y="2532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984496" y="2532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48503" y="2662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48503" y="2662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55133" y="2679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55133" y="2679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79644" y="269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79644" y="269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99328" y="2715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99328" y="2715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328920" y="2752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328920" y="2752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378069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378069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86272" y="2939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86272" y="2939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04383" y="2948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604383" y="2948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14289" y="3143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14289" y="3143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820917" y="3464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820917" y="3464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125971" y="349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25971" y="349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150609" y="3569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150609" y="3569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219444" y="3700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219444" y="3700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332601" y="3769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332601" y="3769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391655" y="38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91655" y="38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435852" y="3948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35852" y="3948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539230" y="3996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39230" y="3996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78600" y="403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78600" y="403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608064" y="409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608064" y="409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657340" y="4205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657340" y="4205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45858" y="4634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45858" y="4634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080504" y="478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080504" y="478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193660" y="4845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193660" y="4845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242809" y="2439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242809" y="2439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694560" y="5486400"/>
            <a:ext cx="4920615" cy="0"/>
          </a:xfrm>
          <a:custGeom>
            <a:avLst/>
            <a:gdLst/>
            <a:ahLst/>
            <a:cxnLst/>
            <a:rect l="l" t="t" r="r" b="b"/>
            <a:pathLst>
              <a:path w="4920615">
                <a:moveTo>
                  <a:pt x="0" y="0"/>
                </a:moveTo>
                <a:lnTo>
                  <a:pt x="492010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6945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6785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6625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6465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6305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61466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14400" y="2248916"/>
            <a:ext cx="0" cy="3150235"/>
          </a:xfrm>
          <a:custGeom>
            <a:avLst/>
            <a:gdLst/>
            <a:ahLst/>
            <a:cxnLst/>
            <a:rect l="l" t="t" r="r" b="b"/>
            <a:pathLst>
              <a:path h="3150235">
                <a:moveTo>
                  <a:pt x="0" y="0"/>
                </a:moveTo>
                <a:lnTo>
                  <a:pt x="0" y="314972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5398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4873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22960" y="43487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3826319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473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22960" y="3298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22960" y="27738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22960" y="22489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149730" y="4983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49730" y="49921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53477" y="4992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74241" y="49526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74241" y="49612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78115" y="49611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592452" y="44309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92452" y="4439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96326" y="44394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863089" y="41024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63089" y="41109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866836" y="4111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892554" y="4067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892554" y="40759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896427" y="40758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551938" y="3336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51938" y="33451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555684" y="33452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783077" y="3112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786951" y="31212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792983" y="3103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796730" y="3112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019298" y="2906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019298" y="29150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023171" y="29149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029204" y="28983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029204" y="29070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032950" y="29069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107817" y="2835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107817" y="28441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111690" y="2844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289934" y="2702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289934" y="27108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293681" y="2710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319398" y="2682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319398" y="26908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323272" y="26908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466972" y="2589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470846" y="2598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752341" y="24465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756215" y="24551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762247" y="2430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65994" y="2439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91711" y="23839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795585" y="23924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929507" y="2374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933380" y="23828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963923" y="2371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967797" y="2380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973829" y="2367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977576" y="2376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988561" y="2359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992435" y="2368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022978" y="23512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026852" y="2359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062348" y="2342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062348" y="23508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066222" y="2350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111625" y="2337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111625" y="23464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115371" y="23463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141089" y="2332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141089" y="2341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144835" y="2341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180459" y="2330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180459" y="23389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184205" y="2338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205096" y="23249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205096" y="2333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208843" y="23335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303395" y="2324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303395" y="2333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307268" y="2333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337939" y="23249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337939" y="23336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341685" y="23335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347717" y="2327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347717" y="23360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351591" y="23361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406772" y="2334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406772" y="2342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410519" y="2342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475607" y="2339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475607" y="2347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479480" y="2348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514977" y="23553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514977" y="23638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518850" y="23639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598670" y="2387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598670" y="2395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602416" y="2395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716779" y="2402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716779" y="24108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720526" y="2410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760976" y="2413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760976" y="24215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764849" y="2421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790566" y="2453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790566" y="24620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794313" y="2462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888991" y="24836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888991" y="24921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892738" y="24921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952872" y="24884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952872" y="2496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956746" y="24970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962778" y="25010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962778" y="25095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966525" y="25095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987290" y="2535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987290" y="2544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991163" y="2544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051297" y="26653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051297" y="26738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055171" y="26739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257927" y="26824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257927" y="2691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261800" y="2691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282565" y="269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282565" y="2705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286311" y="27051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302250" y="2718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302250" y="2726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05996" y="2726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331714" y="2755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331714" y="27637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335587" y="2763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380990" y="2841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380990" y="2850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384736" y="2849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489194" y="2942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92940" y="2951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07303" y="2951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611050" y="2960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617083" y="3146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617083" y="3154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620956" y="31548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823711" y="34671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823711" y="34757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827585" y="34756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128765" y="3494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128765" y="35030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132639" y="3503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153403" y="35722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153403" y="3580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157277" y="35808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222238" y="37031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222238" y="3711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226111" y="37117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335395" y="3772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335395" y="37814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339268" y="3781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394450" y="3825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394450" y="3834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398323" y="3834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438772" y="3951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438772" y="39597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442519" y="39596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542151" y="39994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542151" y="40081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545897" y="4008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581393" y="40359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585267" y="4044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610984" y="4097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614731" y="41057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660133" y="4208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664007" y="4216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748780" y="46374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748780" y="46459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752526" y="46459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083297" y="4784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083297" y="4792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087171" y="4792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96455" y="48483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96455" y="48568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0328" y="4856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5731" y="2442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5731" y="24511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9477" y="24510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58239" y="4629911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724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066800" y="46299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182877" y="4602607"/>
            <a:ext cx="0" cy="717550"/>
          </a:xfrm>
          <a:custGeom>
            <a:avLst/>
            <a:gdLst/>
            <a:ahLst/>
            <a:cxnLst/>
            <a:rect l="l" t="t" r="r" b="b"/>
            <a:pathLst>
              <a:path h="717550">
                <a:moveTo>
                  <a:pt x="0" y="7171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91438" y="5319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091438" y="4602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601088" y="4136009"/>
            <a:ext cx="0" cy="607060"/>
          </a:xfrm>
          <a:custGeom>
            <a:avLst/>
            <a:gdLst/>
            <a:ahLst/>
            <a:cxnLst/>
            <a:rect l="l" t="t" r="r" b="b"/>
            <a:pathLst>
              <a:path h="607060">
                <a:moveTo>
                  <a:pt x="0" y="6069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09649" y="47429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509649" y="4136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871598" y="3834891"/>
            <a:ext cx="0" cy="552450"/>
          </a:xfrm>
          <a:custGeom>
            <a:avLst/>
            <a:gdLst/>
            <a:ahLst/>
            <a:cxnLst/>
            <a:rect l="l" t="t" r="r" b="b"/>
            <a:pathLst>
              <a:path h="552450">
                <a:moveTo>
                  <a:pt x="0" y="5523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780158" y="4387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780158" y="38348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901189" y="3802253"/>
            <a:ext cx="0" cy="547370"/>
          </a:xfrm>
          <a:custGeom>
            <a:avLst/>
            <a:gdLst/>
            <a:ahLst/>
            <a:cxnLst/>
            <a:rect l="l" t="t" r="r" b="b"/>
            <a:pathLst>
              <a:path h="547370">
                <a:moveTo>
                  <a:pt x="0" y="5473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809750" y="43496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809750" y="3802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560447" y="3330447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60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469007" y="3590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791714" y="2874136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3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791714" y="3330447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700273" y="3368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700273" y="28741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801492" y="2864866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3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801492" y="3330447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710052" y="33595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710052" y="28648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027933" y="2662427"/>
            <a:ext cx="0" cy="335915"/>
          </a:xfrm>
          <a:custGeom>
            <a:avLst/>
            <a:gdLst/>
            <a:ahLst/>
            <a:cxnLst/>
            <a:rect l="l" t="t" r="r" b="b"/>
            <a:pathLst>
              <a:path h="335914">
                <a:moveTo>
                  <a:pt x="0" y="0"/>
                </a:moveTo>
                <a:lnTo>
                  <a:pt x="0" y="335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936494" y="26624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037713" y="2654045"/>
            <a:ext cx="0" cy="344170"/>
          </a:xfrm>
          <a:custGeom>
            <a:avLst/>
            <a:gdLst/>
            <a:ahLst/>
            <a:cxnLst/>
            <a:rect l="l" t="t" r="r" b="b"/>
            <a:pathLst>
              <a:path h="344169">
                <a:moveTo>
                  <a:pt x="0" y="0"/>
                </a:moveTo>
                <a:lnTo>
                  <a:pt x="0" y="344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946273" y="26540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116452" y="2665729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298444" y="2665729"/>
            <a:ext cx="0" cy="306705"/>
          </a:xfrm>
          <a:custGeom>
            <a:avLst/>
            <a:gdLst/>
            <a:ahLst/>
            <a:cxnLst/>
            <a:rect l="l" t="t" r="r" b="b"/>
            <a:pathLst>
              <a:path h="306705">
                <a:moveTo>
                  <a:pt x="0" y="0"/>
                </a:moveTo>
                <a:lnTo>
                  <a:pt x="0" y="306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207004" y="2972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328034" y="2665729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236595" y="2953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470846" y="2331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475609" y="2665729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200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384169" y="2865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384169" y="2330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760978" y="2178939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760978" y="2665729"/>
            <a:ext cx="0" cy="65405"/>
          </a:xfrm>
          <a:custGeom>
            <a:avLst/>
            <a:gdLst/>
            <a:ahLst/>
            <a:cxnLst/>
            <a:rect l="l" t="t" r="r" b="b"/>
            <a:pathLst>
              <a:path h="65405">
                <a:moveTo>
                  <a:pt x="0" y="0"/>
                </a:moveTo>
                <a:lnTo>
                  <a:pt x="0" y="65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669538" y="2731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669538" y="21789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770757" y="2162301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10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770757" y="2665729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6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679316" y="27164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679316" y="21623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800347" y="2112772"/>
            <a:ext cx="0" cy="220979"/>
          </a:xfrm>
          <a:custGeom>
            <a:avLst/>
            <a:gdLst/>
            <a:ahLst/>
            <a:cxnLst/>
            <a:rect l="l" t="t" r="r" b="b"/>
            <a:pathLst>
              <a:path h="220980">
                <a:moveTo>
                  <a:pt x="0" y="0"/>
                </a:moveTo>
                <a:lnTo>
                  <a:pt x="0" y="2205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795585" y="2668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708908" y="2672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708908" y="2112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938142" y="2102611"/>
            <a:ext cx="0" cy="231140"/>
          </a:xfrm>
          <a:custGeom>
            <a:avLst/>
            <a:gdLst/>
            <a:ahLst/>
            <a:cxnLst/>
            <a:rect l="l" t="t" r="r" b="b"/>
            <a:pathLst>
              <a:path h="231139">
                <a:moveTo>
                  <a:pt x="0" y="0"/>
                </a:moveTo>
                <a:lnTo>
                  <a:pt x="0" y="2307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846703" y="26630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846703" y="21026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972559" y="2099945"/>
            <a:ext cx="0" cy="233679"/>
          </a:xfrm>
          <a:custGeom>
            <a:avLst/>
            <a:gdLst/>
            <a:ahLst/>
            <a:cxnLst/>
            <a:rect l="l" t="t" r="r" b="b"/>
            <a:pathLst>
              <a:path h="233680">
                <a:moveTo>
                  <a:pt x="0" y="0"/>
                </a:moveTo>
                <a:lnTo>
                  <a:pt x="0" y="2334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881120" y="2660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881120" y="2099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982339" y="2095880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7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890898" y="2656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890898" y="20958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997197" y="2087245"/>
            <a:ext cx="0" cy="246379"/>
          </a:xfrm>
          <a:custGeom>
            <a:avLst/>
            <a:gdLst/>
            <a:ahLst/>
            <a:cxnLst/>
            <a:rect l="l" t="t" r="r" b="b"/>
            <a:pathLst>
              <a:path h="246380">
                <a:moveTo>
                  <a:pt x="0" y="0"/>
                </a:moveTo>
                <a:lnTo>
                  <a:pt x="0" y="246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84701" y="264433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905758" y="2087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031615" y="2078482"/>
            <a:ext cx="0" cy="255270"/>
          </a:xfrm>
          <a:custGeom>
            <a:avLst/>
            <a:gdLst/>
            <a:ahLst/>
            <a:cxnLst/>
            <a:rect l="l" t="t" r="r" b="b"/>
            <a:pathLst>
              <a:path h="255269">
                <a:moveTo>
                  <a:pt x="0" y="0"/>
                </a:moveTo>
                <a:lnTo>
                  <a:pt x="0" y="254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080764" y="2641092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29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940175" y="2078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70984" y="2069338"/>
            <a:ext cx="0" cy="563245"/>
          </a:xfrm>
          <a:custGeom>
            <a:avLst/>
            <a:gdLst/>
            <a:ahLst/>
            <a:cxnLst/>
            <a:rect l="l" t="t" r="r" b="b"/>
            <a:pathLst>
              <a:path h="563244">
                <a:moveTo>
                  <a:pt x="0" y="5631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80764" y="2632455"/>
            <a:ext cx="81915" cy="0"/>
          </a:xfrm>
          <a:custGeom>
            <a:avLst/>
            <a:gdLst/>
            <a:ahLst/>
            <a:cxnLst/>
            <a:rect l="l" t="t" r="r" b="b"/>
            <a:pathLst>
              <a:path w="81914">
                <a:moveTo>
                  <a:pt x="0" y="0"/>
                </a:moveTo>
                <a:lnTo>
                  <a:pt x="8166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979545" y="20693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120134" y="2064766"/>
            <a:ext cx="0" cy="563880"/>
          </a:xfrm>
          <a:custGeom>
            <a:avLst/>
            <a:gdLst/>
            <a:ahLst/>
            <a:cxnLst/>
            <a:rect l="l" t="t" r="r" b="b"/>
            <a:pathLst>
              <a:path h="563880">
                <a:moveTo>
                  <a:pt x="0" y="5633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49597" y="2059685"/>
            <a:ext cx="0" cy="563880"/>
          </a:xfrm>
          <a:custGeom>
            <a:avLst/>
            <a:gdLst/>
            <a:ahLst/>
            <a:cxnLst/>
            <a:rect l="l" t="t" r="r" b="b"/>
            <a:pathLst>
              <a:path h="563880">
                <a:moveTo>
                  <a:pt x="0" y="5634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080764" y="2623185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4">
                <a:moveTo>
                  <a:pt x="0" y="0"/>
                </a:moveTo>
                <a:lnTo>
                  <a:pt x="16027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028694" y="2059685"/>
            <a:ext cx="375285" cy="0"/>
          </a:xfrm>
          <a:custGeom>
            <a:avLst/>
            <a:gdLst/>
            <a:ahLst/>
            <a:cxnLst/>
            <a:rect l="l" t="t" r="r" b="b"/>
            <a:pathLst>
              <a:path w="375285">
                <a:moveTo>
                  <a:pt x="0" y="0"/>
                </a:moveTo>
                <a:lnTo>
                  <a:pt x="37477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188967" y="2057273"/>
            <a:ext cx="0" cy="563880"/>
          </a:xfrm>
          <a:custGeom>
            <a:avLst/>
            <a:gdLst/>
            <a:ahLst/>
            <a:cxnLst/>
            <a:rect l="l" t="t" r="r" b="b"/>
            <a:pathLst>
              <a:path h="563880">
                <a:moveTo>
                  <a:pt x="0" y="5633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080764" y="2620898"/>
            <a:ext cx="426084" cy="0"/>
          </a:xfrm>
          <a:custGeom>
            <a:avLst/>
            <a:gdLst/>
            <a:ahLst/>
            <a:cxnLst/>
            <a:rect l="l" t="t" r="r" b="b"/>
            <a:pathLst>
              <a:path w="426085">
                <a:moveTo>
                  <a:pt x="0" y="0"/>
                </a:moveTo>
                <a:lnTo>
                  <a:pt x="425958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097528" y="2056701"/>
            <a:ext cx="350520" cy="0"/>
          </a:xfrm>
          <a:custGeom>
            <a:avLst/>
            <a:gdLst/>
            <a:ahLst/>
            <a:cxnLst/>
            <a:rect l="l" t="t" r="r" b="b"/>
            <a:pathLst>
              <a:path w="350520">
                <a:moveTo>
                  <a:pt x="0" y="0"/>
                </a:moveTo>
                <a:lnTo>
                  <a:pt x="350266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213605" y="205232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5624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122165" y="2614548"/>
            <a:ext cx="316230" cy="0"/>
          </a:xfrm>
          <a:custGeom>
            <a:avLst/>
            <a:gdLst/>
            <a:ahLst/>
            <a:cxnLst/>
            <a:rect l="l" t="t" r="r" b="b"/>
            <a:pathLst>
              <a:path w="316229">
                <a:moveTo>
                  <a:pt x="0" y="0"/>
                </a:moveTo>
                <a:lnTo>
                  <a:pt x="315722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122165" y="2052573"/>
            <a:ext cx="316230" cy="0"/>
          </a:xfrm>
          <a:custGeom>
            <a:avLst/>
            <a:gdLst/>
            <a:ahLst/>
            <a:cxnLst/>
            <a:rect l="l" t="t" r="r" b="b"/>
            <a:pathLst>
              <a:path w="316229">
                <a:moveTo>
                  <a:pt x="0" y="0"/>
                </a:moveTo>
                <a:lnTo>
                  <a:pt x="315722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312030" y="2052573"/>
            <a:ext cx="0" cy="561975"/>
          </a:xfrm>
          <a:custGeom>
            <a:avLst/>
            <a:gdLst/>
            <a:ahLst/>
            <a:cxnLst/>
            <a:rect l="l" t="t" r="r" b="b"/>
            <a:pathLst>
              <a:path h="561975">
                <a:moveTo>
                  <a:pt x="0" y="5617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346447" y="2052827"/>
            <a:ext cx="0" cy="561975"/>
          </a:xfrm>
          <a:custGeom>
            <a:avLst/>
            <a:gdLst/>
            <a:ahLst/>
            <a:cxnLst/>
            <a:rect l="l" t="t" r="r" b="b"/>
            <a:pathLst>
              <a:path h="561975">
                <a:moveTo>
                  <a:pt x="0" y="5614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56353" y="2056129"/>
            <a:ext cx="0" cy="560070"/>
          </a:xfrm>
          <a:custGeom>
            <a:avLst/>
            <a:gdLst/>
            <a:ahLst/>
            <a:cxnLst/>
            <a:rect l="l" t="t" r="r" b="b"/>
            <a:pathLst>
              <a:path h="560069">
                <a:moveTo>
                  <a:pt x="0" y="5598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264914" y="2615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415282" y="2063876"/>
            <a:ext cx="0" cy="557530"/>
          </a:xfrm>
          <a:custGeom>
            <a:avLst/>
            <a:gdLst/>
            <a:ahLst/>
            <a:cxnLst/>
            <a:rect l="l" t="t" r="r" b="b"/>
            <a:pathLst>
              <a:path h="557530">
                <a:moveTo>
                  <a:pt x="0" y="5572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23841" y="2063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484242" y="2070226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5554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392803" y="26257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392803" y="20702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23613" y="2088388"/>
            <a:ext cx="0" cy="551180"/>
          </a:xfrm>
          <a:custGeom>
            <a:avLst/>
            <a:gdLst/>
            <a:ahLst/>
            <a:cxnLst/>
            <a:rect l="l" t="t" r="r" b="b"/>
            <a:pathLst>
              <a:path h="551180">
                <a:moveTo>
                  <a:pt x="0" y="5510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32172" y="2639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432172" y="2088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607178" y="2124455"/>
            <a:ext cx="0" cy="543560"/>
          </a:xfrm>
          <a:custGeom>
            <a:avLst/>
            <a:gdLst/>
            <a:ahLst/>
            <a:cxnLst/>
            <a:rect l="l" t="t" r="r" b="b"/>
            <a:pathLst>
              <a:path h="543560">
                <a:moveTo>
                  <a:pt x="0" y="5430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15739" y="2667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515739" y="21244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725289" y="2141092"/>
            <a:ext cx="0" cy="539750"/>
          </a:xfrm>
          <a:custGeom>
            <a:avLst/>
            <a:gdLst/>
            <a:ahLst/>
            <a:cxnLst/>
            <a:rect l="l" t="t" r="r" b="b"/>
            <a:pathLst>
              <a:path h="539750">
                <a:moveTo>
                  <a:pt x="0" y="5394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633848" y="2141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769611" y="2153030"/>
            <a:ext cx="0" cy="513080"/>
          </a:xfrm>
          <a:custGeom>
            <a:avLst/>
            <a:gdLst/>
            <a:ahLst/>
            <a:cxnLst/>
            <a:rect l="l" t="t" r="r" b="b"/>
            <a:pathLst>
              <a:path h="513080">
                <a:moveTo>
                  <a:pt x="0" y="0"/>
                </a:moveTo>
                <a:lnTo>
                  <a:pt x="0" y="512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678171" y="2153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799076" y="2197735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4">
                <a:moveTo>
                  <a:pt x="0" y="0"/>
                </a:moveTo>
                <a:lnTo>
                  <a:pt x="0" y="467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707635" y="2197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897501" y="2230882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8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806060" y="22308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961509" y="2236216"/>
            <a:ext cx="0" cy="521970"/>
          </a:xfrm>
          <a:custGeom>
            <a:avLst/>
            <a:gdLst/>
            <a:ahLst/>
            <a:cxnLst/>
            <a:rect l="l" t="t" r="r" b="b"/>
            <a:pathLst>
              <a:path h="521969">
                <a:moveTo>
                  <a:pt x="0" y="5215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870069" y="22362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971288" y="2249932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5191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879847" y="2249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995926" y="2287651"/>
            <a:ext cx="0" cy="513080"/>
          </a:xfrm>
          <a:custGeom>
            <a:avLst/>
            <a:gdLst/>
            <a:ahLst/>
            <a:cxnLst/>
            <a:rect l="l" t="t" r="r" b="b"/>
            <a:pathLst>
              <a:path h="513080">
                <a:moveTo>
                  <a:pt x="0" y="5128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904485" y="2287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059934" y="2427985"/>
            <a:ext cx="0" cy="492125"/>
          </a:xfrm>
          <a:custGeom>
            <a:avLst/>
            <a:gdLst/>
            <a:ahLst/>
            <a:cxnLst/>
            <a:rect l="l" t="t" r="r" b="b"/>
            <a:pathLst>
              <a:path h="492125">
                <a:moveTo>
                  <a:pt x="0" y="4917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968494" y="2919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968494" y="2427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266563" y="2446527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4892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175122" y="29357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175122" y="2446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291073" y="2461514"/>
            <a:ext cx="0" cy="487680"/>
          </a:xfrm>
          <a:custGeom>
            <a:avLst/>
            <a:gdLst/>
            <a:ahLst/>
            <a:cxnLst/>
            <a:rect l="l" t="t" r="r" b="b"/>
            <a:pathLst>
              <a:path h="487680">
                <a:moveTo>
                  <a:pt x="0" y="4872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199634" y="2948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199634" y="2461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310759" y="2484501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5">
                <a:moveTo>
                  <a:pt x="0" y="4843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219319" y="2968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219319" y="2484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340350" y="2523870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4796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248909" y="3003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248909" y="2523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389498" y="2614929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1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443728" y="3085083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21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298059" y="2614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497703" y="2998089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443728" y="3181985"/>
            <a:ext cx="145415" cy="0"/>
          </a:xfrm>
          <a:custGeom>
            <a:avLst/>
            <a:gdLst/>
            <a:ahLst/>
            <a:cxnLst/>
            <a:rect l="l" t="t" r="r" b="b"/>
            <a:pathLst>
              <a:path w="145414">
                <a:moveTo>
                  <a:pt x="0" y="0"/>
                </a:moveTo>
                <a:lnTo>
                  <a:pt x="1454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406263" y="2720594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29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615813" y="2998089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5">
                <a:moveTo>
                  <a:pt x="0" y="0"/>
                </a:moveTo>
                <a:lnTo>
                  <a:pt x="0" y="192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524372" y="31903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25719" y="2998089"/>
            <a:ext cx="0" cy="382905"/>
          </a:xfrm>
          <a:custGeom>
            <a:avLst/>
            <a:gdLst/>
            <a:ahLst/>
            <a:cxnLst/>
            <a:rect l="l" t="t" r="r" b="b"/>
            <a:pathLst>
              <a:path h="382904">
                <a:moveTo>
                  <a:pt x="0" y="0"/>
                </a:moveTo>
                <a:lnTo>
                  <a:pt x="0" y="382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534278" y="33809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832347" y="3244850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5">
                <a:moveTo>
                  <a:pt x="0" y="4616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740908" y="3706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40908" y="32448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137402" y="3271139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4638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045961" y="3734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045961" y="3271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162040" y="3345434"/>
            <a:ext cx="0" cy="471170"/>
          </a:xfrm>
          <a:custGeom>
            <a:avLst/>
            <a:gdLst/>
            <a:ahLst/>
            <a:cxnLst/>
            <a:rect l="l" t="t" r="r" b="b"/>
            <a:pathLst>
              <a:path h="471170">
                <a:moveTo>
                  <a:pt x="0" y="4706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070600" y="3816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070600" y="33454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230873" y="3468878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4856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39434" y="3954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139434" y="3468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344030" y="3533902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5">
                <a:moveTo>
                  <a:pt x="0" y="0"/>
                </a:moveTo>
                <a:lnTo>
                  <a:pt x="0" y="4611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252590" y="4029075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33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252590" y="35339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403085" y="3582923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2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311646" y="35829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447282" y="3697859"/>
            <a:ext cx="0" cy="297180"/>
          </a:xfrm>
          <a:custGeom>
            <a:avLst/>
            <a:gdLst/>
            <a:ahLst/>
            <a:cxnLst/>
            <a:rect l="l" t="t" r="r" b="b"/>
            <a:pathLst>
              <a:path h="297179">
                <a:moveTo>
                  <a:pt x="0" y="0"/>
                </a:moveTo>
                <a:lnTo>
                  <a:pt x="0" y="2971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55841" y="3697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550659" y="3741801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3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459220" y="3741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590030" y="3774821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20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498590" y="4314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498590" y="3774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619493" y="3829939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619493" y="4327397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54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528054" y="4381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528054" y="38299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668769" y="392950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668769" y="4327397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9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577330" y="45043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577330" y="3929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757289" y="4327397"/>
            <a:ext cx="0" cy="657860"/>
          </a:xfrm>
          <a:custGeom>
            <a:avLst/>
            <a:gdLst/>
            <a:ahLst/>
            <a:cxnLst/>
            <a:rect l="l" t="t" r="r" b="b"/>
            <a:pathLst>
              <a:path h="657860">
                <a:moveTo>
                  <a:pt x="0" y="0"/>
                </a:moveTo>
                <a:lnTo>
                  <a:pt x="0" y="6576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665848" y="49850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772147" y="4306823"/>
            <a:ext cx="76835" cy="0"/>
          </a:xfrm>
          <a:custGeom>
            <a:avLst/>
            <a:gdLst/>
            <a:ahLst/>
            <a:cxnLst/>
            <a:rect l="l" t="t" r="r" b="b"/>
            <a:pathLst>
              <a:path w="76834">
                <a:moveTo>
                  <a:pt x="0" y="0"/>
                </a:moveTo>
                <a:lnTo>
                  <a:pt x="765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091933" y="4434204"/>
            <a:ext cx="0" cy="717550"/>
          </a:xfrm>
          <a:custGeom>
            <a:avLst/>
            <a:gdLst/>
            <a:ahLst/>
            <a:cxnLst/>
            <a:rect l="l" t="t" r="r" b="b"/>
            <a:pathLst>
              <a:path h="717550">
                <a:moveTo>
                  <a:pt x="0" y="7174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000493" y="5151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000493" y="4434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205091" y="4489322"/>
            <a:ext cx="0" cy="735330"/>
          </a:xfrm>
          <a:custGeom>
            <a:avLst/>
            <a:gdLst/>
            <a:ahLst/>
            <a:cxnLst/>
            <a:rect l="l" t="t" r="r" b="b"/>
            <a:pathLst>
              <a:path h="735329">
                <a:moveTo>
                  <a:pt x="0" y="7350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113651" y="5224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113651" y="44893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254240" y="2174748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0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162800" y="2174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498080" y="2499614"/>
            <a:ext cx="0" cy="2326640"/>
          </a:xfrm>
          <a:custGeom>
            <a:avLst/>
            <a:gdLst/>
            <a:ahLst/>
            <a:cxnLst/>
            <a:rect l="l" t="t" r="r" b="b"/>
            <a:pathLst>
              <a:path h="2326640">
                <a:moveTo>
                  <a:pt x="0" y="232638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498080" y="48260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498080" y="44936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498080" y="41612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498080" y="3496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498080" y="3164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498080" y="28319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498080" y="2499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7668259" y="4433948"/>
            <a:ext cx="1165860" cy="472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7668259" y="410158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7668259" y="3436871"/>
            <a:ext cx="517525" cy="472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7668259" y="310463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4" name="object 514"/>
          <p:cNvSpPr txBox="1"/>
          <p:nvPr/>
        </p:nvSpPr>
        <p:spPr>
          <a:xfrm>
            <a:off x="7668259" y="277228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7668259" y="243992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1141094" y="4974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141094" y="4974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165733" y="4944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165733" y="4944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583944" y="4422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583944" y="4422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854454" y="4093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854454" y="4093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884045" y="4058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884045" y="4058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543301" y="3328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543301" y="3328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774569" y="31041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774569" y="31041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784348" y="3094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784348" y="3094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010789" y="2897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010789" y="2897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020567" y="2889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020567" y="2889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099307" y="2827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099307" y="2827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281298" y="2693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281298" y="2693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310890" y="2673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310890" y="2673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458464" y="2580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458464" y="2580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743833" y="2437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743833" y="2437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753611" y="2422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753611" y="2422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783203" y="2375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783203" y="2375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920997" y="2365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920997" y="2365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955415" y="2363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955415" y="2363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965194" y="2359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965194" y="2359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980053" y="2351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980053" y="2351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014470" y="2342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014470" y="2342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053840" y="2333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053840" y="2333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102989" y="2329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102989" y="2329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132453" y="2324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132453" y="2324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171822" y="2321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171822" y="2321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196460" y="2316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196460" y="2316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294885" y="2316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294885" y="2316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329303" y="2316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329303" y="2316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339209" y="2318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339209" y="2318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398136" y="23253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398136" y="23253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467097" y="2330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467097" y="2330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506467" y="2346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506467" y="2346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590034" y="2378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590034" y="2378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708144" y="2393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708144" y="2393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752466" y="2404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752466" y="2404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781930" y="2444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781930" y="2444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880355" y="2474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880355" y="2474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944364" y="2479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944364" y="2479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954142" y="2492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954142" y="2492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978780" y="2526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978780" y="2526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042789" y="26567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042789" y="26567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249417" y="2673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249417" y="2673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273928" y="2688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273928" y="2688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293614" y="2709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293614" y="2709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323204" y="2746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323204" y="2746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372353" y="2832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372353" y="2832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480558" y="2934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480558" y="2934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598667" y="2942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598667" y="2942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608573" y="3137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608573" y="3137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815203" y="3458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815203" y="3458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120257" y="3485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120257" y="3485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144895" y="3563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144895" y="3563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213728" y="3694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213728" y="3694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326885" y="376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326885" y="376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385940" y="3817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385940" y="3817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430136" y="39425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430136" y="39425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533515" y="3990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533515" y="3990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572884" y="4027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572884" y="4027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602348" y="408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602348" y="408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651625" y="4199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651625" y="4199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740143" y="4628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740143" y="4628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074789" y="4775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074789" y="4775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187945" y="4839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187945" y="4839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237094" y="2433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237094" y="2433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 txBox="1"/>
          <p:nvPr/>
        </p:nvSpPr>
        <p:spPr>
          <a:xfrm>
            <a:off x="142760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97504800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24116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97505000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339572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97505200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437972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97505400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536371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97505600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1" name="object 651"/>
          <p:cNvSpPr txBox="1"/>
          <p:nvPr/>
        </p:nvSpPr>
        <p:spPr>
          <a:xfrm>
            <a:off x="634771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97505800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822960" y="38237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 txBox="1"/>
          <p:nvPr/>
        </p:nvSpPr>
        <p:spPr>
          <a:xfrm>
            <a:off x="594230" y="527312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54" name="object 654"/>
          <p:cNvSpPr txBox="1"/>
          <p:nvPr/>
        </p:nvSpPr>
        <p:spPr>
          <a:xfrm>
            <a:off x="594230" y="474823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5" name="object 655"/>
          <p:cNvSpPr txBox="1"/>
          <p:nvPr/>
        </p:nvSpPr>
        <p:spPr>
          <a:xfrm>
            <a:off x="594230" y="422321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56" name="object 656"/>
          <p:cNvSpPr txBox="1"/>
          <p:nvPr/>
        </p:nvSpPr>
        <p:spPr>
          <a:xfrm>
            <a:off x="594230" y="373167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7" name="object 657"/>
          <p:cNvSpPr txBox="1"/>
          <p:nvPr/>
        </p:nvSpPr>
        <p:spPr>
          <a:xfrm>
            <a:off x="594230" y="320665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58" name="object 658"/>
          <p:cNvSpPr txBox="1"/>
          <p:nvPr/>
        </p:nvSpPr>
        <p:spPr>
          <a:xfrm>
            <a:off x="594230" y="268176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9" name="object 659"/>
          <p:cNvSpPr txBox="1"/>
          <p:nvPr/>
        </p:nvSpPr>
        <p:spPr>
          <a:xfrm>
            <a:off x="594230" y="215675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ANKRD23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97504691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62" name="object 66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6289928" y="3995039"/>
            <a:ext cx="482600" cy="332740"/>
          </a:xfrm>
          <a:custGeom>
            <a:avLst/>
            <a:gdLst/>
            <a:ahLst/>
            <a:cxnLst/>
            <a:rect l="l" t="t" r="r" b="b"/>
            <a:pathLst>
              <a:path w="482600" h="332739">
                <a:moveTo>
                  <a:pt x="0" y="332359"/>
                </a:moveTo>
                <a:lnTo>
                  <a:pt x="482219" y="332359"/>
                </a:lnTo>
                <a:lnTo>
                  <a:pt x="482219" y="0"/>
                </a:ln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 txBox="1"/>
          <p:nvPr/>
        </p:nvSpPr>
        <p:spPr>
          <a:xfrm>
            <a:off x="6279007" y="4108829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5" name="object 665"/>
          <p:cNvSpPr txBox="1"/>
          <p:nvPr/>
        </p:nvSpPr>
        <p:spPr>
          <a:xfrm>
            <a:off x="4961509" y="3995039"/>
            <a:ext cx="482600" cy="33274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27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4085716" y="3995039"/>
            <a:ext cx="467359" cy="332740"/>
          </a:xfrm>
          <a:custGeom>
            <a:avLst/>
            <a:gdLst/>
            <a:ahLst/>
            <a:cxnLst/>
            <a:rect l="l" t="t" r="r" b="b"/>
            <a:pathLst>
              <a:path w="467360" h="332739">
                <a:moveTo>
                  <a:pt x="0" y="332359"/>
                </a:moveTo>
                <a:lnTo>
                  <a:pt x="467360" y="332359"/>
                </a:lnTo>
                <a:lnTo>
                  <a:pt x="467360" y="0"/>
                </a:ln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 txBox="1"/>
          <p:nvPr/>
        </p:nvSpPr>
        <p:spPr>
          <a:xfrm>
            <a:off x="4067428" y="4108829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6289928" y="2998089"/>
            <a:ext cx="482600" cy="332740"/>
          </a:xfrm>
          <a:custGeom>
            <a:avLst/>
            <a:gdLst/>
            <a:ahLst/>
            <a:cxnLst/>
            <a:rect l="l" t="t" r="r" b="b"/>
            <a:pathLst>
              <a:path w="482600" h="332739">
                <a:moveTo>
                  <a:pt x="0" y="332359"/>
                </a:moveTo>
                <a:lnTo>
                  <a:pt x="482219" y="332359"/>
                </a:lnTo>
                <a:lnTo>
                  <a:pt x="482219" y="0"/>
                </a:ln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 txBox="1"/>
          <p:nvPr/>
        </p:nvSpPr>
        <p:spPr>
          <a:xfrm>
            <a:off x="6436867" y="311276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4961509" y="2998089"/>
            <a:ext cx="482600" cy="332740"/>
          </a:xfrm>
          <a:custGeom>
            <a:avLst/>
            <a:gdLst/>
            <a:ahLst/>
            <a:cxnLst/>
            <a:rect l="l" t="t" r="r" b="b"/>
            <a:pathLst>
              <a:path w="482600" h="332739">
                <a:moveTo>
                  <a:pt x="0" y="332359"/>
                </a:moveTo>
                <a:lnTo>
                  <a:pt x="482218" y="332359"/>
                </a:lnTo>
                <a:lnTo>
                  <a:pt x="482218" y="0"/>
                </a:ln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 txBox="1"/>
          <p:nvPr/>
        </p:nvSpPr>
        <p:spPr>
          <a:xfrm>
            <a:off x="5108447" y="311276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914400" y="2998089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332359"/>
                </a:move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 txBox="1"/>
          <p:nvPr/>
        </p:nvSpPr>
        <p:spPr>
          <a:xfrm>
            <a:off x="914400" y="2998089"/>
            <a:ext cx="3639185" cy="332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1925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914400" y="2998089"/>
            <a:ext cx="3639185" cy="332740"/>
          </a:xfrm>
          <a:custGeom>
            <a:avLst/>
            <a:gdLst/>
            <a:ahLst/>
            <a:cxnLst/>
            <a:rect l="l" t="t" r="r" b="b"/>
            <a:pathLst>
              <a:path w="3639185" h="332739">
                <a:moveTo>
                  <a:pt x="0" y="332359"/>
                </a:moveTo>
                <a:lnTo>
                  <a:pt x="3638677" y="332359"/>
                </a:lnTo>
                <a:lnTo>
                  <a:pt x="3638677" y="0"/>
                </a:ln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 txBox="1"/>
          <p:nvPr/>
        </p:nvSpPr>
        <p:spPr>
          <a:xfrm>
            <a:off x="1642236" y="311276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4558029" y="2665729"/>
            <a:ext cx="398780" cy="332740"/>
          </a:xfrm>
          <a:custGeom>
            <a:avLst/>
            <a:gdLst/>
            <a:ahLst/>
            <a:cxnLst/>
            <a:rect l="l" t="t" r="r" b="b"/>
            <a:pathLst>
              <a:path w="398779" h="332739">
                <a:moveTo>
                  <a:pt x="0" y="332359"/>
                </a:moveTo>
                <a:lnTo>
                  <a:pt x="398525" y="332359"/>
                </a:lnTo>
                <a:lnTo>
                  <a:pt x="398525" y="0"/>
                </a:ln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 txBox="1"/>
          <p:nvPr/>
        </p:nvSpPr>
        <p:spPr>
          <a:xfrm>
            <a:off x="4649342" y="278739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5448553" y="2665729"/>
            <a:ext cx="836930" cy="332740"/>
          </a:xfrm>
          <a:custGeom>
            <a:avLst/>
            <a:gdLst/>
            <a:ahLst/>
            <a:cxnLst/>
            <a:rect l="l" t="t" r="r" b="b"/>
            <a:pathLst>
              <a:path w="836929" h="332739">
                <a:moveTo>
                  <a:pt x="0" y="332359"/>
                </a:moveTo>
                <a:lnTo>
                  <a:pt x="836422" y="332359"/>
                </a:lnTo>
                <a:lnTo>
                  <a:pt x="836422" y="0"/>
                </a:ln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 txBox="1"/>
          <p:nvPr/>
        </p:nvSpPr>
        <p:spPr>
          <a:xfrm>
            <a:off x="5758815" y="278739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0" name="object 680"/>
          <p:cNvSpPr/>
          <p:nvPr/>
        </p:nvSpPr>
        <p:spPr>
          <a:xfrm>
            <a:off x="6776973" y="2665729"/>
            <a:ext cx="664210" cy="332740"/>
          </a:xfrm>
          <a:custGeom>
            <a:avLst/>
            <a:gdLst/>
            <a:ahLst/>
            <a:cxnLst/>
            <a:rect l="l" t="t" r="r" b="b"/>
            <a:pathLst>
              <a:path w="664209" h="332739">
                <a:moveTo>
                  <a:pt x="0" y="332359"/>
                </a:moveTo>
                <a:lnTo>
                  <a:pt x="664209" y="332359"/>
                </a:lnTo>
                <a:lnTo>
                  <a:pt x="664209" y="0"/>
                </a:ln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 txBox="1"/>
          <p:nvPr/>
        </p:nvSpPr>
        <p:spPr>
          <a:xfrm>
            <a:off x="7001129" y="278739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2" name="object 682"/>
          <p:cNvSpPr/>
          <p:nvPr/>
        </p:nvSpPr>
        <p:spPr>
          <a:xfrm>
            <a:off x="914400" y="2333370"/>
            <a:ext cx="3166745" cy="332740"/>
          </a:xfrm>
          <a:custGeom>
            <a:avLst/>
            <a:gdLst/>
            <a:ahLst/>
            <a:cxnLst/>
            <a:rect l="l" t="t" r="r" b="b"/>
            <a:pathLst>
              <a:path w="3166745" h="332739">
                <a:moveTo>
                  <a:pt x="0" y="332359"/>
                </a:moveTo>
                <a:lnTo>
                  <a:pt x="3166364" y="332359"/>
                </a:lnTo>
                <a:lnTo>
                  <a:pt x="3166364" y="0"/>
                </a:lnTo>
                <a:lnTo>
                  <a:pt x="0" y="0"/>
                </a:lnTo>
                <a:lnTo>
                  <a:pt x="0" y="33235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 txBox="1"/>
          <p:nvPr/>
        </p:nvSpPr>
        <p:spPr>
          <a:xfrm>
            <a:off x="1037589" y="2454908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85" name="object 68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84" name="object 68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06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06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41247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41247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2902" y="4546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2902" y="4546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93900" y="4424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93900" y="4424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77339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77339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99335" y="35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99335" y="35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40991" y="3548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40991" y="3548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82647" y="3509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82647" y="3509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24302" y="3470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24302" y="3470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07614" y="3394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07614" y="3394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49270" y="3357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49270" y="3357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90926" y="3321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590926" y="3321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32582" y="3284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32582" y="3284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57551" y="3180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57551" y="3180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40863" y="3113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40863" y="3113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24175" y="3049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24175" y="3049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951988" y="3028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951988" y="3028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76955" y="293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76955" y="293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29736" y="2839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29736" y="2839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57550" y="2822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257550" y="2822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54704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54704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10203" y="27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10203" y="27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79672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79672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76828" y="265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76828" y="265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04640" y="2641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04640" y="2641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882390" y="2544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882390" y="2544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37889" y="2530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37889" y="2530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79545" y="2521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79545" y="2521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132326" y="2497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132326" y="2497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160139" y="24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160139" y="24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215638" y="2490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215638" y="2490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257294" y="2489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257294" y="2489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40605" y="2489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40605" y="2489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396104" y="2493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396104" y="2493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423917" y="2495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423917" y="2495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493386" y="2504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493386" y="2504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701666" y="2549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701666" y="2549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771135" y="257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771135" y="257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26634" y="2590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26634" y="2590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937759" y="263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937759" y="263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979415" y="2653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979415" y="2653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2728" y="2694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2728" y="2694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04384" y="271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04384" y="271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46040" y="2738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46040" y="2738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1539" y="276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1539" y="276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71008" y="2811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71008" y="2811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98694" y="2828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98694" y="2828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79288" y="2950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79288" y="2950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576442" y="3022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76442" y="3022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18098" y="3054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18098" y="3054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659754" y="3086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659754" y="3086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701410" y="3120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701410" y="3120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743066" y="3154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743066" y="3154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84722" y="3189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784722" y="3189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826378" y="322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826378" y="322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882004" y="3272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882004" y="3272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37503" y="3322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37503" y="3322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034659" y="34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34659" y="34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076315" y="3449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076315" y="3449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118097" y="3489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118097" y="3489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173596" y="3542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173596" y="3542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201409" y="3569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201409" y="3569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229096" y="3596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229096" y="3596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312408" y="3679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312408" y="3679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423533" y="3792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423533" y="3792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979031" y="4389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979031" y="4389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242809" y="4682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242809" y="4682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033272" y="5486400"/>
            <a:ext cx="5554980" cy="0"/>
          </a:xfrm>
          <a:custGeom>
            <a:avLst/>
            <a:gdLst/>
            <a:ahLst/>
            <a:cxnLst/>
            <a:rect l="l" t="t" r="r" b="b"/>
            <a:pathLst>
              <a:path w="5554980">
                <a:moveTo>
                  <a:pt x="0" y="0"/>
                </a:moveTo>
                <a:lnTo>
                  <a:pt x="555447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03327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42188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8105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9912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8774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14400" y="2521839"/>
            <a:ext cx="0" cy="2639060"/>
          </a:xfrm>
          <a:custGeom>
            <a:avLst/>
            <a:gdLst/>
            <a:ahLst/>
            <a:cxnLst/>
            <a:rect l="l" t="t" r="r" b="b"/>
            <a:pathLst>
              <a:path h="2639060">
                <a:moveTo>
                  <a:pt x="0" y="0"/>
                </a:moveTo>
                <a:lnTo>
                  <a:pt x="0" y="26390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5160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22960" y="428117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22960" y="3401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22960" y="2521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149730" y="4809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49730" y="4818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53477" y="4818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344041" y="45947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347914" y="4603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385697" y="4548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389570" y="4557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496822" y="4426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496822" y="44356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500568" y="4435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580133" y="4336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580133" y="4344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584007" y="4344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302255" y="3591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302255" y="3599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306002" y="3599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343911" y="3551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343911" y="3560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347658" y="3560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385567" y="3512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385567" y="3520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389314" y="3521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427223" y="3473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427223" y="34822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430970" y="34822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510535" y="3397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510535" y="3406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14282" y="3406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52192" y="3360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552192" y="33690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555938" y="3369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593848" y="33238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593848" y="33324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597594" y="33324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35504" y="3287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635504" y="32964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39250" y="3296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760472" y="3183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760472" y="31916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764218" y="31917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843783" y="3116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843783" y="31249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847530" y="3125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927095" y="3052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927095" y="3060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930842" y="30608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954908" y="3031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954908" y="30401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958655" y="3040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079876" y="29422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079876" y="29507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083623" y="29507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232530" y="2842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232530" y="2850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36404" y="2850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60344" y="2825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260344" y="2833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264217" y="28336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357498" y="2768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357498" y="2776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361372" y="2776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413125" y="2737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413125" y="27466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416871" y="27465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482594" y="2702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482594" y="2710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486340" y="2710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79748" y="2656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79748" y="2665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83495" y="266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607561" y="26443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607561" y="26530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611308" y="26529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885184" y="2547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885184" y="2555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889057" y="2555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940809" y="2533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940809" y="2542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944556" y="2541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982465" y="2524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982465" y="25327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986212" y="2532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135120" y="25002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135120" y="25087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138993" y="25088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162933" y="2497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162933" y="2506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166806" y="25060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218559" y="2493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218559" y="25021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222305" y="2502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260215" y="2492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260215" y="25007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263961" y="25006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343527" y="24927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343527" y="2501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347273" y="25013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399026" y="24959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399026" y="2504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402772" y="2504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426839" y="2498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426839" y="2506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430585" y="2506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496180" y="2506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496180" y="25154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500054" y="25154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704460" y="2552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704460" y="2560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708334" y="2561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773929" y="2574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773929" y="25825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777803" y="2582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829428" y="2593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829428" y="2601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833302" y="2602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940553" y="2638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940553" y="26465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944427" y="2646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982209" y="2656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82209" y="2665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986083" y="266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065521" y="2696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065521" y="27054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069395" y="27054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107178" y="2718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107178" y="2727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111051" y="272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148834" y="2740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148834" y="27495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152707" y="2749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204459" y="2772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204459" y="2781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208206" y="27809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273802" y="2814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273802" y="2822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277675" y="2822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301615" y="2831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301615" y="2839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305361" y="28400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82082" y="29531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482082" y="29617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485955" y="2961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579364" y="3025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579364" y="30335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583110" y="3033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621020" y="3057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621020" y="30655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624766" y="30655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662676" y="3089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662676" y="3098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666422" y="3098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704332" y="3123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704332" y="31316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708078" y="31316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745988" y="31572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745988" y="31658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749734" y="31657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787644" y="3192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787644" y="32005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791390" y="3200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829300" y="3227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829300" y="3235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833046" y="3236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884798" y="32757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884798" y="32842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888672" y="32842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940425" y="3324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940425" y="3333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944171" y="3333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037579" y="3413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037579" y="3422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041326" y="3422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079235" y="3452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079235" y="34611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082982" y="3461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120891" y="34919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120891" y="35006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124765" y="35005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176390" y="35454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176390" y="35539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180264" y="3554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204203" y="35723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204203" y="35810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208077" y="3580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232016" y="3599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232016" y="3608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235763" y="3608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315328" y="3682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315328" y="3691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319075" y="3690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426327" y="3795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426327" y="38039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430200" y="38039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981825" y="4392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981825" y="44005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985698" y="4400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245731" y="4685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249477" y="4693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158239" y="4282185"/>
            <a:ext cx="0" cy="246379"/>
          </a:xfrm>
          <a:custGeom>
            <a:avLst/>
            <a:gdLst/>
            <a:ahLst/>
            <a:cxnLst/>
            <a:rect l="l" t="t" r="r" b="b"/>
            <a:pathLst>
              <a:path h="246379">
                <a:moveTo>
                  <a:pt x="0" y="0"/>
                </a:moveTo>
                <a:lnTo>
                  <a:pt x="0" y="246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158239" y="4818253"/>
            <a:ext cx="0" cy="536575"/>
          </a:xfrm>
          <a:custGeom>
            <a:avLst/>
            <a:gdLst/>
            <a:ahLst/>
            <a:cxnLst/>
            <a:rect l="l" t="t" r="r" b="b"/>
            <a:pathLst>
              <a:path h="536575">
                <a:moveTo>
                  <a:pt x="0" y="0"/>
                </a:moveTo>
                <a:lnTo>
                  <a:pt x="0" y="536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066800" y="4282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352677" y="4085716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2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352677" y="4818253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7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261236" y="5121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261236" y="40857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394333" y="4043553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5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394333" y="4818253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3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302892" y="5071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302892" y="4043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505330" y="3931030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0"/>
                </a:moveTo>
                <a:lnTo>
                  <a:pt x="0" y="597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505330" y="4818253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0"/>
                </a:moveTo>
                <a:lnTo>
                  <a:pt x="0" y="121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413891" y="4940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413891" y="3931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588769" y="3846957"/>
            <a:ext cx="0" cy="681990"/>
          </a:xfrm>
          <a:custGeom>
            <a:avLst/>
            <a:gdLst/>
            <a:ahLst/>
            <a:cxnLst/>
            <a:rect l="l" t="t" r="r" b="b"/>
            <a:pathLst>
              <a:path h="681989">
                <a:moveTo>
                  <a:pt x="0" y="0"/>
                </a:moveTo>
                <a:lnTo>
                  <a:pt x="0" y="6816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588769" y="481825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497330" y="48426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97330" y="3846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310764" y="3142107"/>
            <a:ext cx="0" cy="915669"/>
          </a:xfrm>
          <a:custGeom>
            <a:avLst/>
            <a:gdLst/>
            <a:ahLst/>
            <a:cxnLst/>
            <a:rect l="l" t="t" r="r" b="b"/>
            <a:pathLst>
              <a:path h="915670">
                <a:moveTo>
                  <a:pt x="0" y="9154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219325" y="40575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219325" y="3142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352420" y="3103879"/>
            <a:ext cx="0" cy="913130"/>
          </a:xfrm>
          <a:custGeom>
            <a:avLst/>
            <a:gdLst/>
            <a:ahLst/>
            <a:cxnLst/>
            <a:rect l="l" t="t" r="r" b="b"/>
            <a:pathLst>
              <a:path h="913129">
                <a:moveTo>
                  <a:pt x="0" y="9126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260980" y="40165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260980" y="3103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394076" y="3065907"/>
            <a:ext cx="0" cy="910590"/>
          </a:xfrm>
          <a:custGeom>
            <a:avLst/>
            <a:gdLst/>
            <a:ahLst/>
            <a:cxnLst/>
            <a:rect l="l" t="t" r="r" b="b"/>
            <a:pathLst>
              <a:path h="910589">
                <a:moveTo>
                  <a:pt x="0" y="9100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302636" y="3975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302636" y="30659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435732" y="3028314"/>
            <a:ext cx="0" cy="908050"/>
          </a:xfrm>
          <a:custGeom>
            <a:avLst/>
            <a:gdLst/>
            <a:ahLst/>
            <a:cxnLst/>
            <a:rect l="l" t="t" r="r" b="b"/>
            <a:pathLst>
              <a:path h="908050">
                <a:moveTo>
                  <a:pt x="0" y="9077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344292" y="39361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344292" y="3028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519045" y="2954527"/>
            <a:ext cx="0" cy="903605"/>
          </a:xfrm>
          <a:custGeom>
            <a:avLst/>
            <a:gdLst/>
            <a:ahLst/>
            <a:cxnLst/>
            <a:rect l="l" t="t" r="r" b="b"/>
            <a:pathLst>
              <a:path h="903604">
                <a:moveTo>
                  <a:pt x="0" y="9036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427604" y="38581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427604" y="2954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560701" y="2918205"/>
            <a:ext cx="0" cy="902335"/>
          </a:xfrm>
          <a:custGeom>
            <a:avLst/>
            <a:gdLst/>
            <a:ahLst/>
            <a:cxnLst/>
            <a:rect l="l" t="t" r="r" b="b"/>
            <a:pathLst>
              <a:path h="902335">
                <a:moveTo>
                  <a:pt x="0" y="9018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469260" y="3820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469260" y="2918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602357" y="2882392"/>
            <a:ext cx="0" cy="900430"/>
          </a:xfrm>
          <a:custGeom>
            <a:avLst/>
            <a:gdLst/>
            <a:ahLst/>
            <a:cxnLst/>
            <a:rect l="l" t="t" r="r" b="b"/>
            <a:pathLst>
              <a:path h="900429">
                <a:moveTo>
                  <a:pt x="0" y="9001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510917" y="3782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510917" y="2882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644013" y="2846958"/>
            <a:ext cx="0" cy="899160"/>
          </a:xfrm>
          <a:custGeom>
            <a:avLst/>
            <a:gdLst/>
            <a:ahLst/>
            <a:cxnLst/>
            <a:rect l="l" t="t" r="r" b="b"/>
            <a:pathLst>
              <a:path h="899160">
                <a:moveTo>
                  <a:pt x="0" y="8987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552573" y="3745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552573" y="2846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768980" y="2744089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52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677541" y="3639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677541" y="2744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852292" y="2678176"/>
            <a:ext cx="0" cy="894080"/>
          </a:xfrm>
          <a:custGeom>
            <a:avLst/>
            <a:gdLst/>
            <a:ahLst/>
            <a:cxnLst/>
            <a:rect l="l" t="t" r="r" b="b"/>
            <a:pathLst>
              <a:path h="894079">
                <a:moveTo>
                  <a:pt x="0" y="8936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760852" y="3571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760852" y="2678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935604" y="2614676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5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844164" y="3507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844164" y="2614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963417" y="2593975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3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871977" y="34862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871977" y="2593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088385" y="2504948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16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996945" y="33966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996945" y="2504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241167" y="2404745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19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149726" y="3296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149726" y="2404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268979" y="2387726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19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177539" y="3279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177539" y="2387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366134" y="2330576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6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274695" y="3223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274695" y="2330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421634" y="2300097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4">
                <a:moveTo>
                  <a:pt x="0" y="8930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330194" y="31931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330194" y="2300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491103" y="2264029"/>
            <a:ext cx="0" cy="894080"/>
          </a:xfrm>
          <a:custGeom>
            <a:avLst/>
            <a:gdLst/>
            <a:ahLst/>
            <a:cxnLst/>
            <a:rect l="l" t="t" r="r" b="b"/>
            <a:pathLst>
              <a:path h="894080">
                <a:moveTo>
                  <a:pt x="0" y="8936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399663" y="31577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399663" y="2264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588258" y="2217927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8944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496817" y="3112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496817" y="22179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616071" y="2205608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48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524630" y="3100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524630" y="2205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893820" y="2107438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68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802379" y="3004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802379" y="2107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949319" y="2093341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72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857878" y="29905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857878" y="20933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990975" y="2084197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7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899534" y="2981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899534" y="2084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143755" y="2060067"/>
            <a:ext cx="0" cy="897890"/>
          </a:xfrm>
          <a:custGeom>
            <a:avLst/>
            <a:gdLst/>
            <a:ahLst/>
            <a:cxnLst/>
            <a:rect l="l" t="t" r="r" b="b"/>
            <a:pathLst>
              <a:path h="897889">
                <a:moveTo>
                  <a:pt x="0" y="8973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052315" y="2957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052315" y="2060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171569" y="2057400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7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080128" y="2951988"/>
            <a:ext cx="419100" cy="0"/>
          </a:xfrm>
          <a:custGeom>
            <a:avLst/>
            <a:gdLst/>
            <a:ahLst/>
            <a:cxnLst/>
            <a:rect l="l" t="t" r="r" b="b"/>
            <a:pathLst>
              <a:path w="419100">
                <a:moveTo>
                  <a:pt x="0" y="0"/>
                </a:moveTo>
                <a:lnTo>
                  <a:pt x="418846" y="0"/>
                </a:lnTo>
              </a:path>
            </a:pathLst>
          </a:custGeom>
          <a:ln w="148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080128" y="2055367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347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227067" y="2053717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70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135628" y="2950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135628" y="2055241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347" y="0"/>
                </a:lnTo>
              </a:path>
            </a:pathLst>
          </a:custGeom>
          <a:ln w="12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268723" y="2052320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67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177284" y="2949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177284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352035" y="2053335"/>
            <a:ext cx="0" cy="895985"/>
          </a:xfrm>
          <a:custGeom>
            <a:avLst/>
            <a:gdLst/>
            <a:ahLst/>
            <a:cxnLst/>
            <a:rect l="l" t="t" r="r" b="b"/>
            <a:pathLst>
              <a:path h="895985">
                <a:moveTo>
                  <a:pt x="0" y="8959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407534" y="2056764"/>
            <a:ext cx="0" cy="895985"/>
          </a:xfrm>
          <a:custGeom>
            <a:avLst/>
            <a:gdLst/>
            <a:ahLst/>
            <a:cxnLst/>
            <a:rect l="l" t="t" r="r" b="b"/>
            <a:pathLst>
              <a:path h="895985">
                <a:moveTo>
                  <a:pt x="0" y="8954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435347" y="2059432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50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343908" y="2954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343908" y="2059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504816" y="2068322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8942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413377" y="29625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413377" y="20683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713096" y="2115692"/>
            <a:ext cx="0" cy="890905"/>
          </a:xfrm>
          <a:custGeom>
            <a:avLst/>
            <a:gdLst/>
            <a:ahLst/>
            <a:cxnLst/>
            <a:rect l="l" t="t" r="r" b="b"/>
            <a:pathLst>
              <a:path h="890905">
                <a:moveTo>
                  <a:pt x="0" y="8906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621657" y="3006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621657" y="2115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782565" y="2137917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889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691126" y="30271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691126" y="2137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838065" y="2157857"/>
            <a:ext cx="0" cy="888365"/>
          </a:xfrm>
          <a:custGeom>
            <a:avLst/>
            <a:gdLst/>
            <a:ahLst/>
            <a:cxnLst/>
            <a:rect l="l" t="t" r="r" b="b"/>
            <a:pathLst>
              <a:path h="888364">
                <a:moveTo>
                  <a:pt x="0" y="888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746625" y="3046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746625" y="2157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949190" y="2203450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62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857750" y="3089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857750" y="2203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990846" y="2222373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8855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899405" y="31079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899405" y="2222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074158" y="2263267"/>
            <a:ext cx="0" cy="884555"/>
          </a:xfrm>
          <a:custGeom>
            <a:avLst/>
            <a:gdLst/>
            <a:ahLst/>
            <a:cxnLst/>
            <a:rect l="l" t="t" r="r" b="b"/>
            <a:pathLst>
              <a:path h="884555">
                <a:moveTo>
                  <a:pt x="0" y="8843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982717" y="3147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982717" y="2263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115814" y="2285110"/>
            <a:ext cx="0" cy="883919"/>
          </a:xfrm>
          <a:custGeom>
            <a:avLst/>
            <a:gdLst/>
            <a:ahLst/>
            <a:cxnLst/>
            <a:rect l="l" t="t" r="r" b="b"/>
            <a:pathLst>
              <a:path h="883919">
                <a:moveTo>
                  <a:pt x="0" y="8837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024373" y="3168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024373" y="22851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157470" y="2307844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5">
                <a:moveTo>
                  <a:pt x="0" y="8832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066029" y="3191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066029" y="23078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212969" y="2339594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5">
                <a:moveTo>
                  <a:pt x="0" y="8827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121528" y="32223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121528" y="23395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282438" y="2381376"/>
            <a:ext cx="0" cy="882650"/>
          </a:xfrm>
          <a:custGeom>
            <a:avLst/>
            <a:gdLst/>
            <a:ahLst/>
            <a:cxnLst/>
            <a:rect l="l" t="t" r="r" b="b"/>
            <a:pathLst>
              <a:path h="882650">
                <a:moveTo>
                  <a:pt x="0" y="8825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190997" y="32639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190997" y="2381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310123" y="2398776"/>
            <a:ext cx="0" cy="882650"/>
          </a:xfrm>
          <a:custGeom>
            <a:avLst/>
            <a:gdLst/>
            <a:ahLst/>
            <a:cxnLst/>
            <a:rect l="l" t="t" r="r" b="b"/>
            <a:pathLst>
              <a:path h="882650">
                <a:moveTo>
                  <a:pt x="0" y="8823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218684" y="32811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218684" y="2398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490717" y="2520060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8834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399278" y="3403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399278" y="2520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587872" y="2590926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8853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496433" y="34762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496433" y="2590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629528" y="2622295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64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538089" y="3508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538089" y="26222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671184" y="2654426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8877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579745" y="3542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579745" y="2654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712840" y="2687066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889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621401" y="3576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621401" y="26870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754496" y="2720339"/>
            <a:ext cx="0" cy="890905"/>
          </a:xfrm>
          <a:custGeom>
            <a:avLst/>
            <a:gdLst/>
            <a:ahLst/>
            <a:cxnLst/>
            <a:rect l="l" t="t" r="r" b="b"/>
            <a:pathLst>
              <a:path h="890904">
                <a:moveTo>
                  <a:pt x="0" y="8909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663057" y="3611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663057" y="27203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796153" y="2754122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5">
                <a:moveTo>
                  <a:pt x="0" y="8929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704713" y="3647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704713" y="27541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837809" y="2788539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49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746369" y="3683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746369" y="2788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893434" y="2835148"/>
            <a:ext cx="0" cy="898525"/>
          </a:xfrm>
          <a:custGeom>
            <a:avLst/>
            <a:gdLst/>
            <a:ahLst/>
            <a:cxnLst/>
            <a:rect l="l" t="t" r="r" b="b"/>
            <a:pathLst>
              <a:path h="898525">
                <a:moveTo>
                  <a:pt x="0" y="8981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801995" y="37332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801995" y="2835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948934" y="2882519"/>
            <a:ext cx="0" cy="902335"/>
          </a:xfrm>
          <a:custGeom>
            <a:avLst/>
            <a:gdLst/>
            <a:ahLst/>
            <a:cxnLst/>
            <a:rect l="l" t="t" r="r" b="b"/>
            <a:pathLst>
              <a:path h="902335">
                <a:moveTo>
                  <a:pt x="0" y="9019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857494" y="3784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857494" y="28825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046089" y="2967482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9094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954648" y="3876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954648" y="2967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087745" y="3004566"/>
            <a:ext cx="0" cy="913130"/>
          </a:xfrm>
          <a:custGeom>
            <a:avLst/>
            <a:gdLst/>
            <a:ahLst/>
            <a:cxnLst/>
            <a:rect l="l" t="t" r="r" b="b"/>
            <a:pathLst>
              <a:path h="913129">
                <a:moveTo>
                  <a:pt x="0" y="9131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996304" y="39176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996304" y="30045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129528" y="3042030"/>
            <a:ext cx="0" cy="917575"/>
          </a:xfrm>
          <a:custGeom>
            <a:avLst/>
            <a:gdLst/>
            <a:ahLst/>
            <a:cxnLst/>
            <a:rect l="l" t="t" r="r" b="b"/>
            <a:pathLst>
              <a:path h="917575">
                <a:moveTo>
                  <a:pt x="0" y="9170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038088" y="3959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038088" y="3042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185027" y="3092576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9227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093586" y="4015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093586" y="3092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212840" y="3118104"/>
            <a:ext cx="0" cy="925830"/>
          </a:xfrm>
          <a:custGeom>
            <a:avLst/>
            <a:gdLst/>
            <a:ahLst/>
            <a:cxnLst/>
            <a:rect l="l" t="t" r="r" b="b"/>
            <a:pathLst>
              <a:path h="925829">
                <a:moveTo>
                  <a:pt x="0" y="9257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121400" y="4043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121400" y="3118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240526" y="3143757"/>
            <a:ext cx="0" cy="929005"/>
          </a:xfrm>
          <a:custGeom>
            <a:avLst/>
            <a:gdLst/>
            <a:ahLst/>
            <a:cxnLst/>
            <a:rect l="l" t="t" r="r" b="b"/>
            <a:pathLst>
              <a:path h="929004">
                <a:moveTo>
                  <a:pt x="0" y="9288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149085" y="4072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149085" y="3143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323838" y="3221482"/>
            <a:ext cx="0" cy="939165"/>
          </a:xfrm>
          <a:custGeom>
            <a:avLst/>
            <a:gdLst/>
            <a:ahLst/>
            <a:cxnLst/>
            <a:rect l="l" t="t" r="r" b="b"/>
            <a:pathLst>
              <a:path h="939164">
                <a:moveTo>
                  <a:pt x="0" y="9390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232397" y="4160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232397" y="3221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434963" y="3326765"/>
            <a:ext cx="0" cy="954405"/>
          </a:xfrm>
          <a:custGeom>
            <a:avLst/>
            <a:gdLst/>
            <a:ahLst/>
            <a:cxnLst/>
            <a:rect l="l" t="t" r="r" b="b"/>
            <a:pathLst>
              <a:path h="954404">
                <a:moveTo>
                  <a:pt x="0" y="9544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343522" y="4281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343522" y="3326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990460" y="3870959"/>
            <a:ext cx="0" cy="657860"/>
          </a:xfrm>
          <a:custGeom>
            <a:avLst/>
            <a:gdLst/>
            <a:ahLst/>
            <a:cxnLst/>
            <a:rect l="l" t="t" r="r" b="b"/>
            <a:pathLst>
              <a:path h="657860">
                <a:moveTo>
                  <a:pt x="0" y="0"/>
                </a:moveTo>
                <a:lnTo>
                  <a:pt x="0" y="657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990460" y="4818253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0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899020" y="49302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899020" y="3870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254240" y="4132198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254240" y="4818253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162800" y="5255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162800" y="41321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498080" y="2645536"/>
            <a:ext cx="0" cy="2028189"/>
          </a:xfrm>
          <a:custGeom>
            <a:avLst/>
            <a:gdLst/>
            <a:ahLst/>
            <a:cxnLst/>
            <a:rect l="l" t="t" r="r" b="b"/>
            <a:pathLst>
              <a:path h="2028189">
                <a:moveTo>
                  <a:pt x="0" y="202793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498080" y="4673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498080" y="43836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498080" y="40939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498080" y="3804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7498080" y="3514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498080" y="3224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498080" y="2935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498080" y="26455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 txBox="1"/>
          <p:nvPr/>
        </p:nvSpPr>
        <p:spPr>
          <a:xfrm>
            <a:off x="7668259" y="461378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60" name="object 560"/>
          <p:cNvSpPr txBox="1"/>
          <p:nvPr/>
        </p:nvSpPr>
        <p:spPr>
          <a:xfrm>
            <a:off x="7668259" y="2585844"/>
            <a:ext cx="743585" cy="18783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112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112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61" name="object 561"/>
          <p:cNvSpPr/>
          <p:nvPr/>
        </p:nvSpPr>
        <p:spPr>
          <a:xfrm>
            <a:off x="1141094" y="4801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141094" y="4801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335532" y="45862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335532" y="45862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377188" y="4540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377188" y="4540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488186" y="4418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488186" y="4418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571625" y="4327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571625" y="4327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293620" y="3582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293620" y="3582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335276" y="3543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335276" y="3543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376932" y="3503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376932" y="3503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418588" y="3465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418588" y="3465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501900" y="3389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501900" y="3389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543555" y="335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543555" y="335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585211" y="3315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585211" y="3315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626867" y="32792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626867" y="32792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751835" y="3174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751835" y="3174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835148" y="3107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835148" y="3107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918460" y="3043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918460" y="3043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946273" y="3022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946273" y="3022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071241" y="2933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071241" y="2933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224022" y="2833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224022" y="2833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251834" y="2816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251834" y="2816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348990" y="2759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348990" y="2759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404489" y="2729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404489" y="2729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473958" y="2693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473958" y="2693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571113" y="2647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571113" y="2647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598926" y="2635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598926" y="2635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876675" y="2538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876675" y="2538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932173" y="2524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932173" y="2524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973829" y="2515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973829" y="2515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126610" y="2491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126610" y="2491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154423" y="24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154423" y="24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209922" y="2485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209922" y="2485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251578" y="24836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251578" y="24836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334890" y="2484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334890" y="2484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390390" y="2487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390390" y="2487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418203" y="2489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418203" y="2489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487671" y="2498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487671" y="2498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695952" y="2543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695952" y="2543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765421" y="2565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765421" y="2565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820920" y="2584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820920" y="2584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932045" y="2629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932045" y="2629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973701" y="2648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973701" y="2648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057013" y="2688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057013" y="2688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098669" y="2709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098669" y="2709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140325" y="2732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140325" y="2732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195823" y="2763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195823" y="2763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265292" y="2805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265292" y="2805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292978" y="2822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292978" y="2822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473572" y="2944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473572" y="2944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570728" y="3016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570728" y="3016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612384" y="3048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612384" y="3048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654040" y="3081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654040" y="3081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695696" y="3114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695696" y="3114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737352" y="3148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737352" y="3148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779008" y="3183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779008" y="3183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820664" y="3218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820664" y="3218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876290" y="3267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876290" y="3267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931789" y="3316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931789" y="3316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028944" y="3405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028944" y="3405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070600" y="3443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070600" y="3443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112383" y="3483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112383" y="3483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167882" y="3536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167882" y="3536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195695" y="3563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195695" y="3563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223380" y="3591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223380" y="3591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306692" y="3673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306692" y="3673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417817" y="3786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417817" y="3786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973316" y="4383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973316" y="4383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7237094" y="4676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7237094" y="4676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 txBox="1"/>
          <p:nvPr/>
        </p:nvSpPr>
        <p:spPr>
          <a:xfrm>
            <a:off x="73456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212318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351180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8" name="object 698"/>
          <p:cNvSpPr txBox="1"/>
          <p:nvPr/>
        </p:nvSpPr>
        <p:spPr>
          <a:xfrm>
            <a:off x="490042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152953700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9" name="object 699"/>
          <p:cNvSpPr txBox="1"/>
          <p:nvPr/>
        </p:nvSpPr>
        <p:spPr>
          <a:xfrm>
            <a:off x="628904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0" name="object 700"/>
          <p:cNvSpPr txBox="1"/>
          <p:nvPr/>
        </p:nvSpPr>
        <p:spPr>
          <a:xfrm>
            <a:off x="594230" y="503538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01" name="object 701"/>
          <p:cNvSpPr txBox="1"/>
          <p:nvPr/>
        </p:nvSpPr>
        <p:spPr>
          <a:xfrm>
            <a:off x="594230" y="418913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2" name="object 702"/>
          <p:cNvSpPr txBox="1"/>
          <p:nvPr/>
        </p:nvSpPr>
        <p:spPr>
          <a:xfrm>
            <a:off x="594230" y="330940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03" name="object 703"/>
          <p:cNvSpPr txBox="1"/>
          <p:nvPr/>
        </p:nvSpPr>
        <p:spPr>
          <a:xfrm>
            <a:off x="594230" y="242980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PNCK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152953409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6" name="object 70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914400" y="4528565"/>
            <a:ext cx="6583680" cy="290195"/>
          </a:xfrm>
          <a:custGeom>
            <a:avLst/>
            <a:gdLst/>
            <a:ahLst/>
            <a:cxnLst/>
            <a:rect l="l" t="t" r="r" b="b"/>
            <a:pathLst>
              <a:path w="6583680" h="290195">
                <a:moveTo>
                  <a:pt x="0" y="0"/>
                </a:moveTo>
                <a:lnTo>
                  <a:pt x="0" y="289686"/>
                </a:lnTo>
                <a:lnTo>
                  <a:pt x="6583680" y="289686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 txBox="1"/>
          <p:nvPr/>
        </p:nvSpPr>
        <p:spPr>
          <a:xfrm>
            <a:off x="6861429" y="4622290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710" name="object 71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09" name="object 70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82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82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66977" y="2834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66977" y="2834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52980" y="314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2980" y="314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55216" y="3252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55216" y="3252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82114" y="3589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82114" y="3589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02560" y="36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02560" y="36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236597" y="3644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36597" y="3644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59151" y="3764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59151" y="3764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502280" y="3899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02280" y="3899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863214" y="4217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863214" y="4217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94863" y="4400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94863" y="4400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319526" y="4558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319526" y="4558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483102" y="4660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483102" y="4660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557904" y="4703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557904" y="4703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653282" y="4754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653282" y="4754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680586" y="4768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680586" y="4768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694176" y="4775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694176" y="4775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850894" y="484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850894" y="484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286758" y="4977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286758" y="4977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511547" y="5002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511547" y="5002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579620" y="5003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579620" y="5003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695444" y="499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695444" y="499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763515" y="4992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763515" y="4992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831715" y="4982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831715" y="4982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858892" y="4977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858892" y="4977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899786" y="4968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899786" y="4968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947411" y="4957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947411" y="4957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961128" y="495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961128" y="495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981447" y="4948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981447" y="4948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01895" y="4942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01895" y="4942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56378" y="4925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56378" y="4925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70094" y="4921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070094" y="4921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090540" y="4914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90540" y="4914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315203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315203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328920" y="4807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328920" y="4807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369686" y="4784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369686" y="4784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410580" y="4761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410580" y="4761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587746" y="4643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587746" y="4643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21782" y="46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21782" y="46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42228" y="460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42228" y="460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669407" y="4581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669407" y="4581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703442" y="4554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703442" y="4554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737478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737478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846571" y="4433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846571" y="4433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873750" y="4409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873750" y="4409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894196" y="4390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894196" y="4390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907785" y="4378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907785" y="4378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28233" y="4359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28233" y="4359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010021" y="4281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010021" y="4281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091682" y="41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091682" y="41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46165" y="4143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46165" y="4143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193916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93916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289294" y="3990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289294" y="3990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370954" y="3899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70954" y="3899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391402" y="3876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391402" y="3876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411848" y="3853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411848" y="3853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452742" y="3805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52742" y="3805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66332" y="3790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466332" y="3790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07226" y="3742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07226" y="3742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609333" y="3620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609333" y="3620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772782" y="3420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772782" y="3420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847713" y="3327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847713" y="3327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875018" y="3293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875018" y="3293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888606" y="3275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888606" y="3275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065771" y="3050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065771" y="3050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154291" y="2937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154291" y="2937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229220" y="2841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229220" y="2841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242809" y="282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242809" y="282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030095" y="5486400"/>
            <a:ext cx="5448935" cy="0"/>
          </a:xfrm>
          <a:custGeom>
            <a:avLst/>
            <a:gdLst/>
            <a:ahLst/>
            <a:cxnLst/>
            <a:rect l="l" t="t" r="r" b="b"/>
            <a:pathLst>
              <a:path w="5448934">
                <a:moveTo>
                  <a:pt x="0" y="0"/>
                </a:moveTo>
                <a:lnTo>
                  <a:pt x="544893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03009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3922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7544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168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47903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14400" y="2771775"/>
            <a:ext cx="0" cy="2205355"/>
          </a:xfrm>
          <a:custGeom>
            <a:avLst/>
            <a:gdLst/>
            <a:ahLst/>
            <a:cxnLst/>
            <a:rect l="l" t="t" r="r" b="b"/>
            <a:pathLst>
              <a:path h="2205354">
                <a:moveTo>
                  <a:pt x="0" y="0"/>
                </a:moveTo>
                <a:lnTo>
                  <a:pt x="0" y="220522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22960" y="49770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736588" y="3874389"/>
            <a:ext cx="762000" cy="0"/>
          </a:xfrm>
          <a:custGeom>
            <a:avLst/>
            <a:gdLst/>
            <a:ahLst/>
            <a:cxnLst/>
            <a:rect l="l" t="t" r="r" b="b"/>
            <a:pathLst>
              <a:path w="762000">
                <a:moveTo>
                  <a:pt x="0" y="0"/>
                </a:moveTo>
                <a:lnTo>
                  <a:pt x="76149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22960" y="3874389"/>
            <a:ext cx="5096510" cy="0"/>
          </a:xfrm>
          <a:custGeom>
            <a:avLst/>
            <a:gdLst/>
            <a:ahLst/>
            <a:cxnLst/>
            <a:rect l="l" t="t" r="r" b="b"/>
            <a:pathLst>
              <a:path w="5096510">
                <a:moveTo>
                  <a:pt x="0" y="0"/>
                </a:moveTo>
                <a:lnTo>
                  <a:pt x="509625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27717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49603" y="24851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49603" y="24937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53477" y="2493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469771" y="2837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469771" y="2845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473644" y="2845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755901" y="3146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755901" y="31555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759648" y="3155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858010" y="32555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858010" y="32641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861883" y="32640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184907" y="3592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184907" y="36012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188781" y="36011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205354" y="36130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205354" y="36216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209228" y="3621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239517" y="3646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239517" y="3655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243264" y="3655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362073" y="37669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362073" y="37754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365819" y="37755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505075" y="39025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05075" y="3911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08948" y="3911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866135" y="4220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866135" y="42291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869882" y="42291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097657" y="4402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101530" y="4411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322446" y="4561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326193" y="4569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485896" y="46635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489769" y="46721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560826" y="4706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564572" y="4715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656203" y="4757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659949" y="47662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683380" y="4771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687254" y="47800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697096" y="47782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700843" y="47868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853688" y="4849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857561" y="48583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289678" y="4980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293425" y="4989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514341" y="5005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514341" y="5013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518215" y="50138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582540" y="5006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582540" y="5015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586287" y="5015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698238" y="50018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698238" y="50105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702111" y="50104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766436" y="4995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766436" y="50035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770183" y="5003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834509" y="49850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834509" y="49935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838382" y="49935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861814" y="49800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861814" y="4988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865560" y="49886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902580" y="4971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902580" y="4980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906454" y="4980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950333" y="4960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950333" y="4964493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0" y="0"/>
                </a:moveTo>
                <a:lnTo>
                  <a:pt x="51180" y="0"/>
                </a:lnTo>
              </a:path>
            </a:pathLst>
          </a:custGeom>
          <a:ln w="1854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954079" y="49690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963921" y="4956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967795" y="4965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984369" y="49514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988115" y="49600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004815" y="49456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004815" y="49541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008562" y="4954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059298" y="4928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059298" y="49372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063045" y="4937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072888" y="4924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072888" y="4929123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7591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076761" y="4932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093334" y="4916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097208" y="4925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318125" y="48177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318125" y="482263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34" y="0"/>
                </a:lnTo>
              </a:path>
            </a:pathLst>
          </a:custGeom>
          <a:ln w="167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321871" y="48263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331714" y="48105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335587" y="48190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372608" y="4787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372608" y="47964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376354" y="47963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413502" y="47638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413502" y="47725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417248" y="4772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590540" y="46461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594413" y="46547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624576" y="4621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628449" y="4629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645022" y="46055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648896" y="46141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672328" y="4584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676074" y="45931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706364" y="4557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710110" y="4566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40400" y="4529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744146" y="4538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49365" y="4436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853239" y="4445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876671" y="4412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880417" y="4420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897117" y="43936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900864" y="44022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910707" y="43811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910707" y="4389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914453" y="43896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931153" y="4362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931153" y="43707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934900" y="43707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012815" y="4284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012815" y="42927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016688" y="42926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094603" y="4202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094603" y="4211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098349" y="4211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149085" y="41466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149085" y="41553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152832" y="4155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196710" y="4096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196710" y="4105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00584" y="4105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92088" y="3993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295961" y="40020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373876" y="3902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377622" y="3910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394322" y="38792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398069" y="3887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414642" y="3855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418516" y="3864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455536" y="3808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459410" y="3817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469253" y="3792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472999" y="3801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510019" y="3745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510019" y="3753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513893" y="3753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612255" y="3623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616001" y="3632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775704" y="34236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775704" y="3432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779450" y="34322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850633" y="3330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850633" y="33388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854380" y="3338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877811" y="3296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877811" y="3304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881685" y="3304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891528" y="3278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891528" y="3287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895274" y="3287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68566" y="3053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072439" y="3062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7084" y="29403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60958" y="29488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232015" y="28440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235888" y="28526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245731" y="28265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49477" y="28350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158239" y="2052320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5">
                <a:moveTo>
                  <a:pt x="0" y="8829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066800" y="2935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478407" y="2439923"/>
            <a:ext cx="0" cy="812165"/>
          </a:xfrm>
          <a:custGeom>
            <a:avLst/>
            <a:gdLst/>
            <a:ahLst/>
            <a:cxnLst/>
            <a:rect l="l" t="t" r="r" b="b"/>
            <a:pathLst>
              <a:path h="812164">
                <a:moveTo>
                  <a:pt x="0" y="8119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386966" y="32518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386966" y="24399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764410" y="2776473"/>
            <a:ext cx="0" cy="758190"/>
          </a:xfrm>
          <a:custGeom>
            <a:avLst/>
            <a:gdLst/>
            <a:ahLst/>
            <a:cxnLst/>
            <a:rect l="l" t="t" r="r" b="b"/>
            <a:pathLst>
              <a:path h="758189">
                <a:moveTo>
                  <a:pt x="0" y="7580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672970" y="3534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672970" y="2776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866645" y="2893441"/>
            <a:ext cx="0" cy="741680"/>
          </a:xfrm>
          <a:custGeom>
            <a:avLst/>
            <a:gdLst/>
            <a:ahLst/>
            <a:cxnLst/>
            <a:rect l="l" t="t" r="r" b="b"/>
            <a:pathLst>
              <a:path h="741679">
                <a:moveTo>
                  <a:pt x="0" y="7412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775205" y="36347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775205" y="2893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193544" y="3252089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6981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102104" y="39502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102104" y="3252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213991" y="3273678"/>
            <a:ext cx="0" cy="695960"/>
          </a:xfrm>
          <a:custGeom>
            <a:avLst/>
            <a:gdLst/>
            <a:ahLst/>
            <a:cxnLst/>
            <a:rect l="l" t="t" r="r" b="b"/>
            <a:pathLst>
              <a:path h="695960">
                <a:moveTo>
                  <a:pt x="0" y="6959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122551" y="3969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122551" y="32736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248026" y="3309239"/>
            <a:ext cx="0" cy="692785"/>
          </a:xfrm>
          <a:custGeom>
            <a:avLst/>
            <a:gdLst/>
            <a:ahLst/>
            <a:cxnLst/>
            <a:rect l="l" t="t" r="r" b="b"/>
            <a:pathLst>
              <a:path h="692785">
                <a:moveTo>
                  <a:pt x="0" y="6925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156586" y="4001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156586" y="3309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370582" y="3434841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4">
                <a:moveTo>
                  <a:pt x="0" y="6813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279142" y="4116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79142" y="3434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513710" y="3575684"/>
            <a:ext cx="0" cy="671195"/>
          </a:xfrm>
          <a:custGeom>
            <a:avLst/>
            <a:gdLst/>
            <a:ahLst/>
            <a:cxnLst/>
            <a:rect l="l" t="t" r="r" b="b"/>
            <a:pathLst>
              <a:path h="671195">
                <a:moveTo>
                  <a:pt x="0" y="6709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422270" y="4246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422270" y="3575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874645" y="3900551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4">
                <a:moveTo>
                  <a:pt x="0" y="0"/>
                </a:moveTo>
                <a:lnTo>
                  <a:pt x="0" y="4842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783204" y="39005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106292" y="4083684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014852" y="4083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330955" y="4240657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5">
                <a:moveTo>
                  <a:pt x="0" y="0"/>
                </a:moveTo>
                <a:lnTo>
                  <a:pt x="0" y="144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239516" y="4240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494532" y="4341240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403091" y="5003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403091" y="4341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564572" y="43841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569334" y="5015229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477895" y="50469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477895" y="4383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664711" y="5015229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573271" y="5099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692016" y="5015229"/>
            <a:ext cx="0" cy="98425"/>
          </a:xfrm>
          <a:custGeom>
            <a:avLst/>
            <a:gdLst/>
            <a:ahLst/>
            <a:cxnLst/>
            <a:rect l="l" t="t" r="r" b="b"/>
            <a:pathLst>
              <a:path h="98425">
                <a:moveTo>
                  <a:pt x="0" y="0"/>
                </a:moveTo>
                <a:lnTo>
                  <a:pt x="0" y="981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600577" y="51134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705605" y="5015229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614165" y="5120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862323" y="5015229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770884" y="51937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298188" y="5015229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206747" y="5328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522978" y="5015229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591050" y="4700015"/>
            <a:ext cx="0" cy="654685"/>
          </a:xfrm>
          <a:custGeom>
            <a:avLst/>
            <a:gdLst/>
            <a:ahLst/>
            <a:cxnLst/>
            <a:rect l="l" t="t" r="r" b="b"/>
            <a:pathLst>
              <a:path h="654685">
                <a:moveTo>
                  <a:pt x="0" y="0"/>
                </a:moveTo>
                <a:lnTo>
                  <a:pt x="0" y="654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706873" y="4700015"/>
            <a:ext cx="0" cy="648970"/>
          </a:xfrm>
          <a:custGeom>
            <a:avLst/>
            <a:gdLst/>
            <a:ahLst/>
            <a:cxnLst/>
            <a:rect l="l" t="t" r="r" b="b"/>
            <a:pathLst>
              <a:path h="648970">
                <a:moveTo>
                  <a:pt x="0" y="0"/>
                </a:moveTo>
                <a:lnTo>
                  <a:pt x="0" y="6488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431538" y="5348859"/>
            <a:ext cx="434975" cy="0"/>
          </a:xfrm>
          <a:custGeom>
            <a:avLst/>
            <a:gdLst/>
            <a:ahLst/>
            <a:cxnLst/>
            <a:rect l="l" t="t" r="r" b="b"/>
            <a:pathLst>
              <a:path w="434975">
                <a:moveTo>
                  <a:pt x="0" y="0"/>
                </a:moveTo>
                <a:lnTo>
                  <a:pt x="43484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774946" y="4700015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0"/>
                </a:moveTo>
                <a:lnTo>
                  <a:pt x="0" y="6412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843145" y="4700015"/>
            <a:ext cx="0" cy="630555"/>
          </a:xfrm>
          <a:custGeom>
            <a:avLst/>
            <a:gdLst/>
            <a:ahLst/>
            <a:cxnLst/>
            <a:rect l="l" t="t" r="r" b="b"/>
            <a:pathLst>
              <a:path h="630554">
                <a:moveTo>
                  <a:pt x="0" y="0"/>
                </a:moveTo>
                <a:lnTo>
                  <a:pt x="0" y="630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751704" y="5330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870322" y="4700015"/>
            <a:ext cx="0" cy="625475"/>
          </a:xfrm>
          <a:custGeom>
            <a:avLst/>
            <a:gdLst/>
            <a:ahLst/>
            <a:cxnLst/>
            <a:rect l="l" t="t" r="r" b="b"/>
            <a:pathLst>
              <a:path h="625475">
                <a:moveTo>
                  <a:pt x="0" y="0"/>
                </a:moveTo>
                <a:lnTo>
                  <a:pt x="0" y="6249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778883" y="5324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911216" y="4700015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0"/>
                </a:moveTo>
                <a:lnTo>
                  <a:pt x="0" y="616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819777" y="5316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958841" y="4700015"/>
            <a:ext cx="0" cy="604520"/>
          </a:xfrm>
          <a:custGeom>
            <a:avLst/>
            <a:gdLst/>
            <a:ahLst/>
            <a:cxnLst/>
            <a:rect l="l" t="t" r="r" b="b"/>
            <a:pathLst>
              <a:path h="604520">
                <a:moveTo>
                  <a:pt x="0" y="0"/>
                </a:moveTo>
                <a:lnTo>
                  <a:pt x="0" y="604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867402" y="5304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972558" y="4700015"/>
            <a:ext cx="0" cy="600710"/>
          </a:xfrm>
          <a:custGeom>
            <a:avLst/>
            <a:gdLst/>
            <a:ahLst/>
            <a:cxnLst/>
            <a:rect l="l" t="t" r="r" b="b"/>
            <a:pathLst>
              <a:path h="600710">
                <a:moveTo>
                  <a:pt x="0" y="0"/>
                </a:moveTo>
                <a:lnTo>
                  <a:pt x="0" y="6003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881117" y="5300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992878" y="4700015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5">
                <a:moveTo>
                  <a:pt x="0" y="0"/>
                </a:moveTo>
                <a:lnTo>
                  <a:pt x="0" y="5944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901438" y="52945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013325" y="4700015"/>
            <a:ext cx="0" cy="588645"/>
          </a:xfrm>
          <a:custGeom>
            <a:avLst/>
            <a:gdLst/>
            <a:ahLst/>
            <a:cxnLst/>
            <a:rect l="l" t="t" r="r" b="b"/>
            <a:pathLst>
              <a:path h="588645">
                <a:moveTo>
                  <a:pt x="0" y="0"/>
                </a:moveTo>
                <a:lnTo>
                  <a:pt x="0" y="588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921884" y="52884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067808" y="4700015"/>
            <a:ext cx="0" cy="570865"/>
          </a:xfrm>
          <a:custGeom>
            <a:avLst/>
            <a:gdLst/>
            <a:ahLst/>
            <a:cxnLst/>
            <a:rect l="l" t="t" r="r" b="b"/>
            <a:pathLst>
              <a:path h="570864">
                <a:moveTo>
                  <a:pt x="0" y="0"/>
                </a:moveTo>
                <a:lnTo>
                  <a:pt x="0" y="570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976367" y="52703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081523" y="4700015"/>
            <a:ext cx="0" cy="565785"/>
          </a:xfrm>
          <a:custGeom>
            <a:avLst/>
            <a:gdLst/>
            <a:ahLst/>
            <a:cxnLst/>
            <a:rect l="l" t="t" r="r" b="b"/>
            <a:pathLst>
              <a:path h="565785">
                <a:moveTo>
                  <a:pt x="0" y="0"/>
                </a:moveTo>
                <a:lnTo>
                  <a:pt x="0" y="565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990084" y="52655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101971" y="4700015"/>
            <a:ext cx="0" cy="558165"/>
          </a:xfrm>
          <a:custGeom>
            <a:avLst/>
            <a:gdLst/>
            <a:ahLst/>
            <a:cxnLst/>
            <a:rect l="l" t="t" r="r" b="b"/>
            <a:pathLst>
              <a:path h="558164">
                <a:moveTo>
                  <a:pt x="0" y="0"/>
                </a:moveTo>
                <a:lnTo>
                  <a:pt x="0" y="558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010530" y="5258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326634" y="4700015"/>
            <a:ext cx="0" cy="454025"/>
          </a:xfrm>
          <a:custGeom>
            <a:avLst/>
            <a:gdLst/>
            <a:ahLst/>
            <a:cxnLst/>
            <a:rect l="l" t="t" r="r" b="b"/>
            <a:pathLst>
              <a:path h="454025">
                <a:moveTo>
                  <a:pt x="0" y="0"/>
                </a:moveTo>
                <a:lnTo>
                  <a:pt x="0" y="4540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235194" y="5154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340350" y="4700015"/>
            <a:ext cx="0" cy="446405"/>
          </a:xfrm>
          <a:custGeom>
            <a:avLst/>
            <a:gdLst/>
            <a:ahLst/>
            <a:cxnLst/>
            <a:rect l="l" t="t" r="r" b="b"/>
            <a:pathLst>
              <a:path h="446404">
                <a:moveTo>
                  <a:pt x="0" y="0"/>
                </a:moveTo>
                <a:lnTo>
                  <a:pt x="0" y="4464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248909" y="5146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381116" y="4700015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7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289677" y="5122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422010" y="4700015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5">
                <a:moveTo>
                  <a:pt x="0" y="0"/>
                </a:moveTo>
                <a:lnTo>
                  <a:pt x="0" y="398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330571" y="5098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599176" y="4332859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0"/>
                </a:moveTo>
                <a:lnTo>
                  <a:pt x="0" y="51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599176" y="4700015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6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507735" y="49766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507735" y="4332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633211" y="4308221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633211" y="4700015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0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541771" y="4950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541771" y="43082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653659" y="4293108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653659" y="4700015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562219" y="4935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562219" y="4293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680836" y="4272534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680836" y="4700015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5">
                <a:moveTo>
                  <a:pt x="0" y="0"/>
                </a:moveTo>
                <a:lnTo>
                  <a:pt x="0" y="213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589396" y="4913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589396" y="4272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714872" y="4245990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714872" y="4700015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3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623433" y="48863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623433" y="42459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748909" y="4218685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6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748909" y="4700015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657469" y="48582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657469" y="4218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858002" y="4126229"/>
            <a:ext cx="0" cy="259079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0"/>
                </a:moveTo>
                <a:lnTo>
                  <a:pt x="0" y="2585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858002" y="4700015"/>
            <a:ext cx="0" cy="64135"/>
          </a:xfrm>
          <a:custGeom>
            <a:avLst/>
            <a:gdLst/>
            <a:ahLst/>
            <a:cxnLst/>
            <a:rect l="l" t="t" r="r" b="b"/>
            <a:pathLst>
              <a:path h="64135">
                <a:moveTo>
                  <a:pt x="0" y="0"/>
                </a:moveTo>
                <a:lnTo>
                  <a:pt x="0" y="64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766561" y="4764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766561" y="4126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885179" y="4101846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885179" y="4700015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793740" y="47396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793740" y="41018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905627" y="4083303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905627" y="4700015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814186" y="4721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814186" y="4083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919215" y="4070730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0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914453" y="4704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827776" y="47086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827776" y="40707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939663" y="4051808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848222" y="4689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848222" y="4051808"/>
            <a:ext cx="71120" cy="0"/>
          </a:xfrm>
          <a:custGeom>
            <a:avLst/>
            <a:gdLst/>
            <a:ahLst/>
            <a:cxnLst/>
            <a:rect l="l" t="t" r="r" b="b"/>
            <a:pathLst>
              <a:path w="71120">
                <a:moveTo>
                  <a:pt x="0" y="0"/>
                </a:moveTo>
                <a:lnTo>
                  <a:pt x="7099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021451" y="4069715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5">
                <a:moveTo>
                  <a:pt x="0" y="0"/>
                </a:moveTo>
                <a:lnTo>
                  <a:pt x="0" y="315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103111" y="4069715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5">
                <a:moveTo>
                  <a:pt x="0" y="0"/>
                </a:moveTo>
                <a:lnTo>
                  <a:pt x="0" y="315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157595" y="4069715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5">
                <a:moveTo>
                  <a:pt x="0" y="0"/>
                </a:moveTo>
                <a:lnTo>
                  <a:pt x="0" y="315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205346" y="4069715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5">
                <a:moveTo>
                  <a:pt x="0" y="0"/>
                </a:moveTo>
                <a:lnTo>
                  <a:pt x="0" y="315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300723" y="4069715"/>
            <a:ext cx="0" cy="259079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0"/>
                </a:moveTo>
                <a:lnTo>
                  <a:pt x="0" y="2590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209284" y="43287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382384" y="4069715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7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290945" y="42414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402832" y="4069715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311391" y="42193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423278" y="4069715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331839" y="4197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64172" y="4069715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2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372733" y="41525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477761" y="4069715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386321" y="4137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518656" y="4069715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427215" y="4092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784213" y="3124073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736588" y="3793744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5">
                <a:moveTo>
                  <a:pt x="0" y="0"/>
                </a:moveTo>
                <a:lnTo>
                  <a:pt x="13906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692772" y="3070732"/>
            <a:ext cx="5080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67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859143" y="3124073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767703" y="37082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886447" y="3124073"/>
            <a:ext cx="0" cy="553085"/>
          </a:xfrm>
          <a:custGeom>
            <a:avLst/>
            <a:gdLst/>
            <a:ahLst/>
            <a:cxnLst/>
            <a:rect l="l" t="t" r="r" b="b"/>
            <a:pathLst>
              <a:path h="553085">
                <a:moveTo>
                  <a:pt x="0" y="0"/>
                </a:moveTo>
                <a:lnTo>
                  <a:pt x="0" y="553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795007" y="3677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900036" y="3124073"/>
            <a:ext cx="0" cy="537845"/>
          </a:xfrm>
          <a:custGeom>
            <a:avLst/>
            <a:gdLst/>
            <a:ahLst/>
            <a:cxnLst/>
            <a:rect l="l" t="t" r="r" b="b"/>
            <a:pathLst>
              <a:path h="537845">
                <a:moveTo>
                  <a:pt x="0" y="0"/>
                </a:moveTo>
                <a:lnTo>
                  <a:pt x="0" y="537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08596" y="3661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077202" y="2666364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077202" y="3124073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5">
                <a:moveTo>
                  <a:pt x="0" y="0"/>
                </a:moveTo>
                <a:lnTo>
                  <a:pt x="0" y="334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985761" y="34583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985761" y="2666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165720" y="2540761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5">
                <a:moveTo>
                  <a:pt x="0" y="0"/>
                </a:moveTo>
                <a:lnTo>
                  <a:pt x="0" y="268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165720" y="3124073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29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074281" y="33569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074281" y="2540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240651" y="2433827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50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240651" y="3124073"/>
            <a:ext cx="0" cy="147320"/>
          </a:xfrm>
          <a:custGeom>
            <a:avLst/>
            <a:gdLst/>
            <a:ahLst/>
            <a:cxnLst/>
            <a:rect l="l" t="t" r="r" b="b"/>
            <a:pathLst>
              <a:path h="147320">
                <a:moveTo>
                  <a:pt x="0" y="0"/>
                </a:moveTo>
                <a:lnTo>
                  <a:pt x="0" y="147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149210" y="3271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149210" y="2433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254240" y="2414270"/>
            <a:ext cx="0" cy="394970"/>
          </a:xfrm>
          <a:custGeom>
            <a:avLst/>
            <a:gdLst/>
            <a:ahLst/>
            <a:cxnLst/>
            <a:rect l="l" t="t" r="r" b="b"/>
            <a:pathLst>
              <a:path h="394969">
                <a:moveTo>
                  <a:pt x="0" y="0"/>
                </a:moveTo>
                <a:lnTo>
                  <a:pt x="0" y="394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254240" y="3124073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162800" y="3255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162800" y="2414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498080" y="2651379"/>
            <a:ext cx="0" cy="2206625"/>
          </a:xfrm>
          <a:custGeom>
            <a:avLst/>
            <a:gdLst/>
            <a:ahLst/>
            <a:cxnLst/>
            <a:rect l="l" t="t" r="r" b="b"/>
            <a:pathLst>
              <a:path h="2206625">
                <a:moveTo>
                  <a:pt x="0" y="220624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498080" y="48576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498080" y="4542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498080" y="42273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498080" y="39121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498080" y="35968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498080" y="32816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498080" y="29664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498080" y="2651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 txBox="1"/>
          <p:nvPr/>
        </p:nvSpPr>
        <p:spPr>
          <a:xfrm>
            <a:off x="7668259" y="479793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7668259" y="448271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7668259" y="416762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7668259" y="385241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7668259" y="3537201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7668259" y="322198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7668259" y="290690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7668259" y="259168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1141094" y="2476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141094" y="2476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461261" y="2828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461261" y="2828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747266" y="3138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747266" y="3138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849501" y="3247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849501" y="3247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176398" y="35840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176398" y="35840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196845" y="3604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196845" y="3604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230882" y="3638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230882" y="3638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353436" y="3758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353436" y="3758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496566" y="3893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496566" y="3893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857500" y="4211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857500" y="4211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089148" y="4394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089148" y="4394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313810" y="4552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313810" y="4552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477386" y="4655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477386" y="4655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552190" y="4697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552190" y="4697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647566" y="4749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647566" y="4749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674871" y="4762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674871" y="4762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688460" y="4769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688460" y="4769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845178" y="4841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845178" y="4841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281042" y="4972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281042" y="4972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505833" y="4996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505833" y="4996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573904" y="4998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573904" y="4998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689728" y="4993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689728" y="4993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757801" y="4986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757801" y="4986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826000" y="4976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826000" y="4976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853178" y="4971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853178" y="4971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894071" y="4963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894071" y="4963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941696" y="4951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941696" y="4951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955413" y="4948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955413" y="4948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975733" y="4942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975733" y="4942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996179" y="4936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996179" y="4936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050663" y="4920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050663" y="4920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064378" y="4915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064378" y="4915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084826" y="4908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084826" y="4908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309489" y="4809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309489" y="4809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323204" y="4801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323204" y="4801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363971" y="4779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363971" y="4779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404865" y="4755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404865" y="4755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582030" y="4637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582030" y="4637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616066" y="4612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616066" y="4612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636514" y="4597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636514" y="4597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663691" y="45759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663691" y="45759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697728" y="4549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697728" y="4549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731764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731764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840857" y="4427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840857" y="4427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868034" y="44035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868034" y="44035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888482" y="4385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888482" y="4385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902071" y="437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902071" y="437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922517" y="4353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922517" y="4353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004305" y="4275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004305" y="4275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085966" y="4194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085966" y="4194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140450" y="4138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140450" y="4138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188202" y="408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188202" y="408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283578" y="3985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283578" y="3985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365240" y="3893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365240" y="3893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385686" y="3870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385686" y="3870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406134" y="3847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406134" y="3847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447028" y="3800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447028" y="3800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460616" y="3784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460616" y="3784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501510" y="3736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501510" y="3736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603618" y="3615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603618" y="3615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767068" y="3415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767068" y="3415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841997" y="3321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841997" y="3321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869303" y="3287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869303" y="3287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882892" y="3270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882892" y="3270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060056" y="3045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060056" y="3045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148576" y="2931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148576" y="2931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223506" y="2835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223506" y="2835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237094" y="2817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237094" y="2817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 txBox="1"/>
          <p:nvPr/>
        </p:nvSpPr>
        <p:spPr>
          <a:xfrm>
            <a:off x="176314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48366800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312534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48367000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448767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48367200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584987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48367400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721207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48367600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594230" y="485148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594230" y="378222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594230" y="267960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PORCN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48366672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3" name="object 65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914400" y="4384802"/>
            <a:ext cx="3649979" cy="315595"/>
          </a:xfrm>
          <a:custGeom>
            <a:avLst/>
            <a:gdLst/>
            <a:ahLst/>
            <a:cxnLst/>
            <a:rect l="l" t="t" r="r" b="b"/>
            <a:pathLst>
              <a:path w="3649979" h="315595">
                <a:moveTo>
                  <a:pt x="0" y="315214"/>
                </a:moveTo>
                <a:lnTo>
                  <a:pt x="3649472" y="315214"/>
                </a:lnTo>
                <a:lnTo>
                  <a:pt x="3649472" y="0"/>
                </a:lnTo>
                <a:lnTo>
                  <a:pt x="0" y="0"/>
                </a:lnTo>
                <a:lnTo>
                  <a:pt x="0" y="31521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 txBox="1"/>
          <p:nvPr/>
        </p:nvSpPr>
        <p:spPr>
          <a:xfrm>
            <a:off x="2345182" y="4488686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56" name="object 656"/>
          <p:cNvSpPr/>
          <p:nvPr/>
        </p:nvSpPr>
        <p:spPr>
          <a:xfrm>
            <a:off x="4563871" y="4384802"/>
            <a:ext cx="2934335" cy="315595"/>
          </a:xfrm>
          <a:custGeom>
            <a:avLst/>
            <a:gdLst/>
            <a:ahLst/>
            <a:cxnLst/>
            <a:rect l="l" t="t" r="r" b="b"/>
            <a:pathLst>
              <a:path w="2934334" h="315595">
                <a:moveTo>
                  <a:pt x="0" y="315214"/>
                </a:moveTo>
                <a:lnTo>
                  <a:pt x="2934207" y="315214"/>
                </a:lnTo>
                <a:lnTo>
                  <a:pt x="2934207" y="0"/>
                </a:lnTo>
                <a:lnTo>
                  <a:pt x="0" y="0"/>
                </a:lnTo>
                <a:lnTo>
                  <a:pt x="0" y="31521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 txBox="1"/>
          <p:nvPr/>
        </p:nvSpPr>
        <p:spPr>
          <a:xfrm>
            <a:off x="7089140" y="4488686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914400" y="4700015"/>
            <a:ext cx="3642995" cy="315595"/>
          </a:xfrm>
          <a:custGeom>
            <a:avLst/>
            <a:gdLst/>
            <a:ahLst/>
            <a:cxnLst/>
            <a:rect l="l" t="t" r="r" b="b"/>
            <a:pathLst>
              <a:path w="3642995" h="315595">
                <a:moveTo>
                  <a:pt x="0" y="315213"/>
                </a:moveTo>
                <a:lnTo>
                  <a:pt x="3642740" y="315213"/>
                </a:lnTo>
                <a:lnTo>
                  <a:pt x="3642740" y="0"/>
                </a:lnTo>
                <a:lnTo>
                  <a:pt x="0" y="0"/>
                </a:lnTo>
                <a:lnTo>
                  <a:pt x="0" y="315213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 txBox="1"/>
          <p:nvPr/>
        </p:nvSpPr>
        <p:spPr>
          <a:xfrm>
            <a:off x="894664" y="4806440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5919215" y="3754501"/>
            <a:ext cx="817880" cy="315595"/>
          </a:xfrm>
          <a:custGeom>
            <a:avLst/>
            <a:gdLst/>
            <a:ahLst/>
            <a:cxnLst/>
            <a:rect l="l" t="t" r="r" b="b"/>
            <a:pathLst>
              <a:path w="817879" h="315595">
                <a:moveTo>
                  <a:pt x="0" y="315213"/>
                </a:moveTo>
                <a:lnTo>
                  <a:pt x="817371" y="315213"/>
                </a:lnTo>
                <a:lnTo>
                  <a:pt x="817371" y="0"/>
                </a:lnTo>
                <a:lnTo>
                  <a:pt x="0" y="0"/>
                </a:lnTo>
                <a:lnTo>
                  <a:pt x="0" y="3152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 txBox="1"/>
          <p:nvPr/>
        </p:nvSpPr>
        <p:spPr>
          <a:xfrm>
            <a:off x="6207252" y="386727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5919215" y="3124073"/>
            <a:ext cx="817880" cy="315595"/>
          </a:xfrm>
          <a:custGeom>
            <a:avLst/>
            <a:gdLst/>
            <a:ahLst/>
            <a:cxnLst/>
            <a:rect l="l" t="t" r="r" b="b"/>
            <a:pathLst>
              <a:path w="817879" h="315595">
                <a:moveTo>
                  <a:pt x="0" y="315213"/>
                </a:moveTo>
                <a:lnTo>
                  <a:pt x="817371" y="315213"/>
                </a:lnTo>
                <a:lnTo>
                  <a:pt x="817371" y="0"/>
                </a:lnTo>
                <a:lnTo>
                  <a:pt x="0" y="0"/>
                </a:lnTo>
                <a:lnTo>
                  <a:pt x="0" y="3152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 txBox="1"/>
          <p:nvPr/>
        </p:nvSpPr>
        <p:spPr>
          <a:xfrm>
            <a:off x="6233795" y="323024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4" name="object 664"/>
          <p:cNvSpPr/>
          <p:nvPr/>
        </p:nvSpPr>
        <p:spPr>
          <a:xfrm>
            <a:off x="5919215" y="3439286"/>
            <a:ext cx="817880" cy="315595"/>
          </a:xfrm>
          <a:custGeom>
            <a:avLst/>
            <a:gdLst/>
            <a:ahLst/>
            <a:cxnLst/>
            <a:rect l="l" t="t" r="r" b="b"/>
            <a:pathLst>
              <a:path w="817879" h="315595">
                <a:moveTo>
                  <a:pt x="0" y="315213"/>
                </a:moveTo>
                <a:lnTo>
                  <a:pt x="817371" y="315213"/>
                </a:lnTo>
                <a:lnTo>
                  <a:pt x="817371" y="0"/>
                </a:lnTo>
                <a:lnTo>
                  <a:pt x="0" y="0"/>
                </a:lnTo>
                <a:lnTo>
                  <a:pt x="0" y="31521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 txBox="1"/>
          <p:nvPr/>
        </p:nvSpPr>
        <p:spPr>
          <a:xfrm>
            <a:off x="6151245" y="354850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0" name="object 67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66" name="object 666"/>
          <p:cNvSpPr txBox="1"/>
          <p:nvPr/>
        </p:nvSpPr>
        <p:spPr>
          <a:xfrm>
            <a:off x="6743445" y="2808858"/>
            <a:ext cx="755015" cy="3155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152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7" name="object 667"/>
          <p:cNvSpPr txBox="1"/>
          <p:nvPr/>
        </p:nvSpPr>
        <p:spPr>
          <a:xfrm>
            <a:off x="6743445" y="2808858"/>
            <a:ext cx="755015" cy="3155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152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8" name="object 668"/>
          <p:cNvSpPr txBox="1"/>
          <p:nvPr/>
        </p:nvSpPr>
        <p:spPr>
          <a:xfrm>
            <a:off x="6743445" y="2808858"/>
            <a:ext cx="755015" cy="31559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4152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9" name="object 66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105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105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73402" y="3331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73402" y="3331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87322" y="3336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87322" y="3336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60879" y="3481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60879" y="3481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67483" y="3527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67483" y="3527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43251" y="3549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43251" y="3549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98623" y="3584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98623" y="3584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24658" y="3597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24658" y="3597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67076" y="3616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67076" y="3616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83332" y="3643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83332" y="3643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06066" y="3677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06066" y="3677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38704" y="369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38704" y="369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80995" y="37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80995" y="37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97251" y="3769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97251" y="3769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85135" y="3817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85135" y="3817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91739" y="3822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91739" y="3822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50286" y="3908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50286" y="3908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56891" y="3938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56891" y="3938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61030" y="3943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61030" y="3943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96845" y="3988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96845" y="3988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03322" y="4047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03322" y="4047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58694" y="4127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58694" y="4127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30322" y="4146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30322" y="4146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28111" y="4633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928111" y="4633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950845" y="4638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50845" y="4638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46728" y="4644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46728" y="4644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53333" y="4662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53333" y="4662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59809" y="468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59809" y="468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82542" y="468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82542" y="468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08704" y="4740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08704" y="4740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615182" y="4771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15182" y="4771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80333" y="4790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80333" y="4790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19321" y="4837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719321" y="4837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745484" y="484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745484" y="484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10508" y="4855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10508" y="4855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17111" y="4864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817111" y="4864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36542" y="4925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836542" y="4925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49623" y="4978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49623" y="4978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50589" y="4980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50589" y="4980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63047" y="4373816"/>
            <a:ext cx="1429385" cy="66471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65775" y="4364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565775" y="4364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78728" y="4350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78728" y="4350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637403" y="4339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637403" y="4339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702553" y="4337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702553" y="4337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764403" y="4335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764403" y="4335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780659" y="4330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780659" y="4330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793740" y="4321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793740" y="4321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832728" y="4320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832728" y="4320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20740" y="4318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920740" y="4318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933694" y="4314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933694" y="4314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969508" y="4314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969508" y="4314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03111" y="4322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103111" y="4322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42101" y="4323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142101" y="4323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324472" y="4365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324472" y="4365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37553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337553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663181" y="4406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663181" y="4406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672960" y="3011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672960" y="3011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884543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884543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242809" y="2658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242809" y="2658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646682" y="5486400"/>
            <a:ext cx="4885055" cy="0"/>
          </a:xfrm>
          <a:custGeom>
            <a:avLst/>
            <a:gdLst/>
            <a:ahLst/>
            <a:cxnLst/>
            <a:rect l="l" t="t" r="r" b="b"/>
            <a:pathLst>
              <a:path w="4885055">
                <a:moveTo>
                  <a:pt x="0" y="0"/>
                </a:moveTo>
                <a:lnTo>
                  <a:pt x="488467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6466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2749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90308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53135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914400" y="2565145"/>
            <a:ext cx="0" cy="2903855"/>
          </a:xfrm>
          <a:custGeom>
            <a:avLst/>
            <a:gdLst/>
            <a:ahLst/>
            <a:cxnLst/>
            <a:rect l="l" t="t" r="r" b="b"/>
            <a:pathLst>
              <a:path h="2903854">
                <a:moveTo>
                  <a:pt x="0" y="0"/>
                </a:moveTo>
                <a:lnTo>
                  <a:pt x="0" y="290334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22960" y="54684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186938" y="4500753"/>
            <a:ext cx="4311650" cy="0"/>
          </a:xfrm>
          <a:custGeom>
            <a:avLst/>
            <a:gdLst/>
            <a:ahLst/>
            <a:cxnLst/>
            <a:rect l="l" t="t" r="r" b="b"/>
            <a:pathLst>
              <a:path w="4311650">
                <a:moveTo>
                  <a:pt x="0" y="0"/>
                </a:moveTo>
                <a:lnTo>
                  <a:pt x="431114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22960" y="4500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22960" y="3532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22960" y="2565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149730" y="31081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149730" y="3116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153477" y="3116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576197" y="3334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576197" y="33427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580070" y="3342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690242" y="3339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690242" y="3348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693989" y="3348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963801" y="3484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963801" y="3493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967547" y="3493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970277" y="3530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970277" y="35391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974151" y="3539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146173" y="3551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146173" y="35605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149919" y="3560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201545" y="3586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201545" y="3595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205291" y="3595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227579" y="36003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227579" y="36088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231326" y="3608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269870" y="36191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269870" y="36276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273744" y="36276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286126" y="3645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286126" y="36545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290000" y="3654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308986" y="3680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308986" y="36893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312733" y="36894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341498" y="3694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341498" y="3702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345372" y="3702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383789" y="3766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383789" y="3777932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528" y="0"/>
                </a:lnTo>
              </a:path>
            </a:pathLst>
          </a:custGeom>
          <a:ln w="149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387663" y="3775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400173" y="37720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403919" y="37805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488057" y="38202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488057" y="38289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491803" y="38288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494533" y="3825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494533" y="3834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498407" y="3834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553207" y="39113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553207" y="3919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556954" y="3919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559685" y="3940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559685" y="39494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563558" y="39493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63951" y="3946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663951" y="3954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667698" y="3954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699766" y="39916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699766" y="40002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703512" y="40001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706242" y="40505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706242" y="4059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709989" y="40591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761614" y="41306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761614" y="41393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765361" y="41392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833242" y="4149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833242" y="4157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836989" y="4157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930905" y="46363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934779" y="46449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953766" y="46417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957512" y="4650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461956" y="3996880"/>
            <a:ext cx="2983229" cy="136220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665976" y="4409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665976" y="4417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669849" y="4417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675755" y="30138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679628" y="30224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887464" y="4487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887464" y="4495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891210" y="4495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245604" y="2660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245604" y="2669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249477" y="2669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158239" y="2690114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8533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066800" y="35434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066800" y="2690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584833" y="2978023"/>
            <a:ext cx="0" cy="729615"/>
          </a:xfrm>
          <a:custGeom>
            <a:avLst/>
            <a:gdLst/>
            <a:ahLst/>
            <a:cxnLst/>
            <a:rect l="l" t="t" r="r" b="b"/>
            <a:pathLst>
              <a:path h="729614">
                <a:moveTo>
                  <a:pt x="0" y="7294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493392" y="3707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493392" y="2978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698751" y="2984500"/>
            <a:ext cx="0" cy="727710"/>
          </a:xfrm>
          <a:custGeom>
            <a:avLst/>
            <a:gdLst/>
            <a:ahLst/>
            <a:cxnLst/>
            <a:rect l="l" t="t" r="r" b="b"/>
            <a:pathLst>
              <a:path h="727710">
                <a:moveTo>
                  <a:pt x="0" y="7273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607311" y="37118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607311" y="2984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972310" y="3152267"/>
            <a:ext cx="0" cy="682625"/>
          </a:xfrm>
          <a:custGeom>
            <a:avLst/>
            <a:gdLst/>
            <a:ahLst/>
            <a:cxnLst/>
            <a:rect l="l" t="t" r="r" b="b"/>
            <a:pathLst>
              <a:path h="682625">
                <a:moveTo>
                  <a:pt x="0" y="6822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880870" y="3834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880870" y="3152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978914" y="3202304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6734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87473" y="3875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87473" y="3202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154682" y="3225419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670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63242" y="38957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063242" y="32254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210054" y="3262376"/>
            <a:ext cx="0" cy="666115"/>
          </a:xfrm>
          <a:custGeom>
            <a:avLst/>
            <a:gdLst/>
            <a:ahLst/>
            <a:cxnLst/>
            <a:rect l="l" t="t" r="r" b="b"/>
            <a:pathLst>
              <a:path h="666114">
                <a:moveTo>
                  <a:pt x="0" y="6661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18614" y="3928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18614" y="3262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236089" y="3276472"/>
            <a:ext cx="0" cy="664845"/>
          </a:xfrm>
          <a:custGeom>
            <a:avLst/>
            <a:gdLst/>
            <a:ahLst/>
            <a:cxnLst/>
            <a:rect l="l" t="t" r="r" b="b"/>
            <a:pathLst>
              <a:path h="664845">
                <a:moveTo>
                  <a:pt x="0" y="6648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144648" y="3941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144648" y="3276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278507" y="3296030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6633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187067" y="3959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187067" y="3296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294763" y="3323590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4">
                <a:moveTo>
                  <a:pt x="0" y="6617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203323" y="3985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203323" y="3323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317495" y="3359022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226055" y="4019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226055" y="33590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350135" y="3372484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258695" y="4033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258695" y="3372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392426" y="3443985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5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300985" y="41065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300985" y="3443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408682" y="3449192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8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317242" y="41120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317242" y="3449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496566" y="3495802"/>
            <a:ext cx="0" cy="666115"/>
          </a:xfrm>
          <a:custGeom>
            <a:avLst/>
            <a:gdLst/>
            <a:ahLst/>
            <a:cxnLst/>
            <a:rect l="l" t="t" r="r" b="b"/>
            <a:pathLst>
              <a:path h="666114">
                <a:moveTo>
                  <a:pt x="0" y="6661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405126" y="4164647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498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405126" y="3498405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503170" y="3501009"/>
            <a:ext cx="0" cy="666750"/>
          </a:xfrm>
          <a:custGeom>
            <a:avLst/>
            <a:gdLst/>
            <a:ahLst/>
            <a:cxnLst/>
            <a:rect l="l" t="t" r="r" b="b"/>
            <a:pathLst>
              <a:path h="666750">
                <a:moveTo>
                  <a:pt x="0" y="6663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561717" y="3582670"/>
            <a:ext cx="0" cy="675005"/>
          </a:xfrm>
          <a:custGeom>
            <a:avLst/>
            <a:gdLst/>
            <a:ahLst/>
            <a:cxnLst/>
            <a:rect l="l" t="t" r="r" b="b"/>
            <a:pathLst>
              <a:path h="675004">
                <a:moveTo>
                  <a:pt x="0" y="6744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470276" y="42571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470276" y="3582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568320" y="3610483"/>
            <a:ext cx="0" cy="678180"/>
          </a:xfrm>
          <a:custGeom>
            <a:avLst/>
            <a:gdLst/>
            <a:ahLst/>
            <a:cxnLst/>
            <a:rect l="l" t="t" r="r" b="b"/>
            <a:pathLst>
              <a:path h="678179">
                <a:moveTo>
                  <a:pt x="0" y="6777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476880" y="4288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476880" y="36104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672460" y="3615563"/>
            <a:ext cx="0" cy="678815"/>
          </a:xfrm>
          <a:custGeom>
            <a:avLst/>
            <a:gdLst/>
            <a:ahLst/>
            <a:cxnLst/>
            <a:rect l="l" t="t" r="r" b="b"/>
            <a:pathLst>
              <a:path h="678814">
                <a:moveTo>
                  <a:pt x="0" y="6783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581020" y="4293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581020" y="36155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708275" y="3658489"/>
            <a:ext cx="0" cy="683895"/>
          </a:xfrm>
          <a:custGeom>
            <a:avLst/>
            <a:gdLst/>
            <a:ahLst/>
            <a:cxnLst/>
            <a:rect l="l" t="t" r="r" b="b"/>
            <a:pathLst>
              <a:path h="683895">
                <a:moveTo>
                  <a:pt x="0" y="6835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616835" y="43420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616835" y="3658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714751" y="3713988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5">
                <a:moveTo>
                  <a:pt x="0" y="6902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623311" y="44042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623311" y="3713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770123" y="3789934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0"/>
                </a:moveTo>
                <a:lnTo>
                  <a:pt x="0" y="644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678683" y="3789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841751" y="3807714"/>
            <a:ext cx="0" cy="626745"/>
          </a:xfrm>
          <a:custGeom>
            <a:avLst/>
            <a:gdLst/>
            <a:ahLst/>
            <a:cxnLst/>
            <a:rect l="l" t="t" r="r" b="b"/>
            <a:pathLst>
              <a:path h="626745">
                <a:moveTo>
                  <a:pt x="0" y="0"/>
                </a:moveTo>
                <a:lnTo>
                  <a:pt x="0" y="626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50311" y="3807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939542" y="4296283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137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939542" y="4728209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4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848101" y="49936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848101" y="4296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962275" y="4301871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962275" y="4728209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5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870835" y="4998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870835" y="43018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674611" y="4004436"/>
            <a:ext cx="0" cy="826769"/>
          </a:xfrm>
          <a:custGeom>
            <a:avLst/>
            <a:gdLst/>
            <a:ahLst/>
            <a:cxnLst/>
            <a:rect l="l" t="t" r="r" b="b"/>
            <a:pathLst>
              <a:path h="826770">
                <a:moveTo>
                  <a:pt x="0" y="8265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583171" y="4830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583171" y="4004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684391" y="2561717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5">
                <a:moveTo>
                  <a:pt x="0" y="0"/>
                </a:moveTo>
                <a:lnTo>
                  <a:pt x="0" y="401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684391" y="3257677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592951" y="3483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592951" y="2561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895972" y="3987800"/>
            <a:ext cx="0" cy="1016000"/>
          </a:xfrm>
          <a:custGeom>
            <a:avLst/>
            <a:gdLst/>
            <a:ahLst/>
            <a:cxnLst/>
            <a:rect l="l" t="t" r="r" b="b"/>
            <a:pathLst>
              <a:path h="1016000">
                <a:moveTo>
                  <a:pt x="0" y="10156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804532" y="50034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804532" y="39878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254240" y="2052320"/>
            <a:ext cx="0" cy="911225"/>
          </a:xfrm>
          <a:custGeom>
            <a:avLst/>
            <a:gdLst/>
            <a:ahLst/>
            <a:cxnLst/>
            <a:rect l="l" t="t" r="r" b="b"/>
            <a:pathLst>
              <a:path h="911225">
                <a:moveTo>
                  <a:pt x="0" y="0"/>
                </a:moveTo>
                <a:lnTo>
                  <a:pt x="0" y="911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254240" y="3257677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162800" y="32866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498080" y="2816605"/>
            <a:ext cx="0" cy="2058670"/>
          </a:xfrm>
          <a:custGeom>
            <a:avLst/>
            <a:gdLst/>
            <a:ahLst/>
            <a:cxnLst/>
            <a:rect l="l" t="t" r="r" b="b"/>
            <a:pathLst>
              <a:path h="2058670">
                <a:moveTo>
                  <a:pt x="0" y="205867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498080" y="48752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498080" y="45812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498080" y="4287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498080" y="39930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498080" y="3698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498080" y="34047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498080" y="3110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498080" y="28166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 txBox="1"/>
          <p:nvPr/>
        </p:nvSpPr>
        <p:spPr>
          <a:xfrm>
            <a:off x="7668259" y="481558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7668259" y="452157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13" name="object 313"/>
          <p:cNvSpPr txBox="1"/>
          <p:nvPr/>
        </p:nvSpPr>
        <p:spPr>
          <a:xfrm>
            <a:off x="7668259" y="4227446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7668259" y="393331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15" name="object 315"/>
          <p:cNvSpPr txBox="1"/>
          <p:nvPr/>
        </p:nvSpPr>
        <p:spPr>
          <a:xfrm>
            <a:off x="7668259" y="363918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7668259" y="3345050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7668259" y="305104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7668259" y="275691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1141094" y="3099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141094" y="3099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567688" y="3325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567688" y="3325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681607" y="3331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681607" y="3331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955164" y="3476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955164" y="3476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961769" y="3521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961769" y="3521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137536" y="3543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137536" y="3543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192908" y="3578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192908" y="3578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218944" y="3591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218944" y="3591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261361" y="3610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261361" y="3610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277617" y="3637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277617" y="3637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300351" y="3672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300351" y="3672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332989" y="36856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332989" y="36856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375280" y="3758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375280" y="3758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391536" y="3763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391536" y="3763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479420" y="3811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479420" y="3811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486025" y="3817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486025" y="3817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544572" y="3902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544572" y="3902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51176" y="3932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551176" y="3932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655316" y="3937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55316" y="3937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691129" y="3983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691129" y="3983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697607" y="4041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697607" y="4041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52979" y="4122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752979" y="4122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824607" y="4140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824607" y="4140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22397" y="4627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922397" y="4627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945129" y="4633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945129" y="4633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541014" y="4638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541014" y="4638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547617" y="4656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547617" y="4656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554095" y="4678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554095" y="4678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576828" y="4683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576828" y="4683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602990" y="4735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602990" y="4735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609466" y="4765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609466" y="4765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674617" y="47851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674617" y="47851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713607" y="4832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713607" y="4832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739769" y="4836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739769" y="4836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804792" y="4850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804792" y="4850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811396" y="4858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811396" y="4858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830828" y="4919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830828" y="4919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843909" y="4972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843909" y="4972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944873" y="4974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944873" y="4974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057332" y="4303585"/>
            <a:ext cx="1945513" cy="74066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097396" y="4316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097396" y="4316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136385" y="4318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136385" y="4318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318758" y="4359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318758" y="4359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331839" y="4361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331839" y="4361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657467" y="4400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657467" y="4400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667245" y="3005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667245" y="3005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878828" y="4478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878828" y="4478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237094" y="2652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237094" y="2652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 txBox="1"/>
          <p:nvPr/>
        </p:nvSpPr>
        <p:spPr>
          <a:xfrm>
            <a:off x="137985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12809000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300799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12809500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463626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12810000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62644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12810500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594230" y="534297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594230" y="440858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594230" y="344084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594230" y="247310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22" name="object 42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PRPS2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12808850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914400" y="4434078"/>
            <a:ext cx="2272665" cy="29464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49339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3655948" y="4140072"/>
            <a:ext cx="394335" cy="294640"/>
          </a:xfrm>
          <a:custGeom>
            <a:avLst/>
            <a:gdLst/>
            <a:ahLst/>
            <a:cxnLst/>
            <a:rect l="l" t="t" r="r" b="b"/>
            <a:pathLst>
              <a:path w="394335" h="294639">
                <a:moveTo>
                  <a:pt x="0" y="294131"/>
                </a:moveTo>
                <a:lnTo>
                  <a:pt x="394080" y="294131"/>
                </a:lnTo>
                <a:lnTo>
                  <a:pt x="394080" y="0"/>
                </a:lnTo>
                <a:lnTo>
                  <a:pt x="0" y="0"/>
                </a:lnTo>
                <a:lnTo>
                  <a:pt x="0" y="2941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 txBox="1"/>
          <p:nvPr/>
        </p:nvSpPr>
        <p:spPr>
          <a:xfrm>
            <a:off x="3600958" y="423468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28" name="object 428"/>
          <p:cNvSpPr/>
          <p:nvPr/>
        </p:nvSpPr>
        <p:spPr>
          <a:xfrm>
            <a:off x="3190239" y="3845940"/>
            <a:ext cx="462915" cy="294640"/>
          </a:xfrm>
          <a:custGeom>
            <a:avLst/>
            <a:gdLst/>
            <a:ahLst/>
            <a:cxnLst/>
            <a:rect l="l" t="t" r="r" b="b"/>
            <a:pathLst>
              <a:path w="462914" h="294639">
                <a:moveTo>
                  <a:pt x="0" y="294131"/>
                </a:moveTo>
                <a:lnTo>
                  <a:pt x="462407" y="294131"/>
                </a:lnTo>
                <a:lnTo>
                  <a:pt x="462407" y="0"/>
                </a:lnTo>
                <a:lnTo>
                  <a:pt x="0" y="0"/>
                </a:lnTo>
                <a:lnTo>
                  <a:pt x="0" y="2941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 txBox="1"/>
          <p:nvPr/>
        </p:nvSpPr>
        <p:spPr>
          <a:xfrm>
            <a:off x="3300857" y="3948301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30" name="object 430"/>
          <p:cNvSpPr/>
          <p:nvPr/>
        </p:nvSpPr>
        <p:spPr>
          <a:xfrm>
            <a:off x="3190239" y="3257677"/>
            <a:ext cx="859790" cy="294640"/>
          </a:xfrm>
          <a:custGeom>
            <a:avLst/>
            <a:gdLst/>
            <a:ahLst/>
            <a:cxnLst/>
            <a:rect l="l" t="t" r="r" b="b"/>
            <a:pathLst>
              <a:path w="859789" h="294639">
                <a:moveTo>
                  <a:pt x="0" y="294131"/>
                </a:moveTo>
                <a:lnTo>
                  <a:pt x="859663" y="294131"/>
                </a:lnTo>
                <a:lnTo>
                  <a:pt x="859663" y="0"/>
                </a:lnTo>
                <a:lnTo>
                  <a:pt x="0" y="0"/>
                </a:lnTo>
                <a:lnTo>
                  <a:pt x="0" y="2941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 txBox="1"/>
          <p:nvPr/>
        </p:nvSpPr>
        <p:spPr>
          <a:xfrm>
            <a:off x="3525901" y="335330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3190239" y="3551809"/>
            <a:ext cx="859790" cy="294640"/>
          </a:xfrm>
          <a:custGeom>
            <a:avLst/>
            <a:gdLst/>
            <a:ahLst/>
            <a:cxnLst/>
            <a:rect l="l" t="t" r="r" b="b"/>
            <a:pathLst>
              <a:path w="859789" h="294639">
                <a:moveTo>
                  <a:pt x="0" y="294131"/>
                </a:moveTo>
                <a:lnTo>
                  <a:pt x="859663" y="294131"/>
                </a:lnTo>
                <a:lnTo>
                  <a:pt x="859663" y="0"/>
                </a:lnTo>
                <a:lnTo>
                  <a:pt x="0" y="0"/>
                </a:lnTo>
                <a:lnTo>
                  <a:pt x="0" y="29413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 txBox="1"/>
          <p:nvPr/>
        </p:nvSpPr>
        <p:spPr>
          <a:xfrm>
            <a:off x="3443351" y="365048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36" name="object 4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34" name="object 434"/>
          <p:cNvSpPr txBox="1"/>
          <p:nvPr/>
        </p:nvSpPr>
        <p:spPr>
          <a:xfrm>
            <a:off x="4053204" y="2963545"/>
            <a:ext cx="3444875" cy="29464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34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34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69186" y="4447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9186" y="4447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31238" y="4495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31238" y="4495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35302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35302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41525" y="4496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41525" y="4496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08074" y="4504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08074" y="4504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20519" y="4504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20519" y="4504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55826" y="4504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55826" y="4504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16151" y="449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16151" y="449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20214" y="4497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20214" y="4497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70126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70126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88795" y="4480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88795" y="4480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92985" y="44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92985" y="44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03095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03095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915541" y="4414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915541" y="4414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919732" y="4411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919732" y="4411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932177" y="440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932177" y="440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98726" y="4344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98726" y="4344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27808" y="431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027808" y="431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054732" y="4284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054732" y="4284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04644" y="4221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04644" y="4221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08835" y="4216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08835" y="4216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10561" y="4055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10561" y="4055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14752" y="4048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14752" y="4048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225167" y="4029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25167" y="4029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279142" y="3923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79142" y="3923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95779" y="3888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95779" y="3888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310383" y="3856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310383" y="3856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326894" y="3819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26894" y="3819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331085" y="3810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331085" y="3810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358135" y="3748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358135" y="3748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376804" y="3704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376804" y="3704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418333" y="3604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418333" y="3604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453639" y="3516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453639" y="3516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474467" y="3464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474467" y="3464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09773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509773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638551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638551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657348" y="30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657348" y="30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665602" y="29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665602" y="29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673985" y="2967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673985" y="2967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721736" y="285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721736" y="285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759075" y="2778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759075" y="2778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815208" y="2668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815208" y="2668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831845" y="2638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831845" y="2638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935732" y="2487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935732" y="2487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948177" y="24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948177" y="24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958592" y="246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958592" y="246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018789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018789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029204" y="2413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029204" y="2413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033395" y="2411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033395" y="2411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039617" y="2408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039617" y="2408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045841" y="2406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045841" y="2406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070732" y="240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070732" y="240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74923" y="2401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074923" y="2401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101975" y="2402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101975" y="2402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26867" y="2408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26867" y="2408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137280" y="2411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137280" y="2411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149726" y="2417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49726" y="2417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89223" y="2441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89223" y="2441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193414" y="244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193414" y="244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203701" y="2452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203701" y="2452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313810" y="257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313810" y="257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563239" y="30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563239" y="30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567303" y="303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567303" y="303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571494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571494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619246" y="3141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619246" y="3141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627628" y="315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627628" y="315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638041" y="3180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638041" y="3180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646296" y="3198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646296" y="3198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654552" y="32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654552" y="32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662934" y="323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662934" y="323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675379" y="3259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675379" y="3259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758438" y="34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758438" y="34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768852" y="34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768852" y="34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779265" y="3472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779265" y="3472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804158" y="3521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804158" y="3521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874896" y="3653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874896" y="3653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885184" y="3671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885184" y="3671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893565" y="3686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893565" y="3686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916426" y="3726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916426" y="3726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943350" y="3773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943350" y="3773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953764" y="3790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953764" y="3790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959986" y="3800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959986" y="3800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987038" y="3845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987038" y="3845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007865" y="3878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007865" y="3878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043171" y="3933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043171" y="3933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080509" y="3990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080509" y="3990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132453" y="40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132453" y="40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149090" y="4088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149090" y="4088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223892" y="4187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223892" y="4187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230115" y="41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230115" y="41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273803" y="4249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273803" y="4249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292472" y="4271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292472" y="4271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304919" y="4286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304919" y="4286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406772" y="43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406772" y="43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433696" y="4427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433696" y="4427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442078" y="4435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442078" y="4435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475353" y="4468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475353" y="4468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489830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489830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496053" y="4488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496053" y="4488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510659" y="45021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510659" y="45021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525136" y="451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525136" y="451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529328" y="4519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529328" y="4519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539741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539741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552188" y="4540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552188" y="4540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583303" y="4567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583303" y="4567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604130" y="4585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604130" y="4585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672710" y="4640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672710" y="4640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689347" y="4652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689347" y="4652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942840" y="4813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942840" y="4813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957317" y="4820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957317" y="4820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179695" y="4911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179695" y="4911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260721" y="493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260721" y="493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470525" y="497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470525" y="497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618098" y="4980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618098" y="4980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919342" y="4956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919342" y="4956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33033" y="4881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33033" y="4881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484492" y="4793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484492" y="4793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86042" y="471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686042" y="471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798182" y="4659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798182" y="4659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866763" y="4627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866763" y="4627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109841" y="4508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109841" y="4508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242809" y="4442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242809" y="4442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52777" y="5486400"/>
            <a:ext cx="5194300" cy="0"/>
          </a:xfrm>
          <a:custGeom>
            <a:avLst/>
            <a:gdLst/>
            <a:ahLst/>
            <a:cxnLst/>
            <a:rect l="l" t="t" r="r" b="b"/>
            <a:pathLst>
              <a:path w="5194300">
                <a:moveTo>
                  <a:pt x="0" y="0"/>
                </a:moveTo>
                <a:lnTo>
                  <a:pt x="519417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527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6916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7304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7693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8080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8469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914400" y="2084323"/>
            <a:ext cx="0" cy="3300729"/>
          </a:xfrm>
          <a:custGeom>
            <a:avLst/>
            <a:gdLst/>
            <a:ahLst/>
            <a:cxnLst/>
            <a:rect l="l" t="t" r="r" b="b"/>
            <a:pathLst>
              <a:path h="3300729">
                <a:moveTo>
                  <a:pt x="0" y="0"/>
                </a:moveTo>
                <a:lnTo>
                  <a:pt x="0" y="330034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822960" y="53846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822960" y="4834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341240" y="4284598"/>
            <a:ext cx="3157220" cy="0"/>
          </a:xfrm>
          <a:custGeom>
            <a:avLst/>
            <a:gdLst/>
            <a:ahLst/>
            <a:cxnLst/>
            <a:rect l="l" t="t" r="r" b="b"/>
            <a:pathLst>
              <a:path w="3157220">
                <a:moveTo>
                  <a:pt x="0" y="0"/>
                </a:moveTo>
                <a:lnTo>
                  <a:pt x="315683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822960" y="4284598"/>
            <a:ext cx="2984500" cy="0"/>
          </a:xfrm>
          <a:custGeom>
            <a:avLst/>
            <a:gdLst/>
            <a:ahLst/>
            <a:cxnLst/>
            <a:rect l="l" t="t" r="r" b="b"/>
            <a:pathLst>
              <a:path w="2984500">
                <a:moveTo>
                  <a:pt x="0" y="0"/>
                </a:moveTo>
                <a:lnTo>
                  <a:pt x="298437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822960" y="3734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822960" y="3184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822960" y="26343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822960" y="2084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149730" y="4351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149730" y="43599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153477" y="4359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371980" y="44507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375854" y="4459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534033" y="4497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537906" y="4506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538224" y="4498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541970" y="4507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544447" y="44997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548193" y="45083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610867" y="4507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614741" y="4515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623441" y="45077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627187" y="45163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658747" y="4507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662493" y="4516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718945" y="4501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722818" y="4509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723135" y="4500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726882" y="4509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772920" y="4488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776793" y="44973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791716" y="4482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795462" y="4491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795779" y="4481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799653" y="4490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284414" y="2047557"/>
            <a:ext cx="2137029" cy="240004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566033" y="30267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566033" y="3035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569906" y="30353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570223" y="30354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570223" y="3043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573970" y="3043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574415" y="3044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574415" y="30525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578161" y="3052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622166" y="3144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625913" y="31527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630421" y="3161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634295" y="31702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640835" y="3183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644709" y="3192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649090" y="3201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652964" y="3209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657472" y="3218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661219" y="3227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665728" y="3236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669601" y="32447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678301" y="3262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682047" y="3270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761359" y="3433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765105" y="3442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771772" y="34547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775519" y="3463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782186" y="3475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785933" y="3483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807078" y="3523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810825" y="3532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877690" y="36559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881564" y="36645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888104" y="3674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891851" y="3683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896359" y="3689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896359" y="36979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900233" y="3698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919220" y="37296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919220" y="3738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923093" y="37381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946271" y="37759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946271" y="37844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950017" y="37845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956684" y="37933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956684" y="38019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960431" y="3801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962908" y="38037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962908" y="3812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966654" y="38123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989959" y="38482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989959" y="38567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993705" y="38567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010659" y="3881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010659" y="38901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014533" y="38900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045965" y="39367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045965" y="39452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049839" y="39453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083430" y="3993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083430" y="40016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087177" y="40015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135373" y="4067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139120" y="40763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152010" y="40909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155757" y="40994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226814" y="4190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230560" y="4198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233036" y="4198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236783" y="4206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276597" y="42520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280471" y="42606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295266" y="4274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299140" y="42831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307840" y="4289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311586" y="42977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409566" y="4402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409566" y="44105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413440" y="44106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436617" y="4430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436617" y="44385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440364" y="4438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444872" y="4438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444872" y="4447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448746" y="4446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478146" y="4471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478146" y="4486909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750" y="0"/>
                </a:lnTo>
              </a:path>
            </a:pathLst>
          </a:custGeom>
          <a:ln w="234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482020" y="4479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492752" y="4485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496498" y="4493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498975" y="4491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498975" y="4499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502721" y="4499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513453" y="4505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513453" y="45135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517326" y="45136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528058" y="45185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528058" y="4527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531804" y="4527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532121" y="45223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532121" y="45309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535995" y="45309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542535" y="45318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542535" y="45403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546409" y="45404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554982" y="4543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554982" y="45515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558855" y="4551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586223" y="45703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586223" y="45788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589970" y="45789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606925" y="4588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606925" y="4596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610798" y="4596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675504" y="4643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675504" y="465797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782" y="0"/>
                </a:lnTo>
              </a:path>
            </a:pathLst>
          </a:custGeom>
          <a:ln w="222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679378" y="46516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692141" y="4655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696015" y="46643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945634" y="4816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945634" y="4828603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750" y="0"/>
                </a:lnTo>
              </a:path>
            </a:pathLst>
          </a:custGeom>
          <a:ln w="17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949507" y="48249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960239" y="4823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963985" y="4832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182489" y="4914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182489" y="49234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186362" y="49233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263515" y="4938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263515" y="49466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267388" y="4946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473319" y="49753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473319" y="49839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477192" y="4983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620892" y="4983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620892" y="4991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624766" y="4992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922136" y="4959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922136" y="4967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926010" y="4967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235953" y="4884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235953" y="48931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239700" y="48932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487286" y="4796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487286" y="48054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491160" y="48054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688835" y="4712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688835" y="47214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692709" y="4721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800977" y="4662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800977" y="46706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804850" y="4670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869556" y="4630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869556" y="4638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873430" y="4638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112634" y="45116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112634" y="45201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116508" y="45202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245731" y="44452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245731" y="44537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249477" y="44538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158239" y="3789934"/>
            <a:ext cx="0" cy="880110"/>
          </a:xfrm>
          <a:custGeom>
            <a:avLst/>
            <a:gdLst/>
            <a:ahLst/>
            <a:cxnLst/>
            <a:rect l="l" t="t" r="r" b="b"/>
            <a:pathLst>
              <a:path h="880110">
                <a:moveTo>
                  <a:pt x="0" y="0"/>
                </a:moveTo>
                <a:lnTo>
                  <a:pt x="0" y="879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178941" y="4930013"/>
            <a:ext cx="71120" cy="0"/>
          </a:xfrm>
          <a:custGeom>
            <a:avLst/>
            <a:gdLst/>
            <a:ahLst/>
            <a:cxnLst/>
            <a:rect l="l" t="t" r="r" b="b"/>
            <a:pathLst>
              <a:path w="71119">
                <a:moveTo>
                  <a:pt x="0" y="0"/>
                </a:moveTo>
                <a:lnTo>
                  <a:pt x="7073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066800" y="3789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380616" y="4669663"/>
            <a:ext cx="0" cy="231140"/>
          </a:xfrm>
          <a:custGeom>
            <a:avLst/>
            <a:gdLst/>
            <a:ahLst/>
            <a:cxnLst/>
            <a:rect l="l" t="t" r="r" b="b"/>
            <a:pathLst>
              <a:path h="231139">
                <a:moveTo>
                  <a:pt x="0" y="0"/>
                </a:moveTo>
                <a:lnTo>
                  <a:pt x="0" y="2307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289177" y="4900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542669" y="4669663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0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451228" y="4879847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166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546733" y="4669663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552955" y="4669663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209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619503" y="4669663"/>
            <a:ext cx="0" cy="199390"/>
          </a:xfrm>
          <a:custGeom>
            <a:avLst/>
            <a:gdLst/>
            <a:ahLst/>
            <a:cxnLst/>
            <a:rect l="l" t="t" r="r" b="b"/>
            <a:pathLst>
              <a:path h="199389">
                <a:moveTo>
                  <a:pt x="0" y="0"/>
                </a:moveTo>
                <a:lnTo>
                  <a:pt x="0" y="1990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528063" y="48686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631950" y="4669663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540510" y="4866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667255" y="4669663"/>
            <a:ext cx="0" cy="189865"/>
          </a:xfrm>
          <a:custGeom>
            <a:avLst/>
            <a:gdLst/>
            <a:ahLst/>
            <a:cxnLst/>
            <a:rect l="l" t="t" r="r" b="b"/>
            <a:pathLst>
              <a:path h="189864">
                <a:moveTo>
                  <a:pt x="0" y="0"/>
                </a:moveTo>
                <a:lnTo>
                  <a:pt x="0" y="189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575816" y="4859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727580" y="4669663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636141" y="484428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731645" y="4669663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9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781555" y="4669663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2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690116" y="4827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800225" y="4669663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708785" y="4820094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070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804416" y="4669663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914525" y="4669663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3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823085" y="47630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926970" y="4669663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5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835530" y="4753355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070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931161" y="466966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943607" y="4669663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852167" y="4743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010155" y="4669663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5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918716" y="4688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947798" y="4659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574669" y="2715132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483228" y="2719451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1816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578733" y="2723769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582923" y="2732532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5">
                <a:moveTo>
                  <a:pt x="0" y="0"/>
                </a:moveTo>
                <a:lnTo>
                  <a:pt x="0" y="325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491484" y="33726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491484" y="2732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630676" y="2833242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6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539235" y="2833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639058" y="2850769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4">
                <a:moveTo>
                  <a:pt x="0" y="0"/>
                </a:moveTo>
                <a:lnTo>
                  <a:pt x="0" y="207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547617" y="28507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649471" y="2872739"/>
            <a:ext cx="0" cy="185420"/>
          </a:xfrm>
          <a:custGeom>
            <a:avLst/>
            <a:gdLst/>
            <a:ahLst/>
            <a:cxnLst/>
            <a:rect l="l" t="t" r="r" b="b"/>
            <a:pathLst>
              <a:path h="185419">
                <a:moveTo>
                  <a:pt x="0" y="0"/>
                </a:moveTo>
                <a:lnTo>
                  <a:pt x="0" y="1851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558032" y="28727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657727" y="2890266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6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566286" y="28902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665982" y="2907792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4">
                <a:moveTo>
                  <a:pt x="0" y="0"/>
                </a:moveTo>
                <a:lnTo>
                  <a:pt x="0" y="1501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574541" y="2907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674364" y="2925317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582923" y="2925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686809" y="2951479"/>
            <a:ext cx="0" cy="106680"/>
          </a:xfrm>
          <a:custGeom>
            <a:avLst/>
            <a:gdLst/>
            <a:ahLst/>
            <a:cxnLst/>
            <a:rect l="l" t="t" r="r" b="b"/>
            <a:pathLst>
              <a:path h="106680">
                <a:moveTo>
                  <a:pt x="0" y="0"/>
                </a:moveTo>
                <a:lnTo>
                  <a:pt x="0" y="1064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595370" y="2951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805301" y="3762375"/>
            <a:ext cx="56515" cy="0"/>
          </a:xfrm>
          <a:custGeom>
            <a:avLst/>
            <a:gdLst/>
            <a:ahLst/>
            <a:cxnLst/>
            <a:rect l="l" t="t" r="r" b="b"/>
            <a:pathLst>
              <a:path w="56514">
                <a:moveTo>
                  <a:pt x="0" y="0"/>
                </a:moveTo>
                <a:lnTo>
                  <a:pt x="5600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805301" y="3783076"/>
            <a:ext cx="66675" cy="0"/>
          </a:xfrm>
          <a:custGeom>
            <a:avLst/>
            <a:gdLst/>
            <a:ahLst/>
            <a:cxnLst/>
            <a:rect l="l" t="t" r="r" b="b"/>
            <a:pathLst>
              <a:path w="66675">
                <a:moveTo>
                  <a:pt x="0" y="0"/>
                </a:moveTo>
                <a:lnTo>
                  <a:pt x="664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805301" y="3803650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0" y="0"/>
                </a:moveTo>
                <a:lnTo>
                  <a:pt x="768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815588" y="3702558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805301" y="3852164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17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886327" y="3702558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0"/>
                </a:moveTo>
                <a:lnTo>
                  <a:pt x="0" y="280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794886" y="3982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896614" y="3365372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896614" y="3702558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805173" y="4008437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262" y="0"/>
                </a:lnTo>
              </a:path>
            </a:pathLst>
          </a:custGeom>
          <a:ln w="241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805173" y="338267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262" y="0"/>
                </a:lnTo>
              </a:path>
            </a:pathLst>
          </a:custGeom>
          <a:ln w="2451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904996" y="3702558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927855" y="3702558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954779" y="3702558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965194" y="3702558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971416" y="3702558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998467" y="3702558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019296" y="3702558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054602" y="3702558"/>
            <a:ext cx="0" cy="322580"/>
          </a:xfrm>
          <a:custGeom>
            <a:avLst/>
            <a:gdLst/>
            <a:ahLst/>
            <a:cxnLst/>
            <a:rect l="l" t="t" r="r" b="b"/>
            <a:pathLst>
              <a:path h="322579">
                <a:moveTo>
                  <a:pt x="0" y="0"/>
                </a:moveTo>
                <a:lnTo>
                  <a:pt x="0" y="322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091940" y="3691763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32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000500" y="36917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143883" y="3768597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143883" y="4347336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052442" y="43841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052442" y="3768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160520" y="3792346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2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160520" y="4347336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3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069079" y="4406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069079" y="3792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235322" y="3893184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8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235322" y="4347336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143883" y="4508119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739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143883" y="389718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7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241546" y="3901185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8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241546" y="4347336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285234" y="395528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285234" y="4347336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193794" y="4566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193794" y="39552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303903" y="3977513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303903" y="4347336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212463" y="45886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212463" y="39775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316348" y="3992117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316348" y="4347336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224909" y="4603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224909" y="39921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418203" y="4101465"/>
            <a:ext cx="0" cy="618490"/>
          </a:xfrm>
          <a:custGeom>
            <a:avLst/>
            <a:gdLst/>
            <a:ahLst/>
            <a:cxnLst/>
            <a:rect l="l" t="t" r="r" b="b"/>
            <a:pathLst>
              <a:path h="618489">
                <a:moveTo>
                  <a:pt x="0" y="6183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326763" y="47198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326763" y="41014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445127" y="4128008"/>
            <a:ext cx="0" cy="621665"/>
          </a:xfrm>
          <a:custGeom>
            <a:avLst/>
            <a:gdLst/>
            <a:ahLst/>
            <a:cxnLst/>
            <a:rect l="l" t="t" r="r" b="b"/>
            <a:pathLst>
              <a:path h="621664">
                <a:moveTo>
                  <a:pt x="0" y="6211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353686" y="475360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262" y="0"/>
                </a:lnTo>
              </a:path>
            </a:pathLst>
          </a:custGeom>
          <a:ln w="1841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353686" y="413194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262" y="0"/>
                </a:lnTo>
              </a:path>
            </a:pathLst>
          </a:custGeom>
          <a:ln w="1739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453509" y="4135882"/>
            <a:ext cx="0" cy="622300"/>
          </a:xfrm>
          <a:custGeom>
            <a:avLst/>
            <a:gdLst/>
            <a:ahLst/>
            <a:cxnLst/>
            <a:rect l="l" t="t" r="r" b="b"/>
            <a:pathLst>
              <a:path h="622300">
                <a:moveTo>
                  <a:pt x="0" y="6221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486783" y="4166742"/>
            <a:ext cx="0" cy="626745"/>
          </a:xfrm>
          <a:custGeom>
            <a:avLst/>
            <a:gdLst/>
            <a:ahLst/>
            <a:cxnLst/>
            <a:rect l="l" t="t" r="r" b="b"/>
            <a:pathLst>
              <a:path h="626745">
                <a:moveTo>
                  <a:pt x="0" y="6263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395342" y="4793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395342" y="4166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501260" y="4179696"/>
            <a:ext cx="0" cy="628650"/>
          </a:xfrm>
          <a:custGeom>
            <a:avLst/>
            <a:gdLst/>
            <a:ahLst/>
            <a:cxnLst/>
            <a:rect l="l" t="t" r="r" b="b"/>
            <a:pathLst>
              <a:path h="628650">
                <a:moveTo>
                  <a:pt x="0" y="6283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409821" y="481133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600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409821" y="4182490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507484" y="4185284"/>
            <a:ext cx="0" cy="629285"/>
          </a:xfrm>
          <a:custGeom>
            <a:avLst/>
            <a:gdLst/>
            <a:ahLst/>
            <a:cxnLst/>
            <a:rect l="l" t="t" r="r" b="b"/>
            <a:pathLst>
              <a:path h="629285">
                <a:moveTo>
                  <a:pt x="0" y="6292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522089" y="4197984"/>
            <a:ext cx="0" cy="631825"/>
          </a:xfrm>
          <a:custGeom>
            <a:avLst/>
            <a:gdLst/>
            <a:ahLst/>
            <a:cxnLst/>
            <a:rect l="l" t="t" r="r" b="b"/>
            <a:pathLst>
              <a:path h="631825">
                <a:moveTo>
                  <a:pt x="0" y="6313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430648" y="4829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430648" y="4197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536566" y="4210303"/>
            <a:ext cx="0" cy="633730"/>
          </a:xfrm>
          <a:custGeom>
            <a:avLst/>
            <a:gdLst/>
            <a:ahLst/>
            <a:cxnLst/>
            <a:rect l="l" t="t" r="r" b="b"/>
            <a:pathLst>
              <a:path h="633729">
                <a:moveTo>
                  <a:pt x="0" y="6336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445127" y="4845939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071" y="0"/>
                </a:lnTo>
              </a:path>
            </a:pathLst>
          </a:custGeom>
          <a:ln w="13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445127" y="4212082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071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540758" y="4213859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6341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551171" y="4222496"/>
            <a:ext cx="0" cy="636270"/>
          </a:xfrm>
          <a:custGeom>
            <a:avLst/>
            <a:gdLst/>
            <a:ahLst/>
            <a:cxnLst/>
            <a:rect l="l" t="t" r="r" b="b"/>
            <a:pathLst>
              <a:path h="636270">
                <a:moveTo>
                  <a:pt x="0" y="6357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459732" y="48582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459732" y="4222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563617" y="4232783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6376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472178" y="4870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472178" y="42327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594733" y="4257547"/>
            <a:ext cx="0" cy="642620"/>
          </a:xfrm>
          <a:custGeom>
            <a:avLst/>
            <a:gdLst/>
            <a:ahLst/>
            <a:cxnLst/>
            <a:rect l="l" t="t" r="r" b="b"/>
            <a:pathLst>
              <a:path h="642620">
                <a:moveTo>
                  <a:pt x="0" y="6426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503292" y="4900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503292" y="42575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615560" y="4273550"/>
            <a:ext cx="0" cy="646430"/>
          </a:xfrm>
          <a:custGeom>
            <a:avLst/>
            <a:gdLst/>
            <a:ahLst/>
            <a:cxnLst/>
            <a:rect l="l" t="t" r="r" b="b"/>
            <a:pathLst>
              <a:path h="646429">
                <a:moveTo>
                  <a:pt x="0" y="6460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524121" y="4919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524121" y="4273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684140" y="4322953"/>
            <a:ext cx="0" cy="657860"/>
          </a:xfrm>
          <a:custGeom>
            <a:avLst/>
            <a:gdLst/>
            <a:ahLst/>
            <a:cxnLst/>
            <a:rect l="l" t="t" r="r" b="b"/>
            <a:pathLst>
              <a:path h="657860">
                <a:moveTo>
                  <a:pt x="0" y="6573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592701" y="4980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592701" y="4322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700778" y="4334255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6601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609338" y="49944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609338" y="4334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954270" y="4476241"/>
            <a:ext cx="0" cy="697865"/>
          </a:xfrm>
          <a:custGeom>
            <a:avLst/>
            <a:gdLst/>
            <a:ahLst/>
            <a:cxnLst/>
            <a:rect l="l" t="t" r="r" b="b"/>
            <a:pathLst>
              <a:path h="697864">
                <a:moveTo>
                  <a:pt x="0" y="6973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862829" y="5173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862829" y="4476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968747" y="4482719"/>
            <a:ext cx="0" cy="699135"/>
          </a:xfrm>
          <a:custGeom>
            <a:avLst/>
            <a:gdLst/>
            <a:ahLst/>
            <a:cxnLst/>
            <a:rect l="l" t="t" r="r" b="b"/>
            <a:pathLst>
              <a:path h="699135">
                <a:moveTo>
                  <a:pt x="0" y="6991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877308" y="5181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877308" y="4482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191125" y="4564126"/>
            <a:ext cx="0" cy="718820"/>
          </a:xfrm>
          <a:custGeom>
            <a:avLst/>
            <a:gdLst/>
            <a:ahLst/>
            <a:cxnLst/>
            <a:rect l="l" t="t" r="r" b="b"/>
            <a:pathLst>
              <a:path h="718820">
                <a:moveTo>
                  <a:pt x="0" y="7185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099684" y="5282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099684" y="4564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272151" y="4585334"/>
            <a:ext cx="0" cy="722630"/>
          </a:xfrm>
          <a:custGeom>
            <a:avLst/>
            <a:gdLst/>
            <a:ahLst/>
            <a:cxnLst/>
            <a:rect l="l" t="t" r="r" b="b"/>
            <a:pathLst>
              <a:path h="722629">
                <a:moveTo>
                  <a:pt x="0" y="7225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180710" y="5307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180710" y="4585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481954" y="4621021"/>
            <a:ext cx="0" cy="726440"/>
          </a:xfrm>
          <a:custGeom>
            <a:avLst/>
            <a:gdLst/>
            <a:ahLst/>
            <a:cxnLst/>
            <a:rect l="l" t="t" r="r" b="b"/>
            <a:pathLst>
              <a:path h="726439">
                <a:moveTo>
                  <a:pt x="0" y="7259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390515" y="5346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390515" y="4621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629528" y="4629784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7245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538089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538089" y="4629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930772" y="4606544"/>
            <a:ext cx="0" cy="722630"/>
          </a:xfrm>
          <a:custGeom>
            <a:avLst/>
            <a:gdLst/>
            <a:ahLst/>
            <a:cxnLst/>
            <a:rect l="l" t="t" r="r" b="b"/>
            <a:pathLst>
              <a:path h="722629">
                <a:moveTo>
                  <a:pt x="0" y="7222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839333" y="5328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839333" y="46065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244463" y="4522723"/>
            <a:ext cx="0" cy="741045"/>
          </a:xfrm>
          <a:custGeom>
            <a:avLst/>
            <a:gdLst/>
            <a:ahLst/>
            <a:cxnLst/>
            <a:rect l="l" t="t" r="r" b="b"/>
            <a:pathLst>
              <a:path h="741045">
                <a:moveTo>
                  <a:pt x="0" y="7409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153022" y="52636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153022" y="45227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495922" y="4412234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7863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404483" y="5198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404483" y="4412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697471" y="4298060"/>
            <a:ext cx="0" cy="847090"/>
          </a:xfrm>
          <a:custGeom>
            <a:avLst/>
            <a:gdLst/>
            <a:ahLst/>
            <a:cxnLst/>
            <a:rect l="l" t="t" r="r" b="b"/>
            <a:pathLst>
              <a:path h="847089">
                <a:moveTo>
                  <a:pt x="0" y="8467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606031" y="5144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606031" y="4298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809613" y="4226052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889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718172" y="5115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718172" y="4226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878193" y="4179570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9182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786753" y="5097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786753" y="4179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7121270" y="4002023"/>
            <a:ext cx="0" cy="1036955"/>
          </a:xfrm>
          <a:custGeom>
            <a:avLst/>
            <a:gdLst/>
            <a:ahLst/>
            <a:cxnLst/>
            <a:rect l="l" t="t" r="r" b="b"/>
            <a:pathLst>
              <a:path h="1036954">
                <a:moveTo>
                  <a:pt x="0" y="10364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7029831" y="5038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029831" y="4002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254240" y="3899027"/>
            <a:ext cx="0" cy="1109980"/>
          </a:xfrm>
          <a:custGeom>
            <a:avLst/>
            <a:gdLst/>
            <a:ahLst/>
            <a:cxnLst/>
            <a:rect l="l" t="t" r="r" b="b"/>
            <a:pathLst>
              <a:path h="1109979">
                <a:moveTo>
                  <a:pt x="0" y="1109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162800" y="5008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162800" y="3899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498080" y="2574289"/>
            <a:ext cx="0" cy="2256790"/>
          </a:xfrm>
          <a:custGeom>
            <a:avLst/>
            <a:gdLst/>
            <a:ahLst/>
            <a:cxnLst/>
            <a:rect l="l" t="t" r="r" b="b"/>
            <a:pathLst>
              <a:path h="2256790">
                <a:moveTo>
                  <a:pt x="0" y="225653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498080" y="48308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498080" y="4508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498080" y="4186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498080" y="38637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498080" y="3541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498080" y="3218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498080" y="2896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498080" y="2574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 txBox="1"/>
          <p:nvPr/>
        </p:nvSpPr>
        <p:spPr>
          <a:xfrm>
            <a:off x="7668259" y="477113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7668259" y="4448807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7668259" y="4126481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7668259" y="380402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7668259" y="348170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7668259" y="315937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7668259" y="283692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7668259" y="251459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1141094" y="4342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1141094" y="4342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363472" y="444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363472" y="444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525524" y="4489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525524" y="4489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529588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529588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535811" y="4491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535811" y="4491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602358" y="4498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602358" y="4498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614805" y="4499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614805" y="4499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650110" y="4498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650110" y="4498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710435" y="4492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710435" y="4492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714500" y="4492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714500" y="4492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764410" y="4480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764410" y="4480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783079" y="4474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783079" y="4474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787270" y="4472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787270" y="4472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897379" y="441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897379" y="441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909826" y="4408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909826" y="4408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914017" y="440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914017" y="440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926463" y="4396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926463" y="4396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993010" y="4339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993010" y="4339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022094" y="4309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022094" y="4309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049017" y="4279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049017" y="4279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098929" y="4216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098929" y="4216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103120" y="4210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103120" y="4210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204847" y="4050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204847" y="4050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209038" y="404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209038" y="404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219451" y="4023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219451" y="4023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273426" y="3917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273426" y="3917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290064" y="3882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290064" y="3882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304669" y="3851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304669" y="3851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321179" y="3814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2321179" y="3814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2325370" y="3804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2325370" y="3804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2352420" y="3742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2352420" y="3742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371089" y="3698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371089" y="3698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2412619" y="3598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412619" y="3598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2447925" y="3510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2447925" y="3510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2468752" y="3458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2468752" y="3458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2504058" y="3368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2504058" y="3368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632836" y="3046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2632836" y="3046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651632" y="3001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651632" y="3001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659888" y="2981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659888" y="2981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668270" y="2961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668270" y="2961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716022" y="2852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716022" y="2852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753360" y="277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753360" y="277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809494" y="2662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809494" y="2662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2826130" y="2633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2826130" y="2633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930017" y="2481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2930017" y="2481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2942463" y="24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2942463" y="24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2952876" y="2457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2952876" y="2457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013075" y="2412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013075" y="2412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023489" y="2407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023489" y="2407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027679" y="240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027679" y="240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033902" y="2403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033902" y="2403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040126" y="2401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040126" y="2401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065017" y="2396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065017" y="2396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069208" y="2395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069208" y="2395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096260" y="2396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096260" y="2396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121151" y="2402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3121151" y="2402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131566" y="2406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131566" y="2406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144011" y="2411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144011" y="2411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183508" y="2435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183508" y="2435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187700" y="2438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187700" y="2438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197986" y="2446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197986" y="2446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308096" y="2569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3308096" y="2569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3557523" y="3018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3557523" y="3018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3561588" y="3026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3561588" y="3026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3565778" y="3035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3565778" y="3035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3613530" y="313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3613530" y="313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3621913" y="3153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621913" y="3153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632327" y="3175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632327" y="3175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640582" y="3192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640582" y="3192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648836" y="3210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648836" y="3210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657219" y="3227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657219" y="3227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669665" y="3253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669665" y="3253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752722" y="3425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752722" y="3425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763136" y="3446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763136" y="3446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3773551" y="3466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3773551" y="3466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3798442" y="3515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3798442" y="3515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3869182" y="3647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3869182" y="3647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3879469" y="3666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3879469" y="3666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3887851" y="3680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3887851" y="3680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3910710" y="3720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3910710" y="3720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3937634" y="3767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3937634" y="3767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3948048" y="3784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3948048" y="3784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3954271" y="3795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3954271" y="3795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3981322" y="3839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3981322" y="3839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002151" y="38729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002151" y="38729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037457" y="3928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037457" y="3928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074795" y="3984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074795" y="3984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126738" y="4059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126738" y="4059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143375" y="4082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143375" y="4082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218178" y="4181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218178" y="4181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224401" y="4189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224401" y="4189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268089" y="4243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268089" y="4243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286758" y="4265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286758" y="4265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4299203" y="4280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4299203" y="4280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4401058" y="4393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4401058" y="4393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4427982" y="4421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4427982" y="4421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4436364" y="4429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4436364" y="4429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4469638" y="4462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4469638" y="4462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4484115" y="4476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4484115" y="4476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4490339" y="4482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4490339" y="4482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4504944" y="4496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4504944" y="4496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4519421" y="4510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4519421" y="4510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4523613" y="4513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4523613" y="4513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4534027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4534027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4546472" y="4534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4546472" y="4534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4577588" y="45617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4577588" y="45617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4598415" y="4579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4598415" y="4579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4666996" y="4634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666996" y="4634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683633" y="4647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683633" y="4647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937125" y="4807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937125" y="4807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951603" y="4815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951603" y="4815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173979" y="4906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173979" y="4906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255005" y="4929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255005" y="4929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464809" y="4966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464809" y="4966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612384" y="4974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612384" y="4974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913628" y="4950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913628" y="4950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227317" y="4876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227317" y="4876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478778" y="4788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478778" y="4788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680327" y="4704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680327" y="4704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792468" y="4653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792468" y="4653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861047" y="4621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861047" y="4621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7104126" y="4503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7104126" y="4503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7237094" y="4436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7237094" y="4436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 txBox="1"/>
          <p:nvPr/>
        </p:nvSpPr>
        <p:spPr>
          <a:xfrm>
            <a:off x="135407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98" name="object 898"/>
          <p:cNvSpPr txBox="1"/>
          <p:nvPr/>
        </p:nvSpPr>
        <p:spPr>
          <a:xfrm>
            <a:off x="239293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99" name="object 899"/>
          <p:cNvSpPr txBox="1"/>
          <p:nvPr/>
        </p:nvSpPr>
        <p:spPr>
          <a:xfrm>
            <a:off x="343179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900" name="object 900"/>
          <p:cNvSpPr txBox="1"/>
          <p:nvPr/>
        </p:nvSpPr>
        <p:spPr>
          <a:xfrm>
            <a:off x="447065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901" name="object 901"/>
          <p:cNvSpPr txBox="1"/>
          <p:nvPr/>
        </p:nvSpPr>
        <p:spPr>
          <a:xfrm>
            <a:off x="550951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902" name="object 902"/>
          <p:cNvSpPr txBox="1"/>
          <p:nvPr/>
        </p:nvSpPr>
        <p:spPr>
          <a:xfrm>
            <a:off x="654837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903" name="object 903"/>
          <p:cNvSpPr txBox="1"/>
          <p:nvPr/>
        </p:nvSpPr>
        <p:spPr>
          <a:xfrm>
            <a:off x="594230" y="525915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904" name="object 904"/>
          <p:cNvSpPr txBox="1"/>
          <p:nvPr/>
        </p:nvSpPr>
        <p:spPr>
          <a:xfrm>
            <a:off x="594230" y="470912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905" name="object 905"/>
          <p:cNvSpPr txBox="1"/>
          <p:nvPr/>
        </p:nvSpPr>
        <p:spPr>
          <a:xfrm>
            <a:off x="594230" y="419243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906" name="object 906"/>
          <p:cNvSpPr txBox="1"/>
          <p:nvPr/>
        </p:nvSpPr>
        <p:spPr>
          <a:xfrm>
            <a:off x="594230" y="364239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907" name="object 907"/>
          <p:cNvSpPr txBox="1"/>
          <p:nvPr/>
        </p:nvSpPr>
        <p:spPr>
          <a:xfrm>
            <a:off x="594230" y="309235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908" name="object 908"/>
          <p:cNvSpPr txBox="1"/>
          <p:nvPr/>
        </p:nvSpPr>
        <p:spPr>
          <a:xfrm>
            <a:off x="594230" y="254219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909" name="object 909"/>
          <p:cNvSpPr txBox="1"/>
          <p:nvPr/>
        </p:nvSpPr>
        <p:spPr>
          <a:xfrm>
            <a:off x="594230" y="199215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910" name="object 91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RAB33A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129304762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912" name="object 91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913" name="object 913"/>
          <p:cNvSpPr/>
          <p:nvPr/>
        </p:nvSpPr>
        <p:spPr>
          <a:xfrm>
            <a:off x="1181100" y="4347336"/>
            <a:ext cx="2075814" cy="322580"/>
          </a:xfrm>
          <a:custGeom>
            <a:avLst/>
            <a:gdLst/>
            <a:ahLst/>
            <a:cxnLst/>
            <a:rect l="l" t="t" r="r" b="b"/>
            <a:pathLst>
              <a:path w="2075814" h="322579">
                <a:moveTo>
                  <a:pt x="0" y="322325"/>
                </a:moveTo>
                <a:lnTo>
                  <a:pt x="2075688" y="322325"/>
                </a:lnTo>
                <a:lnTo>
                  <a:pt x="2075688" y="0"/>
                </a:lnTo>
                <a:lnTo>
                  <a:pt x="0" y="0"/>
                </a:lnTo>
                <a:lnTo>
                  <a:pt x="0" y="32232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 txBox="1"/>
          <p:nvPr/>
        </p:nvSpPr>
        <p:spPr>
          <a:xfrm>
            <a:off x="2053717" y="4454777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915" name="object 915"/>
          <p:cNvSpPr/>
          <p:nvPr/>
        </p:nvSpPr>
        <p:spPr>
          <a:xfrm>
            <a:off x="914400" y="4669663"/>
            <a:ext cx="264795" cy="322580"/>
          </a:xfrm>
          <a:custGeom>
            <a:avLst/>
            <a:gdLst/>
            <a:ahLst/>
            <a:cxnLst/>
            <a:rect l="l" t="t" r="r" b="b"/>
            <a:pathLst>
              <a:path w="264794" h="322579">
                <a:moveTo>
                  <a:pt x="0" y="322325"/>
                </a:moveTo>
                <a:lnTo>
                  <a:pt x="264541" y="322325"/>
                </a:lnTo>
                <a:lnTo>
                  <a:pt x="264541" y="0"/>
                </a:lnTo>
                <a:lnTo>
                  <a:pt x="0" y="0"/>
                </a:lnTo>
                <a:lnTo>
                  <a:pt x="0" y="322325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 txBox="1"/>
          <p:nvPr/>
        </p:nvSpPr>
        <p:spPr>
          <a:xfrm>
            <a:off x="894664" y="4779643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917" name="object 917"/>
          <p:cNvSpPr/>
          <p:nvPr/>
        </p:nvSpPr>
        <p:spPr>
          <a:xfrm>
            <a:off x="3807333" y="4025010"/>
            <a:ext cx="534035" cy="322580"/>
          </a:xfrm>
          <a:custGeom>
            <a:avLst/>
            <a:gdLst/>
            <a:ahLst/>
            <a:cxnLst/>
            <a:rect l="l" t="t" r="r" b="b"/>
            <a:pathLst>
              <a:path w="534035" h="322579">
                <a:moveTo>
                  <a:pt x="0" y="322325"/>
                </a:moveTo>
                <a:lnTo>
                  <a:pt x="533908" y="322325"/>
                </a:lnTo>
                <a:lnTo>
                  <a:pt x="533908" y="0"/>
                </a:lnTo>
                <a:lnTo>
                  <a:pt x="0" y="0"/>
                </a:lnTo>
                <a:lnTo>
                  <a:pt x="0" y="3223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 txBox="1"/>
          <p:nvPr/>
        </p:nvSpPr>
        <p:spPr>
          <a:xfrm>
            <a:off x="3822319" y="413372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3258820" y="3702558"/>
            <a:ext cx="546735" cy="322580"/>
          </a:xfrm>
          <a:custGeom>
            <a:avLst/>
            <a:gdLst/>
            <a:ahLst/>
            <a:cxnLst/>
            <a:rect l="l" t="t" r="r" b="b"/>
            <a:pathLst>
              <a:path w="546735" h="322579">
                <a:moveTo>
                  <a:pt x="0" y="322326"/>
                </a:moveTo>
                <a:lnTo>
                  <a:pt x="546480" y="322326"/>
                </a:lnTo>
                <a:lnTo>
                  <a:pt x="546480" y="0"/>
                </a:lnTo>
                <a:lnTo>
                  <a:pt x="0" y="0"/>
                </a:lnTo>
                <a:lnTo>
                  <a:pt x="0" y="3223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 txBox="1"/>
          <p:nvPr/>
        </p:nvSpPr>
        <p:spPr>
          <a:xfrm>
            <a:off x="3411346" y="381901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3258820" y="3057905"/>
            <a:ext cx="1082675" cy="322580"/>
          </a:xfrm>
          <a:custGeom>
            <a:avLst/>
            <a:gdLst/>
            <a:ahLst/>
            <a:cxnLst/>
            <a:rect l="l" t="t" r="r" b="b"/>
            <a:pathLst>
              <a:path w="1082675" h="322579">
                <a:moveTo>
                  <a:pt x="0" y="322326"/>
                </a:moveTo>
                <a:lnTo>
                  <a:pt x="1082548" y="322326"/>
                </a:lnTo>
                <a:lnTo>
                  <a:pt x="1082548" y="0"/>
                </a:lnTo>
                <a:lnTo>
                  <a:pt x="0" y="0"/>
                </a:lnTo>
                <a:lnTo>
                  <a:pt x="0" y="32232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 txBox="1"/>
          <p:nvPr/>
        </p:nvSpPr>
        <p:spPr>
          <a:xfrm>
            <a:off x="3705859" y="316750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23" name="object 923"/>
          <p:cNvSpPr/>
          <p:nvPr/>
        </p:nvSpPr>
        <p:spPr>
          <a:xfrm>
            <a:off x="3258820" y="3380232"/>
            <a:ext cx="1082675" cy="322580"/>
          </a:xfrm>
          <a:custGeom>
            <a:avLst/>
            <a:gdLst/>
            <a:ahLst/>
            <a:cxnLst/>
            <a:rect l="l" t="t" r="r" b="b"/>
            <a:pathLst>
              <a:path w="1082675" h="322579">
                <a:moveTo>
                  <a:pt x="0" y="322326"/>
                </a:moveTo>
                <a:lnTo>
                  <a:pt x="1082548" y="322326"/>
                </a:lnTo>
                <a:lnTo>
                  <a:pt x="1082548" y="0"/>
                </a:lnTo>
                <a:lnTo>
                  <a:pt x="0" y="0"/>
                </a:lnTo>
                <a:lnTo>
                  <a:pt x="0" y="32232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 txBox="1"/>
          <p:nvPr/>
        </p:nvSpPr>
        <p:spPr>
          <a:xfrm>
            <a:off x="3623309" y="349300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28" name="object 92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925" name="object 925"/>
          <p:cNvSpPr txBox="1"/>
          <p:nvPr/>
        </p:nvSpPr>
        <p:spPr>
          <a:xfrm>
            <a:off x="4343400" y="2735452"/>
            <a:ext cx="3154680" cy="322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26" name="object 926"/>
          <p:cNvSpPr txBox="1"/>
          <p:nvPr/>
        </p:nvSpPr>
        <p:spPr>
          <a:xfrm>
            <a:off x="4343400" y="2735452"/>
            <a:ext cx="3154680" cy="32258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27" name="object 92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361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361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8305" y="2375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8305" y="2375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51788" y="2451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51788" y="2451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67663" y="2458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67663" y="2458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85900" y="2510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85900" y="2510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33271" y="2531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33271" y="2531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12138" y="2566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12138" y="2566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95982" y="2691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95982" y="2691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35479" y="2708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35479" y="2708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82723" y="27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82723" y="27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37969" y="2753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37969" y="2753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69464" y="276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69464" y="276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01088" y="2781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01088" y="2781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16835" y="2788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116835" y="2788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227198" y="2837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227198" y="2837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90317" y="2865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90317" y="2865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337561" y="288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337561" y="288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61310" y="2896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61310" y="2896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77058" y="290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77058" y="290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408554" y="29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408554" y="29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487422" y="2951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87422" y="2951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13660" y="3007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13660" y="3007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39770" y="306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39770" y="306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10764" y="3094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10764" y="3094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97504" y="3132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97504" y="3132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21254" y="3142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21254" y="3142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02610" y="3222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02610" y="3222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173602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173602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31336" y="3323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31336" y="3323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70707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70707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94328" y="3351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94328" y="3351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10077" y="3358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10077" y="3358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49573" y="337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49573" y="337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465321" y="3382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465321" y="3382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99434" y="3441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99434" y="3441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654552" y="3466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654552" y="3466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717671" y="349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717671" y="349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51783" y="355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51783" y="355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867530" y="3559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867530" y="3559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914902" y="3580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914902" y="3580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56760" y="3643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56760" y="3643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96258" y="3660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96258" y="3660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51376" y="368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151376" y="368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198746" y="3705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198746" y="3705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56480" y="3775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56480" y="3775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427473" y="3806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427473" y="3806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51096" y="3816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51096" y="3816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569459" y="3869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569459" y="3869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624578" y="3893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624578" y="3893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84801" y="4007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884801" y="4007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42534" y="4077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42534" y="4077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058283" y="4084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58283" y="4084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37150" y="4119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37150" y="4119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79135" y="4181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79135" y="4181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326507" y="4202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326507" y="4202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350128" y="4212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350128" y="4212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65877" y="4219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65877" y="4219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523610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23610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539359" y="429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39359" y="429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26100" y="433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626100" y="433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44464" y="4386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44464" y="4386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68085" y="4396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68085" y="4396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988939" y="4494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988939" y="4494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138798" y="456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138798" y="456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80658" y="4622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80658" y="4622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242809" y="5046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242809" y="5046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976883" y="5486400"/>
            <a:ext cx="6309360" cy="0"/>
          </a:xfrm>
          <a:custGeom>
            <a:avLst/>
            <a:gdLst/>
            <a:ahLst/>
            <a:cxnLst/>
            <a:rect l="l" t="t" r="r" b="b"/>
            <a:pathLst>
              <a:path w="6309359">
                <a:moveTo>
                  <a:pt x="0" y="0"/>
                </a:moveTo>
                <a:lnTo>
                  <a:pt x="630885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97688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5540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1313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085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2857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914400" y="2418588"/>
            <a:ext cx="0" cy="2865120"/>
          </a:xfrm>
          <a:custGeom>
            <a:avLst/>
            <a:gdLst/>
            <a:ahLst/>
            <a:cxnLst/>
            <a:rect l="l" t="t" r="r" b="b"/>
            <a:pathLst>
              <a:path h="2865120">
                <a:moveTo>
                  <a:pt x="0" y="0"/>
                </a:moveTo>
                <a:lnTo>
                  <a:pt x="0" y="286473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52833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711830" y="4328414"/>
            <a:ext cx="4786630" cy="0"/>
          </a:xfrm>
          <a:custGeom>
            <a:avLst/>
            <a:gdLst/>
            <a:ahLst/>
            <a:cxnLst/>
            <a:rect l="l" t="t" r="r" b="b"/>
            <a:pathLst>
              <a:path w="4786630">
                <a:moveTo>
                  <a:pt x="0" y="0"/>
                </a:moveTo>
                <a:lnTo>
                  <a:pt x="478624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4328414"/>
            <a:ext cx="1676400" cy="0"/>
          </a:xfrm>
          <a:custGeom>
            <a:avLst/>
            <a:gdLst/>
            <a:ahLst/>
            <a:cxnLst/>
            <a:rect l="l" t="t" r="r" b="b"/>
            <a:pathLst>
              <a:path w="1676400">
                <a:moveTo>
                  <a:pt x="0" y="0"/>
                </a:moveTo>
                <a:lnTo>
                  <a:pt x="167589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22960" y="33735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22960" y="2418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49730" y="23642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149730" y="2372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53477" y="23728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81227" y="23780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81227" y="23865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84973" y="23866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354708" y="2454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354708" y="2466530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893" y="0"/>
                </a:lnTo>
              </a:path>
            </a:pathLst>
          </a:custGeom>
          <a:ln w="165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358455" y="24631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370457" y="2461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374330" y="2469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488821" y="25135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488821" y="25220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492567" y="2522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536064" y="2534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536064" y="2542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539938" y="2542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614932" y="25692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614932" y="25777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618805" y="2577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898904" y="2694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898904" y="27028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902650" y="2702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938273" y="2711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938273" y="27202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942147" y="27201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985645" y="27324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989391" y="27409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040763" y="2756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44636" y="2765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072385" y="2770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076132" y="2779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103882" y="27846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107755" y="27931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119629" y="2791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123503" y="2800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230120" y="28401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233866" y="28486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293111" y="2867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296985" y="2876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340482" y="28887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344229" y="28973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364104" y="28991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367978" y="29077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379852" y="29061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383726" y="29147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411476" y="2919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415222" y="2928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490342" y="2954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490342" y="29632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494089" y="2963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616454" y="3010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616454" y="30189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620327" y="3018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742692" y="3065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746438" y="30744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813685" y="3097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817431" y="3105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900426" y="3135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904172" y="3143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924048" y="3145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927921" y="31543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105404" y="32258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109277" y="32343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176397" y="32570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180270" y="32656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334130" y="3326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338004" y="3335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373501" y="3343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377374" y="3352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397250" y="3354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400996" y="33628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412997" y="3361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416744" y="3369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452367" y="3378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456241" y="3387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468242" y="3385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471989" y="33941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602228" y="3444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606101" y="3453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657472" y="3468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661219" y="3477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720591" y="3496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724338" y="3505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854577" y="35557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858450" y="35643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870452" y="3562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874198" y="3571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917696" y="3583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921569" y="35921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059682" y="3646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059682" y="36546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063428" y="36546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099052" y="3663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099052" y="3672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102925" y="3672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154296" y="3687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154296" y="36963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158043" y="36963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201667" y="3708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201667" y="37171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205414" y="37172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359275" y="3778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359275" y="3786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363148" y="3786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430267" y="3809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430267" y="3817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434141" y="3817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454016" y="3819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454016" y="38282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457763" y="38283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572253" y="3871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572253" y="3880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576127" y="38804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627498" y="38962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627498" y="3904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631245" y="3904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887721" y="40107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887721" y="4019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891468" y="40193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045455" y="40802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045455" y="4092384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893" y="0"/>
                </a:lnTo>
              </a:path>
            </a:pathLst>
          </a:custGeom>
          <a:ln w="165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049202" y="40888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061203" y="4087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064950" y="4095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140071" y="4122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140071" y="4130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143817" y="4130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282057" y="4184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282057" y="4193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285803" y="4193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329301" y="4205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329301" y="4213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333174" y="4213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353050" y="4215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353050" y="4227829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892" y="0"/>
                </a:lnTo>
              </a:path>
            </a:pathLst>
          </a:custGeom>
          <a:ln w="163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356796" y="4224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368797" y="42227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372544" y="42313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526532" y="4292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526532" y="4304220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892" y="0"/>
                </a:lnTo>
              </a:path>
            </a:pathLst>
          </a:custGeom>
          <a:ln w="165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530278" y="4300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542279" y="42992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546026" y="43077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629021" y="4337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629021" y="43459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632767" y="43458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747258" y="4389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747258" y="43980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751131" y="43980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771007" y="4399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774753" y="4408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991733" y="4497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995606" y="4505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141592" y="4563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145466" y="45716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283578" y="4625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287325" y="4634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245731" y="5049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245731" y="50580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249477" y="5057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158239" y="2052320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6408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066800" y="26931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189736" y="2068067"/>
            <a:ext cx="0" cy="637540"/>
          </a:xfrm>
          <a:custGeom>
            <a:avLst/>
            <a:gdLst/>
            <a:ahLst/>
            <a:cxnLst/>
            <a:rect l="l" t="t" r="r" b="b"/>
            <a:pathLst>
              <a:path h="637539">
                <a:moveTo>
                  <a:pt x="0" y="6371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098296" y="27052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098296" y="2068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363217" y="2154301"/>
            <a:ext cx="0" cy="554355"/>
          </a:xfrm>
          <a:custGeom>
            <a:avLst/>
            <a:gdLst/>
            <a:ahLst/>
            <a:cxnLst/>
            <a:rect l="l" t="t" r="r" b="b"/>
            <a:pathLst>
              <a:path h="554355">
                <a:moveTo>
                  <a:pt x="0" y="0"/>
                </a:moveTo>
                <a:lnTo>
                  <a:pt x="0" y="554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71777" y="21543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379092" y="2162175"/>
            <a:ext cx="0" cy="546735"/>
          </a:xfrm>
          <a:custGeom>
            <a:avLst/>
            <a:gdLst/>
            <a:ahLst/>
            <a:cxnLst/>
            <a:rect l="l" t="t" r="r" b="b"/>
            <a:pathLst>
              <a:path h="546735">
                <a:moveTo>
                  <a:pt x="0" y="0"/>
                </a:moveTo>
                <a:lnTo>
                  <a:pt x="0" y="546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287652" y="21621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497330" y="2220848"/>
            <a:ext cx="0" cy="487680"/>
          </a:xfrm>
          <a:custGeom>
            <a:avLst/>
            <a:gdLst/>
            <a:ahLst/>
            <a:cxnLst/>
            <a:rect l="l" t="t" r="r" b="b"/>
            <a:pathLst>
              <a:path h="487680">
                <a:moveTo>
                  <a:pt x="0" y="0"/>
                </a:moveTo>
                <a:lnTo>
                  <a:pt x="0" y="487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405889" y="2220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44700" y="2244217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0"/>
                </a:moveTo>
                <a:lnTo>
                  <a:pt x="0" y="4641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53261" y="22442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623567" y="2283205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5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532127" y="2283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907413" y="2423160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815973" y="24231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946910" y="2442464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855470" y="2442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994154" y="2465704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26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902714" y="2465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049398" y="2492755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6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957958" y="30378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957958" y="2492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080895" y="2508250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076132" y="30471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989454" y="3050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989454" y="25082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112517" y="2523617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7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112517" y="3044063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021077" y="3062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021077" y="2523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128266" y="2531364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7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128266" y="304406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036826" y="3068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036826" y="2531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238629" y="2585211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31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238629" y="3044063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0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147189" y="3112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147189" y="25852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301748" y="2615945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301748" y="3044063"/>
            <a:ext cx="0" cy="93345"/>
          </a:xfrm>
          <a:custGeom>
            <a:avLst/>
            <a:gdLst/>
            <a:ahLst/>
            <a:cxnLst/>
            <a:rect l="l" t="t" r="r" b="b"/>
            <a:pathLst>
              <a:path h="93344">
                <a:moveTo>
                  <a:pt x="0" y="0"/>
                </a:moveTo>
                <a:lnTo>
                  <a:pt x="0" y="92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210307" y="3137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210307" y="2615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348992" y="2638932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348992" y="3044063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6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257551" y="31556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257551" y="2638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372741" y="2650489"/>
            <a:ext cx="0" cy="58419"/>
          </a:xfrm>
          <a:custGeom>
            <a:avLst/>
            <a:gdLst/>
            <a:ahLst/>
            <a:cxnLst/>
            <a:rect l="l" t="t" r="r" b="b"/>
            <a:pathLst>
              <a:path h="58419">
                <a:moveTo>
                  <a:pt x="0" y="0"/>
                </a:moveTo>
                <a:lnTo>
                  <a:pt x="0" y="57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372741" y="3044063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0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281301" y="3165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281301" y="2650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388489" y="2658110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388489" y="3044063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297048" y="3171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297048" y="26581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419985" y="2673476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419985" y="3044063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328545" y="31837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328545" y="2673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498851" y="2711576"/>
            <a:ext cx="0" cy="503555"/>
          </a:xfrm>
          <a:custGeom>
            <a:avLst/>
            <a:gdLst/>
            <a:ahLst/>
            <a:cxnLst/>
            <a:rect l="l" t="t" r="r" b="b"/>
            <a:pathLst>
              <a:path h="503555">
                <a:moveTo>
                  <a:pt x="0" y="5034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407411" y="3215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407411" y="2711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625089" y="2772536"/>
            <a:ext cx="0" cy="271780"/>
          </a:xfrm>
          <a:custGeom>
            <a:avLst/>
            <a:gdLst/>
            <a:ahLst/>
            <a:cxnLst/>
            <a:rect l="l" t="t" r="r" b="b"/>
            <a:pathLst>
              <a:path h="271780">
                <a:moveTo>
                  <a:pt x="0" y="0"/>
                </a:moveTo>
                <a:lnTo>
                  <a:pt x="0" y="271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533650" y="2772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751201" y="2833242"/>
            <a:ext cx="0" cy="210820"/>
          </a:xfrm>
          <a:custGeom>
            <a:avLst/>
            <a:gdLst/>
            <a:ahLst/>
            <a:cxnLst/>
            <a:rect l="l" t="t" r="r" b="b"/>
            <a:pathLst>
              <a:path h="210819">
                <a:moveTo>
                  <a:pt x="0" y="0"/>
                </a:moveTo>
                <a:lnTo>
                  <a:pt x="0" y="2108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659760" y="2833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822194" y="2867151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9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730754" y="2867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908935" y="2908680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817495" y="33793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817495" y="2908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932683" y="2919857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927921" y="33842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841244" y="33888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841244" y="2919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114039" y="3005963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022600" y="3005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180270" y="30417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093592" y="30394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498851" y="3548760"/>
            <a:ext cx="1225550" cy="0"/>
          </a:xfrm>
          <a:custGeom>
            <a:avLst/>
            <a:gdLst/>
            <a:ahLst/>
            <a:cxnLst/>
            <a:rect l="l" t="t" r="r" b="b"/>
            <a:pathLst>
              <a:path w="1225550">
                <a:moveTo>
                  <a:pt x="0" y="0"/>
                </a:moveTo>
                <a:lnTo>
                  <a:pt x="12254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637660" y="3717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878960" y="3361182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5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834891" y="3382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68190" y="3446907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415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36695" y="3862451"/>
            <a:ext cx="123189" cy="0"/>
          </a:xfrm>
          <a:custGeom>
            <a:avLst/>
            <a:gdLst/>
            <a:ahLst/>
            <a:cxnLst/>
            <a:rect l="l" t="t" r="r" b="b"/>
            <a:pathLst>
              <a:path w="123189">
                <a:moveTo>
                  <a:pt x="0" y="0"/>
                </a:moveTo>
                <a:lnTo>
                  <a:pt x="1229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036695" y="3446907"/>
            <a:ext cx="123189" cy="0"/>
          </a:xfrm>
          <a:custGeom>
            <a:avLst/>
            <a:gdLst/>
            <a:ahLst/>
            <a:cxnLst/>
            <a:rect l="l" t="t" r="r" b="b"/>
            <a:pathLst>
              <a:path w="123189">
                <a:moveTo>
                  <a:pt x="0" y="0"/>
                </a:moveTo>
                <a:lnTo>
                  <a:pt x="1229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07688" y="3464686"/>
            <a:ext cx="0" cy="415290"/>
          </a:xfrm>
          <a:custGeom>
            <a:avLst/>
            <a:gdLst/>
            <a:ahLst/>
            <a:cxnLst/>
            <a:rect l="l" t="t" r="r" b="b"/>
            <a:pathLst>
              <a:path h="415289">
                <a:moveTo>
                  <a:pt x="0" y="414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036695" y="3879469"/>
            <a:ext cx="1625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43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036695" y="3464686"/>
            <a:ext cx="1625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43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162805" y="3489325"/>
            <a:ext cx="0" cy="414020"/>
          </a:xfrm>
          <a:custGeom>
            <a:avLst/>
            <a:gdLst/>
            <a:ahLst/>
            <a:cxnLst/>
            <a:rect l="l" t="t" r="r" b="b"/>
            <a:pathLst>
              <a:path h="414020">
                <a:moveTo>
                  <a:pt x="0" y="4140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071365" y="3903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071365" y="34893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210177" y="3510534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4133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118736" y="39239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118736" y="3510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367910" y="3580510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4122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276471" y="39927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276471" y="3580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438903" y="3611879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4121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347464" y="4023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47464" y="3611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462526" y="3622294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4121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371085" y="4034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371085" y="36222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80890" y="3674109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4127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89450" y="4086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489450" y="3674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636008" y="3698113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4133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44567" y="41114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544567" y="3698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896230" y="3810253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4182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804790" y="42284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804790" y="3810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053965" y="3877436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4229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962525" y="4300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962525" y="3877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069713" y="3884167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4234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978272" y="4307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978272" y="3884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148579" y="3917441"/>
            <a:ext cx="0" cy="426720"/>
          </a:xfrm>
          <a:custGeom>
            <a:avLst/>
            <a:gdLst/>
            <a:ahLst/>
            <a:cxnLst/>
            <a:rect l="l" t="t" r="r" b="b"/>
            <a:pathLst>
              <a:path h="426720">
                <a:moveTo>
                  <a:pt x="0" y="4263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057140" y="4343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057140" y="3917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290565" y="3977004"/>
            <a:ext cx="0" cy="41020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0"/>
                </a:moveTo>
                <a:lnTo>
                  <a:pt x="0" y="4097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199126" y="3977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337936" y="3996690"/>
            <a:ext cx="0" cy="390525"/>
          </a:xfrm>
          <a:custGeom>
            <a:avLst/>
            <a:gdLst/>
            <a:ahLst/>
            <a:cxnLst/>
            <a:rect l="l" t="t" r="r" b="b"/>
            <a:pathLst>
              <a:path h="390525">
                <a:moveTo>
                  <a:pt x="0" y="0"/>
                </a:moveTo>
                <a:lnTo>
                  <a:pt x="0" y="390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246496" y="39966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361559" y="4006596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801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270119" y="40065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377307" y="4013072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36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285866" y="40130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535040" y="4078351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443601" y="4078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550789" y="4084954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1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459348" y="4084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637529" y="4120515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546090" y="41205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755894" y="4168902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664453" y="41689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779515" y="4178553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0"/>
                </a:moveTo>
                <a:lnTo>
                  <a:pt x="0" y="208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688076" y="4178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000369" y="4267961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000369" y="4722367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908928" y="4743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908928" y="42679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150228" y="4328159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0"/>
                </a:moveTo>
                <a:lnTo>
                  <a:pt x="0" y="58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150228" y="4722367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058789" y="48153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058789" y="43281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287325" y="4385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292088" y="4722367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200647" y="48836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200647" y="43848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254240" y="4761738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5925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162800" y="4761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498080" y="2540635"/>
            <a:ext cx="0" cy="2349500"/>
          </a:xfrm>
          <a:custGeom>
            <a:avLst/>
            <a:gdLst/>
            <a:ahLst/>
            <a:cxnLst/>
            <a:rect l="l" t="t" r="r" b="b"/>
            <a:pathLst>
              <a:path h="2349500">
                <a:moveTo>
                  <a:pt x="0" y="234950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498080" y="4890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498080" y="4554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498080" y="4218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498080" y="38831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498080" y="35476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498080" y="3211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498080" y="28762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498080" y="2540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 txBox="1"/>
          <p:nvPr/>
        </p:nvSpPr>
        <p:spPr>
          <a:xfrm>
            <a:off x="7668259" y="4830569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7668259" y="449490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7668259" y="415924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7668259" y="382358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7668259" y="3487925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7668259" y="3152264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7668259" y="281660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7668259" y="248094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1141094" y="2355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141094" y="2355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172591" y="2369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172591" y="2369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346072" y="2445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346072" y="2445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361947" y="2452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361947" y="2452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480185" y="2504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480185" y="2504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527555" y="2525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527555" y="2525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606422" y="2560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606422" y="2560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890267" y="2685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890267" y="2685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929764" y="2703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929764" y="2703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977008" y="27238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977008" y="27238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032254" y="2748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032254" y="2748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063750" y="2762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063750" y="2762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095373" y="27759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095373" y="27759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111120" y="2782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111120" y="2782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221483" y="28315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221483" y="28315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284602" y="2859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284602" y="2859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331847" y="2880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331847" y="2880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355595" y="2890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355595" y="2890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371344" y="2897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371344" y="2897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402839" y="2911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402839" y="2911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481707" y="2946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481707" y="2946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607945" y="3001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607945" y="3001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734055" y="3057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734055" y="3057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805048" y="3088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805048" y="3088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891789" y="3126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891789" y="3126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915539" y="3137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915539" y="3137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096895" y="3217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096895" y="3217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167888" y="32484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167888" y="32484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325621" y="3317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325621" y="3317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364991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364991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388614" y="3345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388614" y="3345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404361" y="3352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404361" y="3352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443859" y="3370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443859" y="3370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459607" y="3376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459607" y="3376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593719" y="3435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593719" y="3435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648836" y="3460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648836" y="3460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711955" y="3488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711955" y="3488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846067" y="3547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846067" y="3547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861815" y="3554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861815" y="3554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909186" y="3575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909186" y="3575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051046" y="3637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051046" y="3637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090542" y="3654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090542" y="3654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145660" y="3679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145660" y="3679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193032" y="3700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193032" y="3700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350765" y="3769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350765" y="3769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421759" y="3800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421759" y="3800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445380" y="3811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445380" y="3811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563745" y="3863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563745" y="3863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618863" y="3887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618863" y="3887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879085" y="4002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879085" y="4002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036820" y="4071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036820" y="4071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052567" y="4078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052567" y="4078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131434" y="4113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131434" y="4113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273421" y="4175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273421" y="4175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320791" y="4196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320791" y="4196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344414" y="420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344414" y="420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360161" y="4214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360161" y="4214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517896" y="4283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517896" y="4283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533644" y="4290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533644" y="4290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620384" y="4328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620384" y="4328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738748" y="4380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738748" y="4380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762371" y="4391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762371" y="4391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983223" y="4488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983223" y="4488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133084" y="4554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133084" y="4554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274942" y="4617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274942" y="4617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7237094" y="5040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7237094" y="5040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 txBox="1"/>
          <p:nvPr/>
        </p:nvSpPr>
        <p:spPr>
          <a:xfrm>
            <a:off x="70993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38186400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5" name="object 615"/>
          <p:cNvSpPr txBox="1"/>
          <p:nvPr/>
        </p:nvSpPr>
        <p:spPr>
          <a:xfrm>
            <a:off x="228714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38186600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386435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38186800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7" name="object 617"/>
          <p:cNvSpPr txBox="1"/>
          <p:nvPr/>
        </p:nvSpPr>
        <p:spPr>
          <a:xfrm>
            <a:off x="544169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38187000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70189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38187200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594230" y="515781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594230" y="423637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594230" y="328133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594230" y="232642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RPGR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38186423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4044569" y="4386707"/>
            <a:ext cx="3453765" cy="335915"/>
          </a:xfrm>
          <a:custGeom>
            <a:avLst/>
            <a:gdLst/>
            <a:ahLst/>
            <a:cxnLst/>
            <a:rect l="l" t="t" r="r" b="b"/>
            <a:pathLst>
              <a:path w="3453765" h="335914">
                <a:moveTo>
                  <a:pt x="0" y="335661"/>
                </a:moveTo>
                <a:lnTo>
                  <a:pt x="3453510" y="335661"/>
                </a:lnTo>
                <a:lnTo>
                  <a:pt x="3453510" y="0"/>
                </a:lnTo>
                <a:lnTo>
                  <a:pt x="0" y="0"/>
                </a:lnTo>
                <a:lnTo>
                  <a:pt x="0" y="33566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 txBox="1"/>
          <p:nvPr/>
        </p:nvSpPr>
        <p:spPr>
          <a:xfrm>
            <a:off x="7089140" y="4500751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2498851" y="4051046"/>
            <a:ext cx="213360" cy="335915"/>
          </a:xfrm>
          <a:custGeom>
            <a:avLst/>
            <a:gdLst/>
            <a:ahLst/>
            <a:cxnLst/>
            <a:rect l="l" t="t" r="r" b="b"/>
            <a:pathLst>
              <a:path w="213360" h="335914">
                <a:moveTo>
                  <a:pt x="0" y="335660"/>
                </a:moveTo>
                <a:lnTo>
                  <a:pt x="212979" y="335660"/>
                </a:lnTo>
                <a:lnTo>
                  <a:pt x="212979" y="0"/>
                </a:lnTo>
                <a:lnTo>
                  <a:pt x="0" y="0"/>
                </a:lnTo>
                <a:lnTo>
                  <a:pt x="0" y="33566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 txBox="1"/>
          <p:nvPr/>
        </p:nvSpPr>
        <p:spPr>
          <a:xfrm>
            <a:off x="2353310" y="416648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2719704" y="3715384"/>
            <a:ext cx="1316990" cy="335915"/>
          </a:xfrm>
          <a:custGeom>
            <a:avLst/>
            <a:gdLst/>
            <a:ahLst/>
            <a:cxnLst/>
            <a:rect l="l" t="t" r="r" b="b"/>
            <a:pathLst>
              <a:path w="1316989" h="335914">
                <a:moveTo>
                  <a:pt x="0" y="335661"/>
                </a:moveTo>
                <a:lnTo>
                  <a:pt x="1316990" y="335661"/>
                </a:lnTo>
                <a:lnTo>
                  <a:pt x="1316990" y="0"/>
                </a:lnTo>
                <a:lnTo>
                  <a:pt x="0" y="0"/>
                </a:lnTo>
                <a:lnTo>
                  <a:pt x="0" y="3356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 txBox="1"/>
          <p:nvPr/>
        </p:nvSpPr>
        <p:spPr>
          <a:xfrm>
            <a:off x="3257550" y="3838446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2498851" y="3044063"/>
            <a:ext cx="1537970" cy="335915"/>
          </a:xfrm>
          <a:custGeom>
            <a:avLst/>
            <a:gdLst/>
            <a:ahLst/>
            <a:cxnLst/>
            <a:rect l="l" t="t" r="r" b="b"/>
            <a:pathLst>
              <a:path w="1537970" h="335914">
                <a:moveTo>
                  <a:pt x="0" y="335661"/>
                </a:moveTo>
                <a:lnTo>
                  <a:pt x="1537843" y="335661"/>
                </a:lnTo>
                <a:lnTo>
                  <a:pt x="1537843" y="0"/>
                </a:lnTo>
                <a:lnTo>
                  <a:pt x="0" y="0"/>
                </a:lnTo>
                <a:lnTo>
                  <a:pt x="0" y="3356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 txBox="1"/>
          <p:nvPr/>
        </p:nvSpPr>
        <p:spPr>
          <a:xfrm>
            <a:off x="3173602" y="316039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2498851" y="3379723"/>
            <a:ext cx="1537970" cy="335915"/>
          </a:xfrm>
          <a:custGeom>
            <a:avLst/>
            <a:gdLst/>
            <a:ahLst/>
            <a:cxnLst/>
            <a:rect l="l" t="t" r="r" b="b"/>
            <a:pathLst>
              <a:path w="1537970" h="335914">
                <a:moveTo>
                  <a:pt x="0" y="335661"/>
                </a:moveTo>
                <a:lnTo>
                  <a:pt x="1537843" y="335661"/>
                </a:lnTo>
                <a:lnTo>
                  <a:pt x="1537843" y="0"/>
                </a:lnTo>
                <a:lnTo>
                  <a:pt x="0" y="0"/>
                </a:lnTo>
                <a:lnTo>
                  <a:pt x="0" y="33566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3091052" y="349910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914400" y="2708401"/>
            <a:ext cx="1576705" cy="335915"/>
          </a:xfrm>
          <a:custGeom>
            <a:avLst/>
            <a:gdLst/>
            <a:ahLst/>
            <a:cxnLst/>
            <a:rect l="l" t="t" r="r" b="b"/>
            <a:pathLst>
              <a:path w="1576705" h="335914">
                <a:moveTo>
                  <a:pt x="0" y="335661"/>
                </a:moveTo>
                <a:lnTo>
                  <a:pt x="1576577" y="335661"/>
                </a:lnTo>
                <a:lnTo>
                  <a:pt x="1576577" y="0"/>
                </a:lnTo>
                <a:lnTo>
                  <a:pt x="0" y="0"/>
                </a:lnTo>
                <a:lnTo>
                  <a:pt x="0" y="33566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 txBox="1"/>
          <p:nvPr/>
        </p:nvSpPr>
        <p:spPr>
          <a:xfrm>
            <a:off x="1050289" y="283171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9" name="object 63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38" name="object 63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14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14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37386" y="3753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37386" y="3753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55927" y="3724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55927" y="3724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98167" y="3508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98167" y="3508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69288" y="3405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69288" y="3405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98929" y="286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98929" y="286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63826" y="2799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63826" y="2799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62758" y="2710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62758" y="2710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324607" y="2661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324607" y="2661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67914" y="2630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67914" y="2630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42997" y="2505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42997" y="2505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89351" y="2497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89351" y="2497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729483" y="2493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729483" y="2493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862452" y="2504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862452" y="2504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42844" y="2529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42844" y="2529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140710" y="2653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140710" y="2653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62300" y="2672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62300" y="2672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174745" y="2684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174745" y="2684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14877" y="2724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14877" y="2724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51961" y="2765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251961" y="2765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75659" y="2927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75659" y="2927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81755" y="2936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81755" y="2936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391027" y="2950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391027" y="2950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34334" y="3019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34334" y="3019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440557" y="3029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40557" y="3029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446779" y="3039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446779" y="3039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08502" y="3148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08502" y="3148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76573" y="3276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76573" y="3276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92067" y="3307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92067" y="3307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700145" y="352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00145" y="352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21861" y="3575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21861" y="3575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55897" y="3647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55897" y="3647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71265" y="3680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771265" y="3680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02253" y="3747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02253" y="3747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20795" y="3787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20795" y="3787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88740" y="3933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888740" y="3933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13504" y="3986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13504" y="3986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32046" y="4025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932046" y="4025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41317" y="4045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41317" y="4045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975353" y="4115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975353" y="4115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987672" y="4141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987672" y="4141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18660" y="4204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18660" y="4204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32960" y="4423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132960" y="4423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157726" y="4466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157726" y="4466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179315" y="4504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179315" y="4504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476115" y="4861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476115" y="4861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85385" y="4866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85385" y="4866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506976" y="4877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506976" y="4877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513198" y="4880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513198" y="4880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522470" y="4884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522470" y="4884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531740" y="4888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531740" y="4888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541011" y="4891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541011" y="4891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602860" y="4902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602860" y="4902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642992" y="490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642992" y="490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680203" y="489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80203" y="489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819269" y="4829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819269" y="4829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840859" y="4813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840859" y="4813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859401" y="479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859401" y="479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865623" y="4793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865623" y="4793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877942" y="4783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877942" y="4783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84165" y="4778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884165" y="4778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958334" y="4705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958334" y="4705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967604" y="4696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967604" y="4696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976876" y="4686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976876" y="4686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986146" y="467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986146" y="467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995417" y="4665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995417" y="4665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004689" y="4654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004689" y="4654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013959" y="4643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013959" y="4643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023230" y="4632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023230" y="4632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32502" y="4621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32502" y="4621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41772" y="4610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41772" y="4610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051044" y="459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051044" y="459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057266" y="459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057266" y="459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097526" y="4539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097526" y="4539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125339" y="4502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125339" y="4502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137658" y="4485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137658" y="4485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165471" y="4447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165471" y="4447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174741" y="4434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74741" y="4434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84013" y="4421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84013" y="4421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276722" y="4289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276722" y="4289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285994" y="4276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285994" y="4276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295265" y="4263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295265" y="4263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304535" y="4250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304535" y="4250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313807" y="423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313807" y="423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326253" y="4219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326253" y="4219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480811" y="4009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480811" y="4009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493130" y="399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493130" y="399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508625" y="397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508625" y="397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514847" y="3967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514847" y="3967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579745" y="3893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579745" y="3893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601334" y="3870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601334" y="3870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613653" y="3858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613653" y="3858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709539" y="3775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709539" y="3775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749671" y="37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749671" y="37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820790" y="3706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820790" y="3706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839333" y="36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839333" y="36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848603" y="3693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848603" y="3693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857875" y="3689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857875" y="3689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891910" y="3676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891910" y="3676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901182" y="3673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901182" y="3673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950711" y="3660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950711" y="3660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52540" y="37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52540" y="37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408165" y="3746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408165" y="3746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500876" y="3802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500876" y="3802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516369" y="3812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516369" y="3812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578218" y="3856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78218" y="3856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606031" y="3877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06031" y="3877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621526" y="3889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621526" y="3889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738873" y="3987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738873" y="3987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791452" y="4035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791452" y="4035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803897" y="40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803897" y="40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122286" y="4370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122286" y="4370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214996" y="4470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214996" y="4470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242809" y="4500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242809" y="4500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924939" y="5486400"/>
            <a:ext cx="4637405" cy="0"/>
          </a:xfrm>
          <a:custGeom>
            <a:avLst/>
            <a:gdLst/>
            <a:ahLst/>
            <a:cxnLst/>
            <a:rect l="l" t="t" r="r" b="b"/>
            <a:pathLst>
              <a:path w="4637405">
                <a:moveTo>
                  <a:pt x="0" y="0"/>
                </a:moveTo>
                <a:lnTo>
                  <a:pt x="463689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9249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4705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0161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618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914400" y="2051430"/>
            <a:ext cx="0" cy="3257550"/>
          </a:xfrm>
          <a:custGeom>
            <a:avLst/>
            <a:gdLst/>
            <a:ahLst/>
            <a:cxnLst/>
            <a:rect l="l" t="t" r="r" b="b"/>
            <a:pathLst>
              <a:path h="3257550">
                <a:moveTo>
                  <a:pt x="0" y="0"/>
                </a:moveTo>
                <a:lnTo>
                  <a:pt x="0" y="325704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822960" y="5308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822960" y="47656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822960" y="4222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839970" y="3679952"/>
            <a:ext cx="2658110" cy="0"/>
          </a:xfrm>
          <a:custGeom>
            <a:avLst/>
            <a:gdLst/>
            <a:ahLst/>
            <a:cxnLst/>
            <a:rect l="l" t="t" r="r" b="b"/>
            <a:pathLst>
              <a:path w="2658109">
                <a:moveTo>
                  <a:pt x="0" y="0"/>
                </a:moveTo>
                <a:lnTo>
                  <a:pt x="265810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822960" y="3679952"/>
            <a:ext cx="3658870" cy="0"/>
          </a:xfrm>
          <a:custGeom>
            <a:avLst/>
            <a:gdLst/>
            <a:ahLst/>
            <a:cxnLst/>
            <a:rect l="l" t="t" r="r" b="b"/>
            <a:pathLst>
              <a:path w="3658870">
                <a:moveTo>
                  <a:pt x="0" y="0"/>
                </a:moveTo>
                <a:lnTo>
                  <a:pt x="365836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822960" y="31371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22960" y="25943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822960" y="20514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149603" y="4217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149603" y="42260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153477" y="4226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440307" y="3755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444053" y="3764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458849" y="3727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462595" y="37357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600961" y="3511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600961" y="35203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604835" y="35203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672082" y="34080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672082" y="3416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675955" y="34166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101723" y="2867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105596" y="2875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166747" y="2802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166747" y="28106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170493" y="28107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265679" y="27131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265679" y="27217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269426" y="27216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327401" y="26643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327401" y="26729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331275" y="2672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370708" y="2633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370708" y="26421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374582" y="26421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645791" y="2508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645791" y="2516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649664" y="2516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692273" y="25002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692273" y="25088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696019" y="25088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732404" y="2496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32404" y="25052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736151" y="2505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865373" y="2507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865373" y="25163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869120" y="2516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945638" y="2532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945638" y="25412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949511" y="2541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143504" y="2656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143504" y="2665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147377" y="266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165220" y="26758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165220" y="26843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168967" y="26844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177539" y="2687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177539" y="2695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181413" y="2696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217672" y="2727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217672" y="2736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221545" y="2736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254883" y="2768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254883" y="27768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258629" y="2776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378453" y="2930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382327" y="2938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384677" y="2939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388423" y="2948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393947" y="2953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397694" y="2962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437254" y="3022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441001" y="30306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443351" y="3032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447224" y="30409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449573" y="30426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453447" y="30512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511422" y="3150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511422" y="3159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515169" y="31595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579367" y="3279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579367" y="32881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583241" y="32882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594861" y="33100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594861" y="33186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598735" y="33185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703065" y="3531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703065" y="35406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706812" y="35405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724655" y="35778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724655" y="35864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728529" y="35864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758691" y="3650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758691" y="3659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762565" y="3659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774185" y="36836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774185" y="3692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777932" y="3692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805046" y="3750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805046" y="3758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808920" y="3758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823589" y="37903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823589" y="3798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827462" y="37988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891660" y="3936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891660" y="3945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895407" y="39450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916298" y="3989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916298" y="39977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920172" y="3997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934967" y="4028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934967" y="40369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938714" y="40370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944239" y="4047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944239" y="40565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947985" y="4056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978147" y="4118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978147" y="41273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982021" y="4127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990594" y="4144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990594" y="41529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994340" y="4152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021454" y="42071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021454" y="42156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025328" y="42157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135882" y="44259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135882" y="4434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139628" y="44345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160520" y="4469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160520" y="44784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164393" y="4478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182236" y="4506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182236" y="4515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185983" y="4515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479035" y="4863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479035" y="48724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482782" y="4872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488307" y="4869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488307" y="4877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492053" y="4878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509896" y="48807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09896" y="48892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513643" y="48893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516120" y="48835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516120" y="48920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519866" y="48921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525390" y="4887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525390" y="48959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529137" y="48960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534661" y="48908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534661" y="48995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538408" y="4899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543933" y="4894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543933" y="49027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547679" y="49026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605654" y="49056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609528" y="49142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645914" y="4904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649660" y="4913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682997" y="4898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686871" y="49070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822063" y="48322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822063" y="4840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825936" y="48407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843779" y="48164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843779" y="4817681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687" y="0"/>
                </a:lnTo>
              </a:path>
            </a:pathLst>
          </a:custGeom>
          <a:ln w="241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847526" y="48250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862321" y="48018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866068" y="48104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868417" y="4796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868417" y="48052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872291" y="48053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880864" y="47862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880864" y="4794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884610" y="47948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886959" y="4780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886959" y="4789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890833" y="4789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961254" y="47089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961254" y="47174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965001" y="47174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970526" y="4699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970526" y="4707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974272" y="4707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979796" y="4688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979796" y="46974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983543" y="4697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989067" y="4678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989067" y="46870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992814" y="4687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998339" y="4668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998339" y="4676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002085" y="46767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007609" y="46574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007609" y="4665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011356" y="46660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016880" y="46466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016880" y="46551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020627" y="46552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026152" y="4635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026152" y="46442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029898" y="46441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035422" y="4624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035422" y="46330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039169" y="4633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044694" y="4613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044694" y="4621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048440" y="4621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053965" y="4601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053965" y="4610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057711" y="4610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060188" y="4593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060188" y="4602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063934" y="4602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100320" y="45424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104193" y="4550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128133" y="45053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132006" y="45138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140452" y="4488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144325" y="4497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168391" y="4450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172138" y="4458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177663" y="4437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181409" y="4445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186934" y="44244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190680" y="44329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279644" y="4292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279644" y="43012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283390" y="4301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288915" y="42793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288915" y="42879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292661" y="4287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298185" y="4266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298185" y="42746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301932" y="4274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307457" y="4252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307457" y="4261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311203" y="42614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316728" y="4239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316728" y="4248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320474" y="42482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329046" y="42221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329046" y="4230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332920" y="42306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483605" y="4012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483605" y="40208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487479" y="4020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496052" y="3996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496052" y="4005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499798" y="4005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511419" y="39777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511419" y="39862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515292" y="3986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517641" y="39702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517641" y="39787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521515" y="39788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582539" y="38962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582539" y="3904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586412" y="3904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604255" y="3873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604255" y="38822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608002" y="38821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616575" y="3861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616575" y="38698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620321" y="3869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712333" y="3778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712333" y="3786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716206" y="3786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752591" y="37500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752591" y="3758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756338" y="37586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823711" y="3709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823711" y="3717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827458" y="3717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842253" y="3700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846000" y="3709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851525" y="3696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842253" y="3704971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68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855271" y="3705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860796" y="36925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864542" y="37010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894832" y="3679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894832" y="36883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898578" y="3688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904103" y="36767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904103" y="36852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907849" y="36853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953505" y="3663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953505" y="3672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957379" y="3672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355334" y="3721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355334" y="37303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359207" y="3730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410959" y="37498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410959" y="37583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414833" y="37583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503796" y="38053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503796" y="3819016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511" y="0"/>
                </a:lnTo>
              </a:path>
            </a:pathLst>
          </a:custGeom>
          <a:ln w="1968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507543" y="38138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519164" y="3815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523037" y="3824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581013" y="3859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581013" y="3867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584886" y="3867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608826" y="3880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608826" y="38888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612699" y="3888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624319" y="38922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624319" y="39008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628193" y="3900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741794" y="3990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741794" y="39991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745541" y="3999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794372" y="40380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794372" y="4046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798119" y="40466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806692" y="4049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806692" y="40581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810565" y="4058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125081" y="4373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128954" y="4381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217791" y="4473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221664" y="4481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7245731" y="4503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7249477" y="4512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158239" y="3507994"/>
            <a:ext cx="0" cy="1436370"/>
          </a:xfrm>
          <a:custGeom>
            <a:avLst/>
            <a:gdLst/>
            <a:ahLst/>
            <a:cxnLst/>
            <a:rect l="l" t="t" r="r" b="b"/>
            <a:pathLst>
              <a:path h="1436370">
                <a:moveTo>
                  <a:pt x="0" y="14361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066800" y="4944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066800" y="35079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448816" y="3408679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448816" y="4010914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3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357375" y="4374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467358" y="3408679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467358" y="4010914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4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375917" y="43393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609597" y="3107435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0"/>
                </a:moveTo>
                <a:lnTo>
                  <a:pt x="0" y="972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518158" y="40803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680717" y="3107435"/>
            <a:ext cx="0" cy="850265"/>
          </a:xfrm>
          <a:custGeom>
            <a:avLst/>
            <a:gdLst/>
            <a:ahLst/>
            <a:cxnLst/>
            <a:rect l="l" t="t" r="r" b="b"/>
            <a:pathLst>
              <a:path h="850264">
                <a:moveTo>
                  <a:pt x="0" y="0"/>
                </a:moveTo>
                <a:lnTo>
                  <a:pt x="0" y="8502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589277" y="3957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110358" y="2407920"/>
            <a:ext cx="0" cy="398780"/>
          </a:xfrm>
          <a:custGeom>
            <a:avLst/>
            <a:gdLst/>
            <a:ahLst/>
            <a:cxnLst/>
            <a:rect l="l" t="t" r="r" b="b"/>
            <a:pathLst>
              <a:path h="398780">
                <a:moveTo>
                  <a:pt x="0" y="0"/>
                </a:moveTo>
                <a:lnTo>
                  <a:pt x="0" y="398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110358" y="3107435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6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018919" y="3343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018919" y="2407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175255" y="2347848"/>
            <a:ext cx="0" cy="458470"/>
          </a:xfrm>
          <a:custGeom>
            <a:avLst/>
            <a:gdLst/>
            <a:ahLst/>
            <a:cxnLst/>
            <a:rect l="l" t="t" r="r" b="b"/>
            <a:pathLst>
              <a:path h="458469">
                <a:moveTo>
                  <a:pt x="0" y="0"/>
                </a:moveTo>
                <a:lnTo>
                  <a:pt x="0" y="458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175255" y="3107435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5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083816" y="3273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083816" y="2347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274189" y="2264282"/>
            <a:ext cx="0" cy="542290"/>
          </a:xfrm>
          <a:custGeom>
            <a:avLst/>
            <a:gdLst/>
            <a:ahLst/>
            <a:cxnLst/>
            <a:rect l="l" t="t" r="r" b="b"/>
            <a:pathLst>
              <a:path h="542289">
                <a:moveTo>
                  <a:pt x="0" y="0"/>
                </a:moveTo>
                <a:lnTo>
                  <a:pt x="0" y="542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274189" y="3107435"/>
            <a:ext cx="0" cy="71755"/>
          </a:xfrm>
          <a:custGeom>
            <a:avLst/>
            <a:gdLst/>
            <a:ahLst/>
            <a:cxnLst/>
            <a:rect l="l" t="t" r="r" b="b"/>
            <a:pathLst>
              <a:path h="71755">
                <a:moveTo>
                  <a:pt x="0" y="0"/>
                </a:moveTo>
                <a:lnTo>
                  <a:pt x="0" y="71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182748" y="31791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182748" y="2264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336038" y="2217673"/>
            <a:ext cx="0" cy="588645"/>
          </a:xfrm>
          <a:custGeom>
            <a:avLst/>
            <a:gdLst/>
            <a:ahLst/>
            <a:cxnLst/>
            <a:rect l="l" t="t" r="r" b="b"/>
            <a:pathLst>
              <a:path h="588644">
                <a:moveTo>
                  <a:pt x="0" y="0"/>
                </a:moveTo>
                <a:lnTo>
                  <a:pt x="0" y="5886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336038" y="3107435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244598" y="31282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244598" y="2217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379345" y="2187829"/>
            <a:ext cx="0" cy="618490"/>
          </a:xfrm>
          <a:custGeom>
            <a:avLst/>
            <a:gdLst/>
            <a:ahLst/>
            <a:cxnLst/>
            <a:rect l="l" t="t" r="r" b="b"/>
            <a:pathLst>
              <a:path h="618489">
                <a:moveTo>
                  <a:pt x="0" y="0"/>
                </a:moveTo>
                <a:lnTo>
                  <a:pt x="0" y="618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287904" y="3096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287904" y="21878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654426" y="2063876"/>
            <a:ext cx="0" cy="742950"/>
          </a:xfrm>
          <a:custGeom>
            <a:avLst/>
            <a:gdLst/>
            <a:ahLst/>
            <a:cxnLst/>
            <a:rect l="l" t="t" r="r" b="b"/>
            <a:pathLst>
              <a:path h="742950">
                <a:moveTo>
                  <a:pt x="0" y="0"/>
                </a:moveTo>
                <a:lnTo>
                  <a:pt x="0" y="7424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562986" y="2063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700782" y="2055876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609342" y="2055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740914" y="2052320"/>
            <a:ext cx="0" cy="754380"/>
          </a:xfrm>
          <a:custGeom>
            <a:avLst/>
            <a:gdLst/>
            <a:ahLst/>
            <a:cxnLst/>
            <a:rect l="l" t="t" r="r" b="b"/>
            <a:pathLst>
              <a:path h="754380">
                <a:moveTo>
                  <a:pt x="0" y="0"/>
                </a:moveTo>
                <a:lnTo>
                  <a:pt x="0" y="753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649473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873882" y="2064385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1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782442" y="2064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954273" y="2090673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4">
                <a:moveTo>
                  <a:pt x="0" y="0"/>
                </a:moveTo>
                <a:lnTo>
                  <a:pt x="0" y="7156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862833" y="2090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152139" y="2221610"/>
            <a:ext cx="0" cy="584835"/>
          </a:xfrm>
          <a:custGeom>
            <a:avLst/>
            <a:gdLst/>
            <a:ahLst/>
            <a:cxnLst/>
            <a:rect l="l" t="t" r="r" b="b"/>
            <a:pathLst>
              <a:path h="584835">
                <a:moveTo>
                  <a:pt x="0" y="0"/>
                </a:moveTo>
                <a:lnTo>
                  <a:pt x="0" y="5847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147377" y="3108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060700" y="3108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060700" y="2221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173729" y="2241930"/>
            <a:ext cx="0" cy="564515"/>
          </a:xfrm>
          <a:custGeom>
            <a:avLst/>
            <a:gdLst/>
            <a:ahLst/>
            <a:cxnLst/>
            <a:rect l="l" t="t" r="r" b="b"/>
            <a:pathLst>
              <a:path h="564514">
                <a:moveTo>
                  <a:pt x="0" y="0"/>
                </a:moveTo>
                <a:lnTo>
                  <a:pt x="0" y="564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173729" y="3107435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082289" y="31269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082289" y="22419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186176" y="2253995"/>
            <a:ext cx="0" cy="552450"/>
          </a:xfrm>
          <a:custGeom>
            <a:avLst/>
            <a:gdLst/>
            <a:ahLst/>
            <a:cxnLst/>
            <a:rect l="l" t="t" r="r" b="b"/>
            <a:pathLst>
              <a:path h="552450">
                <a:moveTo>
                  <a:pt x="0" y="0"/>
                </a:moveTo>
                <a:lnTo>
                  <a:pt x="0" y="552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186176" y="3107435"/>
            <a:ext cx="0" cy="30480"/>
          </a:xfrm>
          <a:custGeom>
            <a:avLst/>
            <a:gdLst/>
            <a:ahLst/>
            <a:cxnLst/>
            <a:rect l="l" t="t" r="r" b="b"/>
            <a:pathLst>
              <a:path h="30480">
                <a:moveTo>
                  <a:pt x="0" y="0"/>
                </a:moveTo>
                <a:lnTo>
                  <a:pt x="0" y="304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094735" y="31379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094735" y="2253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226307" y="2296414"/>
            <a:ext cx="0" cy="509905"/>
          </a:xfrm>
          <a:custGeom>
            <a:avLst/>
            <a:gdLst/>
            <a:ahLst/>
            <a:cxnLst/>
            <a:rect l="l" t="t" r="r" b="b"/>
            <a:pathLst>
              <a:path h="509905">
                <a:moveTo>
                  <a:pt x="0" y="0"/>
                </a:moveTo>
                <a:lnTo>
                  <a:pt x="0" y="509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226307" y="3107435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4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134867" y="31758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134867" y="2296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263391" y="2339213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263391" y="3107435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171951" y="32144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171951" y="23392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387090" y="2509011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3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387090" y="3107435"/>
            <a:ext cx="0" cy="261620"/>
          </a:xfrm>
          <a:custGeom>
            <a:avLst/>
            <a:gdLst/>
            <a:ahLst/>
            <a:cxnLst/>
            <a:rect l="l" t="t" r="r" b="b"/>
            <a:pathLst>
              <a:path h="261620">
                <a:moveTo>
                  <a:pt x="0" y="0"/>
                </a:moveTo>
                <a:lnTo>
                  <a:pt x="0" y="261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295650" y="3373373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18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295650" y="2513838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1917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393185" y="2518664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393185" y="3107435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402457" y="2533269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402457" y="3107435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311016" y="33911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311016" y="25332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445764" y="2604261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445764" y="3107435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6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354323" y="3462020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94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354323" y="260959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2019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451986" y="2614929"/>
            <a:ext cx="0" cy="191770"/>
          </a:xfrm>
          <a:custGeom>
            <a:avLst/>
            <a:gdLst/>
            <a:ahLst/>
            <a:cxnLst/>
            <a:rect l="l" t="t" r="r" b="b"/>
            <a:pathLst>
              <a:path h="191769">
                <a:moveTo>
                  <a:pt x="0" y="0"/>
                </a:moveTo>
                <a:lnTo>
                  <a:pt x="0" y="1913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451986" y="3107435"/>
            <a:ext cx="0" cy="360045"/>
          </a:xfrm>
          <a:custGeom>
            <a:avLst/>
            <a:gdLst/>
            <a:ahLst/>
            <a:cxnLst/>
            <a:rect l="l" t="t" r="r" b="b"/>
            <a:pathLst>
              <a:path h="360045">
                <a:moveTo>
                  <a:pt x="0" y="0"/>
                </a:moveTo>
                <a:lnTo>
                  <a:pt x="0" y="359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458209" y="2625598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0"/>
                </a:moveTo>
                <a:lnTo>
                  <a:pt x="0" y="180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458209" y="3107435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0"/>
                </a:moveTo>
                <a:lnTo>
                  <a:pt x="0" y="369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366770" y="3476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366770" y="2625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519932" y="2736976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519932" y="3107435"/>
            <a:ext cx="0" cy="474980"/>
          </a:xfrm>
          <a:custGeom>
            <a:avLst/>
            <a:gdLst/>
            <a:ahLst/>
            <a:cxnLst/>
            <a:rect l="l" t="t" r="r" b="b"/>
            <a:pathLst>
              <a:path h="474979">
                <a:moveTo>
                  <a:pt x="0" y="0"/>
                </a:moveTo>
                <a:lnTo>
                  <a:pt x="0" y="474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428491" y="3582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428491" y="2736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588003" y="3107435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5">
                <a:moveTo>
                  <a:pt x="0" y="0"/>
                </a:moveTo>
                <a:lnTo>
                  <a:pt x="0" y="600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496564" y="37082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603497" y="3107435"/>
            <a:ext cx="0" cy="631190"/>
          </a:xfrm>
          <a:custGeom>
            <a:avLst/>
            <a:gdLst/>
            <a:ahLst/>
            <a:cxnLst/>
            <a:rect l="l" t="t" r="r" b="b"/>
            <a:pathLst>
              <a:path h="631189">
                <a:moveTo>
                  <a:pt x="0" y="0"/>
                </a:moveTo>
                <a:lnTo>
                  <a:pt x="0" y="630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512058" y="3738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711575" y="3121279"/>
            <a:ext cx="0" cy="838835"/>
          </a:xfrm>
          <a:custGeom>
            <a:avLst/>
            <a:gdLst/>
            <a:ahLst/>
            <a:cxnLst/>
            <a:rect l="l" t="t" r="r" b="b"/>
            <a:pathLst>
              <a:path h="838835">
                <a:moveTo>
                  <a:pt x="0" y="8387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620134" y="39599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620134" y="3121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733291" y="3166617"/>
            <a:ext cx="0" cy="840105"/>
          </a:xfrm>
          <a:custGeom>
            <a:avLst/>
            <a:gdLst/>
            <a:ahLst/>
            <a:cxnLst/>
            <a:rect l="l" t="t" r="r" b="b"/>
            <a:pathLst>
              <a:path h="840104">
                <a:moveTo>
                  <a:pt x="0" y="8395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641852" y="4006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641852" y="3166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767328" y="3238245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6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675888" y="4079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675888" y="3238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782695" y="3270884"/>
            <a:ext cx="0" cy="843280"/>
          </a:xfrm>
          <a:custGeom>
            <a:avLst/>
            <a:gdLst/>
            <a:ahLst/>
            <a:cxnLst/>
            <a:rect l="l" t="t" r="r" b="b"/>
            <a:pathLst>
              <a:path h="843279">
                <a:moveTo>
                  <a:pt x="0" y="8427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691254" y="4113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691254" y="32708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813683" y="3336035"/>
            <a:ext cx="0" cy="845819"/>
          </a:xfrm>
          <a:custGeom>
            <a:avLst/>
            <a:gdLst/>
            <a:ahLst/>
            <a:cxnLst/>
            <a:rect l="l" t="t" r="r" b="b"/>
            <a:pathLst>
              <a:path h="845820">
                <a:moveTo>
                  <a:pt x="0" y="8456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722242" y="4181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722242" y="33360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832225" y="3375025"/>
            <a:ext cx="0" cy="847725"/>
          </a:xfrm>
          <a:custGeom>
            <a:avLst/>
            <a:gdLst/>
            <a:ahLst/>
            <a:cxnLst/>
            <a:rect l="l" t="t" r="r" b="b"/>
            <a:pathLst>
              <a:path h="847725">
                <a:moveTo>
                  <a:pt x="0" y="8475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740784" y="42226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740784" y="33750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900170" y="3516757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4">
                <a:moveTo>
                  <a:pt x="0" y="8566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808729" y="4373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808729" y="3516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924934" y="3567684"/>
            <a:ext cx="0" cy="860425"/>
          </a:xfrm>
          <a:custGeom>
            <a:avLst/>
            <a:gdLst/>
            <a:ahLst/>
            <a:cxnLst/>
            <a:rect l="l" t="t" r="r" b="b"/>
            <a:pathLst>
              <a:path h="860425">
                <a:moveTo>
                  <a:pt x="0" y="8601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833495" y="44278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833495" y="3567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943477" y="3605403"/>
            <a:ext cx="0" cy="863600"/>
          </a:xfrm>
          <a:custGeom>
            <a:avLst/>
            <a:gdLst/>
            <a:ahLst/>
            <a:cxnLst/>
            <a:rect l="l" t="t" r="r" b="b"/>
            <a:pathLst>
              <a:path h="863600">
                <a:moveTo>
                  <a:pt x="0" y="8632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852036" y="44686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852036" y="3605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952747" y="3624198"/>
            <a:ext cx="0" cy="864869"/>
          </a:xfrm>
          <a:custGeom>
            <a:avLst/>
            <a:gdLst/>
            <a:ahLst/>
            <a:cxnLst/>
            <a:rect l="l" t="t" r="r" b="b"/>
            <a:pathLst>
              <a:path h="864870">
                <a:moveTo>
                  <a:pt x="0" y="8646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861308" y="4488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861308" y="36241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986784" y="3692271"/>
            <a:ext cx="0" cy="870585"/>
          </a:xfrm>
          <a:custGeom>
            <a:avLst/>
            <a:gdLst/>
            <a:ahLst/>
            <a:cxnLst/>
            <a:rect l="l" t="t" r="r" b="b"/>
            <a:pathLst>
              <a:path h="870585">
                <a:moveTo>
                  <a:pt x="0" y="8702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895344" y="45624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895344" y="36922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999103" y="3716782"/>
            <a:ext cx="0" cy="872490"/>
          </a:xfrm>
          <a:custGeom>
            <a:avLst/>
            <a:gdLst/>
            <a:ahLst/>
            <a:cxnLst/>
            <a:rect l="l" t="t" r="r" b="b"/>
            <a:pathLst>
              <a:path h="872489">
                <a:moveTo>
                  <a:pt x="0" y="8722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907663" y="4589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907663" y="3716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030090" y="3776979"/>
            <a:ext cx="0" cy="877569"/>
          </a:xfrm>
          <a:custGeom>
            <a:avLst/>
            <a:gdLst/>
            <a:ahLst/>
            <a:cxnLst/>
            <a:rect l="l" t="t" r="r" b="b"/>
            <a:pathLst>
              <a:path h="877570">
                <a:moveTo>
                  <a:pt x="0" y="8774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938651" y="4654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938651" y="37769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144390" y="3987038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50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052951" y="4882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052951" y="3987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169155" y="4029328"/>
            <a:ext cx="0" cy="898525"/>
          </a:xfrm>
          <a:custGeom>
            <a:avLst/>
            <a:gdLst/>
            <a:ahLst/>
            <a:cxnLst/>
            <a:rect l="l" t="t" r="r" b="b"/>
            <a:pathLst>
              <a:path h="898525">
                <a:moveTo>
                  <a:pt x="0" y="8981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077715" y="4927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077715" y="40293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190746" y="4065142"/>
            <a:ext cx="0" cy="901065"/>
          </a:xfrm>
          <a:custGeom>
            <a:avLst/>
            <a:gdLst/>
            <a:ahLst/>
            <a:cxnLst/>
            <a:rect l="l" t="t" r="r" b="b"/>
            <a:pathLst>
              <a:path h="901064">
                <a:moveTo>
                  <a:pt x="0" y="9006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099305" y="4965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099305" y="40651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487545" y="4423790"/>
            <a:ext cx="0" cy="897890"/>
          </a:xfrm>
          <a:custGeom>
            <a:avLst/>
            <a:gdLst/>
            <a:ahLst/>
            <a:cxnLst/>
            <a:rect l="l" t="t" r="r" b="b"/>
            <a:pathLst>
              <a:path h="897889">
                <a:moveTo>
                  <a:pt x="0" y="8975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396104" y="5323713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396104" y="4426839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496815" y="4429886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896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518405" y="4442586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5">
                <a:moveTo>
                  <a:pt x="0" y="8933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426965" y="533711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3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426965" y="4444238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3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524628" y="4445889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4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4533900" y="4450460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8910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442459" y="5342953"/>
            <a:ext cx="340995" cy="0"/>
          </a:xfrm>
          <a:custGeom>
            <a:avLst/>
            <a:gdLst/>
            <a:ahLst/>
            <a:cxnLst/>
            <a:rect l="l" t="t" r="r" b="b"/>
            <a:pathLst>
              <a:path w="340995">
                <a:moveTo>
                  <a:pt x="0" y="0"/>
                </a:moveTo>
                <a:lnTo>
                  <a:pt x="340613" y="0"/>
                </a:lnTo>
              </a:path>
            </a:pathLst>
          </a:custGeom>
          <a:ln w="124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442459" y="445255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371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543171" y="4454652"/>
            <a:ext cx="0" cy="890269"/>
          </a:xfrm>
          <a:custGeom>
            <a:avLst/>
            <a:gdLst/>
            <a:ahLst/>
            <a:cxnLst/>
            <a:rect l="l" t="t" r="r" b="b"/>
            <a:pathLst>
              <a:path h="890270">
                <a:moveTo>
                  <a:pt x="0" y="8897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552441" y="4458461"/>
            <a:ext cx="0" cy="888365"/>
          </a:xfrm>
          <a:custGeom>
            <a:avLst/>
            <a:gdLst/>
            <a:ahLst/>
            <a:cxnLst/>
            <a:rect l="l" t="t" r="r" b="b"/>
            <a:pathLst>
              <a:path h="888364">
                <a:moveTo>
                  <a:pt x="0" y="8883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461002" y="5346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461002" y="44584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614290" y="4474209"/>
            <a:ext cx="0" cy="880110"/>
          </a:xfrm>
          <a:custGeom>
            <a:avLst/>
            <a:gdLst/>
            <a:ahLst/>
            <a:cxnLst/>
            <a:rect l="l" t="t" r="r" b="b"/>
            <a:pathLst>
              <a:path h="880110">
                <a:moveTo>
                  <a:pt x="0" y="8801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522851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522851" y="4474845"/>
            <a:ext cx="223520" cy="0"/>
          </a:xfrm>
          <a:custGeom>
            <a:avLst/>
            <a:gdLst/>
            <a:ahLst/>
            <a:cxnLst/>
            <a:rect l="l" t="t" r="r" b="b"/>
            <a:pathLst>
              <a:path w="223520">
                <a:moveTo>
                  <a:pt x="0" y="0"/>
                </a:moveTo>
                <a:lnTo>
                  <a:pt x="223012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654422" y="4475479"/>
            <a:ext cx="0" cy="876300"/>
          </a:xfrm>
          <a:custGeom>
            <a:avLst/>
            <a:gdLst/>
            <a:ahLst/>
            <a:cxnLst/>
            <a:rect l="l" t="t" r="r" b="b"/>
            <a:pathLst>
              <a:path h="876300">
                <a:moveTo>
                  <a:pt x="0" y="8759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562983" y="5351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691634" y="4470527"/>
            <a:ext cx="0" cy="873760"/>
          </a:xfrm>
          <a:custGeom>
            <a:avLst/>
            <a:gdLst/>
            <a:ahLst/>
            <a:cxnLst/>
            <a:rect l="l" t="t" r="r" b="b"/>
            <a:pathLst>
              <a:path h="873760">
                <a:moveTo>
                  <a:pt x="0" y="8732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600194" y="4470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830698" y="4402963"/>
            <a:ext cx="0" cy="875665"/>
          </a:xfrm>
          <a:custGeom>
            <a:avLst/>
            <a:gdLst/>
            <a:ahLst/>
            <a:cxnLst/>
            <a:rect l="l" t="t" r="r" b="b"/>
            <a:pathLst>
              <a:path h="875664">
                <a:moveTo>
                  <a:pt x="0" y="8756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739259" y="5278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739259" y="4402963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75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852289" y="4386198"/>
            <a:ext cx="0" cy="877569"/>
          </a:xfrm>
          <a:custGeom>
            <a:avLst/>
            <a:gdLst/>
            <a:ahLst/>
            <a:cxnLst/>
            <a:rect l="l" t="t" r="r" b="b"/>
            <a:pathLst>
              <a:path h="877570">
                <a:moveTo>
                  <a:pt x="0" y="8775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760848" y="52637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760848" y="4386198"/>
            <a:ext cx="82550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16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870830" y="4613147"/>
            <a:ext cx="0" cy="636905"/>
          </a:xfrm>
          <a:custGeom>
            <a:avLst/>
            <a:gdLst/>
            <a:ahLst/>
            <a:cxnLst/>
            <a:rect l="l" t="t" r="r" b="b"/>
            <a:pathLst>
              <a:path h="636904">
                <a:moveTo>
                  <a:pt x="0" y="0"/>
                </a:moveTo>
                <a:lnTo>
                  <a:pt x="0" y="6369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779390" y="5247703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3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779390" y="4368038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>
                <a:moveTo>
                  <a:pt x="0" y="0"/>
                </a:moveTo>
                <a:lnTo>
                  <a:pt x="63626" y="0"/>
                </a:lnTo>
              </a:path>
            </a:pathLst>
          </a:custGeom>
          <a:ln w="148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877053" y="4613147"/>
            <a:ext cx="0" cy="632460"/>
          </a:xfrm>
          <a:custGeom>
            <a:avLst/>
            <a:gdLst/>
            <a:ahLst/>
            <a:cxnLst/>
            <a:rect l="l" t="t" r="r" b="b"/>
            <a:pathLst>
              <a:path h="632460">
                <a:moveTo>
                  <a:pt x="0" y="0"/>
                </a:moveTo>
                <a:lnTo>
                  <a:pt x="0" y="6322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889372" y="4613147"/>
            <a:ext cx="0" cy="622935"/>
          </a:xfrm>
          <a:custGeom>
            <a:avLst/>
            <a:gdLst/>
            <a:ahLst/>
            <a:cxnLst/>
            <a:rect l="l" t="t" r="r" b="b"/>
            <a:pathLst>
              <a:path h="622935">
                <a:moveTo>
                  <a:pt x="0" y="0"/>
                </a:moveTo>
                <a:lnTo>
                  <a:pt x="0" y="622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797933" y="5233034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797933" y="4351337"/>
            <a:ext cx="45085" cy="0"/>
          </a:xfrm>
          <a:custGeom>
            <a:avLst/>
            <a:gdLst/>
            <a:ahLst/>
            <a:cxnLst/>
            <a:rect l="l" t="t" r="r" b="b"/>
            <a:pathLst>
              <a:path w="45085">
                <a:moveTo>
                  <a:pt x="0" y="0"/>
                </a:moveTo>
                <a:lnTo>
                  <a:pt x="45084" y="0"/>
                </a:lnTo>
              </a:path>
            </a:pathLst>
          </a:custGeom>
          <a:ln w="1523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895596" y="4613147"/>
            <a:ext cx="0" cy="617855"/>
          </a:xfrm>
          <a:custGeom>
            <a:avLst/>
            <a:gdLst/>
            <a:ahLst/>
            <a:cxnLst/>
            <a:rect l="l" t="t" r="r" b="b"/>
            <a:pathLst>
              <a:path h="617854">
                <a:moveTo>
                  <a:pt x="0" y="0"/>
                </a:moveTo>
                <a:lnTo>
                  <a:pt x="0" y="617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969764" y="4272534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4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969764" y="4613147"/>
            <a:ext cx="0" cy="549275"/>
          </a:xfrm>
          <a:custGeom>
            <a:avLst/>
            <a:gdLst/>
            <a:ahLst/>
            <a:cxnLst/>
            <a:rect l="l" t="t" r="r" b="b"/>
            <a:pathLst>
              <a:path h="549275">
                <a:moveTo>
                  <a:pt x="0" y="0"/>
                </a:moveTo>
                <a:lnTo>
                  <a:pt x="0" y="549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878323" y="5157660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90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878323" y="426732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993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979034" y="426212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9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979034" y="4613147"/>
            <a:ext cx="0" cy="539750"/>
          </a:xfrm>
          <a:custGeom>
            <a:avLst/>
            <a:gdLst/>
            <a:ahLst/>
            <a:cxnLst/>
            <a:rect l="l" t="t" r="r" b="b"/>
            <a:pathLst>
              <a:path h="539750">
                <a:moveTo>
                  <a:pt x="0" y="0"/>
                </a:moveTo>
                <a:lnTo>
                  <a:pt x="0" y="539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988305" y="4251578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4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988305" y="4613147"/>
            <a:ext cx="0" cy="530225"/>
          </a:xfrm>
          <a:custGeom>
            <a:avLst/>
            <a:gdLst/>
            <a:ahLst/>
            <a:cxnLst/>
            <a:rect l="l" t="t" r="r" b="b"/>
            <a:pathLst>
              <a:path h="530225">
                <a:moveTo>
                  <a:pt x="0" y="0"/>
                </a:moveTo>
                <a:lnTo>
                  <a:pt x="0" y="530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896865" y="5138292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94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896865" y="4246245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01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997577" y="4240910"/>
            <a:ext cx="0" cy="71120"/>
          </a:xfrm>
          <a:custGeom>
            <a:avLst/>
            <a:gdLst/>
            <a:ahLst/>
            <a:cxnLst/>
            <a:rect l="l" t="t" r="r" b="b"/>
            <a:pathLst>
              <a:path h="71120">
                <a:moveTo>
                  <a:pt x="0" y="0"/>
                </a:moveTo>
                <a:lnTo>
                  <a:pt x="0" y="71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997577" y="4613147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1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006847" y="4230115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9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006847" y="4613147"/>
            <a:ext cx="0" cy="510540"/>
          </a:xfrm>
          <a:custGeom>
            <a:avLst/>
            <a:gdLst/>
            <a:ahLst/>
            <a:cxnLst/>
            <a:rect l="l" t="t" r="r" b="b"/>
            <a:pathLst>
              <a:path h="510539">
                <a:moveTo>
                  <a:pt x="0" y="0"/>
                </a:moveTo>
                <a:lnTo>
                  <a:pt x="0" y="5100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915408" y="511803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915408" y="422459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057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016119" y="4219066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016119" y="4613147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5">
                <a:moveTo>
                  <a:pt x="0" y="0"/>
                </a:moveTo>
                <a:lnTo>
                  <a:pt x="0" y="499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025390" y="4208017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4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025390" y="4613147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0"/>
                </a:moveTo>
                <a:lnTo>
                  <a:pt x="0" y="489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933950" y="509701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01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933950" y="420236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082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034660" y="4196715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034660" y="4613147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0"/>
                </a:moveTo>
                <a:lnTo>
                  <a:pt x="0" y="478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043932" y="4185411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66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043932" y="4613147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5">
                <a:moveTo>
                  <a:pt x="0" y="0"/>
                </a:moveTo>
                <a:lnTo>
                  <a:pt x="0" y="467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952491" y="5075173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0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952491" y="4179633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1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053203" y="4173854"/>
            <a:ext cx="0" cy="138430"/>
          </a:xfrm>
          <a:custGeom>
            <a:avLst/>
            <a:gdLst/>
            <a:ahLst/>
            <a:cxnLst/>
            <a:rect l="l" t="t" r="r" b="b"/>
            <a:pathLst>
              <a:path h="138429">
                <a:moveTo>
                  <a:pt x="0" y="0"/>
                </a:moveTo>
                <a:lnTo>
                  <a:pt x="0" y="138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053203" y="4613147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062473" y="4162297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062473" y="4613147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971034" y="5054472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71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971034" y="4158360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739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068696" y="4154423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7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068696" y="4613147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108955" y="4102480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209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108955" y="4613147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017515" y="4999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017515" y="41024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136769" y="4065523"/>
            <a:ext cx="0" cy="247015"/>
          </a:xfrm>
          <a:custGeom>
            <a:avLst/>
            <a:gdLst/>
            <a:ahLst/>
            <a:cxnLst/>
            <a:rect l="l" t="t" r="r" b="b"/>
            <a:pathLst>
              <a:path h="247014">
                <a:moveTo>
                  <a:pt x="0" y="0"/>
                </a:moveTo>
                <a:lnTo>
                  <a:pt x="0" y="2465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136769" y="4613147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91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045328" y="49622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045328" y="4065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149088" y="4048886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149088" y="4613147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057647" y="49453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057647" y="40488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176901" y="4010786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176901" y="4613147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4">
                <a:moveTo>
                  <a:pt x="0" y="0"/>
                </a:moveTo>
                <a:lnTo>
                  <a:pt x="0" y="293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085460" y="4004373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23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186171" y="399795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0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186171" y="4613147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4">
                <a:moveTo>
                  <a:pt x="0" y="0"/>
                </a:moveTo>
                <a:lnTo>
                  <a:pt x="0" y="280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195442" y="3985005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7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195442" y="4613147"/>
            <a:ext cx="0" cy="267970"/>
          </a:xfrm>
          <a:custGeom>
            <a:avLst/>
            <a:gdLst/>
            <a:ahLst/>
            <a:cxnLst/>
            <a:rect l="l" t="t" r="r" b="b"/>
            <a:pathLst>
              <a:path h="267970">
                <a:moveTo>
                  <a:pt x="0" y="0"/>
                </a:moveTo>
                <a:lnTo>
                  <a:pt x="0" y="267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104003" y="39850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288153" y="3852671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0"/>
                </a:moveTo>
                <a:lnTo>
                  <a:pt x="0" y="4593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288153" y="4613147"/>
            <a:ext cx="0" cy="137160"/>
          </a:xfrm>
          <a:custGeom>
            <a:avLst/>
            <a:gdLst/>
            <a:ahLst/>
            <a:cxnLst/>
            <a:rect l="l" t="t" r="r" b="b"/>
            <a:pathLst>
              <a:path h="137160">
                <a:moveTo>
                  <a:pt x="0" y="0"/>
                </a:moveTo>
                <a:lnTo>
                  <a:pt x="0" y="136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196713" y="4743322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24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196713" y="384587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31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297423" y="3839083"/>
            <a:ext cx="0" cy="473075"/>
          </a:xfrm>
          <a:custGeom>
            <a:avLst/>
            <a:gdLst/>
            <a:ahLst/>
            <a:cxnLst/>
            <a:rect l="l" t="t" r="r" b="b"/>
            <a:pathLst>
              <a:path h="473075">
                <a:moveTo>
                  <a:pt x="0" y="0"/>
                </a:moveTo>
                <a:lnTo>
                  <a:pt x="0" y="4729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297423" y="4613147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6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306695" y="3825621"/>
            <a:ext cx="0" cy="486409"/>
          </a:xfrm>
          <a:custGeom>
            <a:avLst/>
            <a:gdLst/>
            <a:ahLst/>
            <a:cxnLst/>
            <a:rect l="l" t="t" r="r" b="b"/>
            <a:pathLst>
              <a:path h="486410">
                <a:moveTo>
                  <a:pt x="0" y="0"/>
                </a:moveTo>
                <a:lnTo>
                  <a:pt x="0" y="486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306695" y="4613147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6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215254" y="471728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2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215254" y="381882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31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315965" y="3812032"/>
            <a:ext cx="0" cy="500380"/>
          </a:xfrm>
          <a:custGeom>
            <a:avLst/>
            <a:gdLst/>
            <a:ahLst/>
            <a:cxnLst/>
            <a:rect l="l" t="t" r="r" b="b"/>
            <a:pathLst>
              <a:path h="500379">
                <a:moveTo>
                  <a:pt x="0" y="0"/>
                </a:moveTo>
                <a:lnTo>
                  <a:pt x="0" y="499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315965" y="4613147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6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325236" y="3798442"/>
            <a:ext cx="0" cy="513715"/>
          </a:xfrm>
          <a:custGeom>
            <a:avLst/>
            <a:gdLst/>
            <a:ahLst/>
            <a:cxnLst/>
            <a:rect l="l" t="t" r="r" b="b"/>
            <a:pathLst>
              <a:path h="513714">
                <a:moveTo>
                  <a:pt x="0" y="0"/>
                </a:moveTo>
                <a:lnTo>
                  <a:pt x="0" y="513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325236" y="4613147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8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233796" y="4697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233796" y="3798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337683" y="3780409"/>
            <a:ext cx="0" cy="532130"/>
          </a:xfrm>
          <a:custGeom>
            <a:avLst/>
            <a:gdLst/>
            <a:ahLst/>
            <a:cxnLst/>
            <a:rect l="l" t="t" r="r" b="b"/>
            <a:pathLst>
              <a:path h="532129">
                <a:moveTo>
                  <a:pt x="0" y="0"/>
                </a:moveTo>
                <a:lnTo>
                  <a:pt x="0" y="531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337683" y="4613147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8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246242" y="4680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246242" y="3780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492241" y="3556889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400802" y="35568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504560" y="3539744"/>
            <a:ext cx="0" cy="772795"/>
          </a:xfrm>
          <a:custGeom>
            <a:avLst/>
            <a:gdLst/>
            <a:ahLst/>
            <a:cxnLst/>
            <a:rect l="l" t="t" r="r" b="b"/>
            <a:pathLst>
              <a:path h="772795">
                <a:moveTo>
                  <a:pt x="0" y="0"/>
                </a:moveTo>
                <a:lnTo>
                  <a:pt x="0" y="7722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413121" y="35397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520054" y="3518661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0"/>
                </a:moveTo>
                <a:lnTo>
                  <a:pt x="0" y="793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428615" y="351447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7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526278" y="3510279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4">
                <a:moveTo>
                  <a:pt x="0" y="0"/>
                </a:moveTo>
                <a:lnTo>
                  <a:pt x="0" y="8017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591175" y="3426714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0"/>
                </a:moveTo>
                <a:lnTo>
                  <a:pt x="0" y="8853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499734" y="3426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612765" y="3400933"/>
            <a:ext cx="0" cy="911225"/>
          </a:xfrm>
          <a:custGeom>
            <a:avLst/>
            <a:gdLst/>
            <a:ahLst/>
            <a:cxnLst/>
            <a:rect l="l" t="t" r="r" b="b"/>
            <a:pathLst>
              <a:path h="911225">
                <a:moveTo>
                  <a:pt x="0" y="0"/>
                </a:moveTo>
                <a:lnTo>
                  <a:pt x="0" y="911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521325" y="34009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625084" y="3386835"/>
            <a:ext cx="0" cy="925194"/>
          </a:xfrm>
          <a:custGeom>
            <a:avLst/>
            <a:gdLst/>
            <a:ahLst/>
            <a:cxnLst/>
            <a:rect l="l" t="t" r="r" b="b"/>
            <a:pathLst>
              <a:path h="925195">
                <a:moveTo>
                  <a:pt x="0" y="0"/>
                </a:moveTo>
                <a:lnTo>
                  <a:pt x="0" y="9251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533644" y="33868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5720969" y="3290951"/>
            <a:ext cx="0" cy="991869"/>
          </a:xfrm>
          <a:custGeom>
            <a:avLst/>
            <a:gdLst/>
            <a:ahLst/>
            <a:cxnLst/>
            <a:rect l="l" t="t" r="r" b="b"/>
            <a:pathLst>
              <a:path h="991870">
                <a:moveTo>
                  <a:pt x="0" y="9917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5629528" y="4282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629528" y="32909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761101" y="3258311"/>
            <a:ext cx="0" cy="1000760"/>
          </a:xfrm>
          <a:custGeom>
            <a:avLst/>
            <a:gdLst/>
            <a:ahLst/>
            <a:cxnLst/>
            <a:rect l="l" t="t" r="r" b="b"/>
            <a:pathLst>
              <a:path h="1000760">
                <a:moveTo>
                  <a:pt x="0" y="10006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669660" y="4258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5669660" y="3258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832221" y="3211576"/>
            <a:ext cx="0" cy="1012825"/>
          </a:xfrm>
          <a:custGeom>
            <a:avLst/>
            <a:gdLst/>
            <a:ahLst/>
            <a:cxnLst/>
            <a:rect l="l" t="t" r="r" b="b"/>
            <a:pathLst>
              <a:path h="1012825">
                <a:moveTo>
                  <a:pt x="0" y="10126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5740780" y="4224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740780" y="3211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850763" y="3201542"/>
            <a:ext cx="0" cy="1015365"/>
          </a:xfrm>
          <a:custGeom>
            <a:avLst/>
            <a:gdLst/>
            <a:ahLst/>
            <a:cxnLst/>
            <a:rect l="l" t="t" r="r" b="b"/>
            <a:pathLst>
              <a:path h="1015364">
                <a:moveTo>
                  <a:pt x="0" y="10151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759322" y="421487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759322" y="319925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409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860034" y="3196970"/>
            <a:ext cx="0" cy="1016635"/>
          </a:xfrm>
          <a:custGeom>
            <a:avLst/>
            <a:gdLst/>
            <a:ahLst/>
            <a:cxnLst/>
            <a:rect l="l" t="t" r="r" b="b"/>
            <a:pathLst>
              <a:path h="1016635">
                <a:moveTo>
                  <a:pt x="0" y="10161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869304" y="3192526"/>
            <a:ext cx="0" cy="1017269"/>
          </a:xfrm>
          <a:custGeom>
            <a:avLst/>
            <a:gdLst/>
            <a:ahLst/>
            <a:cxnLst/>
            <a:rect l="l" t="t" r="r" b="b"/>
            <a:pathLst>
              <a:path h="1017270">
                <a:moveTo>
                  <a:pt x="0" y="10172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777865" y="4209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777865" y="3192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903340" y="3178301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10201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811901" y="419709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811901" y="317665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912611" y="3175000"/>
            <a:ext cx="0" cy="1021080"/>
          </a:xfrm>
          <a:custGeom>
            <a:avLst/>
            <a:gdLst/>
            <a:ahLst/>
            <a:cxnLst/>
            <a:rect l="l" t="t" r="r" b="b"/>
            <a:pathLst>
              <a:path h="1021079">
                <a:moveTo>
                  <a:pt x="0" y="10206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962141" y="3160776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4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870702" y="4183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870702" y="3160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6363970" y="3245992"/>
            <a:ext cx="0" cy="969010"/>
          </a:xfrm>
          <a:custGeom>
            <a:avLst/>
            <a:gdLst/>
            <a:ahLst/>
            <a:cxnLst/>
            <a:rect l="l" t="t" r="r" b="b"/>
            <a:pathLst>
              <a:path h="969010">
                <a:moveTo>
                  <a:pt x="0" y="9686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6272529" y="42146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6272529" y="3245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6419596" y="3279775"/>
            <a:ext cx="0" cy="957580"/>
          </a:xfrm>
          <a:custGeom>
            <a:avLst/>
            <a:gdLst/>
            <a:ahLst/>
            <a:cxnLst/>
            <a:rect l="l" t="t" r="r" b="b"/>
            <a:pathLst>
              <a:path h="957579">
                <a:moveTo>
                  <a:pt x="0" y="9571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6328155" y="4236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6328155" y="32797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6512306" y="3343783"/>
            <a:ext cx="0" cy="940435"/>
          </a:xfrm>
          <a:custGeom>
            <a:avLst/>
            <a:gdLst/>
            <a:ahLst/>
            <a:cxnLst/>
            <a:rect l="l" t="t" r="r" b="b"/>
            <a:pathLst>
              <a:path h="940435">
                <a:moveTo>
                  <a:pt x="0" y="9403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6420865" y="4284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6420865" y="33437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6527800" y="3355213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5">
                <a:moveTo>
                  <a:pt x="0" y="9378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6436359" y="4293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6436359" y="33552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6589648" y="3402584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0"/>
                </a:moveTo>
                <a:lnTo>
                  <a:pt x="0" y="909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6498209" y="34025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6617461" y="3424554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0"/>
                </a:moveTo>
                <a:lnTo>
                  <a:pt x="0" y="8874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6526021" y="3424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6632956" y="3437001"/>
            <a:ext cx="0" cy="875030"/>
          </a:xfrm>
          <a:custGeom>
            <a:avLst/>
            <a:gdLst/>
            <a:ahLst/>
            <a:cxnLst/>
            <a:rect l="l" t="t" r="r" b="b"/>
            <a:pathLst>
              <a:path h="875029">
                <a:moveTo>
                  <a:pt x="0" y="0"/>
                </a:moveTo>
                <a:lnTo>
                  <a:pt x="0" y="875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6541516" y="3437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6750304" y="3533013"/>
            <a:ext cx="0" cy="779145"/>
          </a:xfrm>
          <a:custGeom>
            <a:avLst/>
            <a:gdLst/>
            <a:ahLst/>
            <a:cxnLst/>
            <a:rect l="l" t="t" r="r" b="b"/>
            <a:pathLst>
              <a:path h="779145">
                <a:moveTo>
                  <a:pt x="0" y="0"/>
                </a:moveTo>
                <a:lnTo>
                  <a:pt x="0" y="7790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6658864" y="3533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6802881" y="3576320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0"/>
                </a:moveTo>
                <a:lnTo>
                  <a:pt x="0" y="735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6711442" y="3576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6815328" y="3586479"/>
            <a:ext cx="0" cy="725805"/>
          </a:xfrm>
          <a:custGeom>
            <a:avLst/>
            <a:gdLst/>
            <a:ahLst/>
            <a:cxnLst/>
            <a:rect l="l" t="t" r="r" b="b"/>
            <a:pathLst>
              <a:path h="725804">
                <a:moveTo>
                  <a:pt x="0" y="0"/>
                </a:moveTo>
                <a:lnTo>
                  <a:pt x="0" y="7255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6723888" y="3586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7133717" y="3829684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7133717" y="4613147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08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7042277" y="3829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7226427" y="3891660"/>
            <a:ext cx="0" cy="420370"/>
          </a:xfrm>
          <a:custGeom>
            <a:avLst/>
            <a:gdLst/>
            <a:ahLst/>
            <a:cxnLst/>
            <a:rect l="l" t="t" r="r" b="b"/>
            <a:pathLst>
              <a:path h="420370">
                <a:moveTo>
                  <a:pt x="0" y="0"/>
                </a:moveTo>
                <a:lnTo>
                  <a:pt x="0" y="420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7226427" y="4613147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4">
                <a:moveTo>
                  <a:pt x="0" y="0"/>
                </a:moveTo>
                <a:lnTo>
                  <a:pt x="0" y="458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7134986" y="5072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7134986" y="38916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7254240" y="3909440"/>
            <a:ext cx="0" cy="402590"/>
          </a:xfrm>
          <a:custGeom>
            <a:avLst/>
            <a:gdLst/>
            <a:ahLst/>
            <a:cxnLst/>
            <a:rect l="l" t="t" r="r" b="b"/>
            <a:pathLst>
              <a:path h="402589">
                <a:moveTo>
                  <a:pt x="0" y="0"/>
                </a:moveTo>
                <a:lnTo>
                  <a:pt x="0" y="4025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7254240" y="4613147"/>
            <a:ext cx="0" cy="501650"/>
          </a:xfrm>
          <a:custGeom>
            <a:avLst/>
            <a:gdLst/>
            <a:ahLst/>
            <a:cxnLst/>
            <a:rect l="l" t="t" r="r" b="b"/>
            <a:pathLst>
              <a:path h="501650">
                <a:moveTo>
                  <a:pt x="0" y="0"/>
                </a:moveTo>
                <a:lnTo>
                  <a:pt x="0" y="501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7162800" y="5114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7162800" y="3909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7498080" y="2655823"/>
            <a:ext cx="0" cy="2108200"/>
          </a:xfrm>
          <a:custGeom>
            <a:avLst/>
            <a:gdLst/>
            <a:ahLst/>
            <a:cxnLst/>
            <a:rect l="l" t="t" r="r" b="b"/>
            <a:pathLst>
              <a:path h="2108200">
                <a:moveTo>
                  <a:pt x="0" y="2107819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7498080" y="4763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7498080" y="4462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7498080" y="4161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7498080" y="3860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7498080" y="35591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7498080" y="32580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7498080" y="29569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7498080" y="26558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 txBox="1"/>
          <p:nvPr/>
        </p:nvSpPr>
        <p:spPr>
          <a:xfrm>
            <a:off x="7668259" y="470395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893" name="object 893"/>
          <p:cNvSpPr txBox="1"/>
          <p:nvPr/>
        </p:nvSpPr>
        <p:spPr>
          <a:xfrm>
            <a:off x="7668259" y="4402833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894" name="object 894"/>
          <p:cNvSpPr txBox="1"/>
          <p:nvPr/>
        </p:nvSpPr>
        <p:spPr>
          <a:xfrm>
            <a:off x="7668259" y="4101716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95" name="object 895"/>
          <p:cNvSpPr txBox="1"/>
          <p:nvPr/>
        </p:nvSpPr>
        <p:spPr>
          <a:xfrm>
            <a:off x="7668259" y="380059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896" name="object 896"/>
          <p:cNvSpPr txBox="1"/>
          <p:nvPr/>
        </p:nvSpPr>
        <p:spPr>
          <a:xfrm>
            <a:off x="7668259" y="349948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97" name="object 897"/>
          <p:cNvSpPr txBox="1"/>
          <p:nvPr/>
        </p:nvSpPr>
        <p:spPr>
          <a:xfrm>
            <a:off x="7668259" y="319836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98" name="object 898"/>
          <p:cNvSpPr txBox="1"/>
          <p:nvPr/>
        </p:nvSpPr>
        <p:spPr>
          <a:xfrm>
            <a:off x="7668259" y="289724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99" name="object 899"/>
          <p:cNvSpPr txBox="1"/>
          <p:nvPr/>
        </p:nvSpPr>
        <p:spPr>
          <a:xfrm>
            <a:off x="7668259" y="259613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900" name="object 900"/>
          <p:cNvSpPr/>
          <p:nvPr/>
        </p:nvSpPr>
        <p:spPr>
          <a:xfrm>
            <a:off x="1141094" y="42089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1141094" y="42089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1431671" y="3747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1431671" y="3747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1450213" y="3718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1450213" y="3718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1592452" y="3503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1592452" y="3503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1663573" y="3399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1663573" y="3399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2093214" y="2858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2093214" y="2858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2158110" y="2793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2158110" y="2793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2257044" y="27045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2257044" y="27045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2318892" y="2655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2318892" y="2655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2362200" y="2624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2362200" y="2624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2637282" y="2499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2637282" y="2499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2683636" y="2491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2683636" y="2491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2723769" y="2488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2723769" y="2488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2856738" y="2499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2856738" y="2499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2937129" y="25241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2937129" y="25241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3134995" y="2648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3134995" y="2648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3156585" y="2667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3156585" y="2667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3169030" y="2678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3169030" y="2678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3209163" y="2718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3209163" y="2718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3246247" y="2759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3246247" y="2759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3369945" y="29218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3369945" y="29218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3376040" y="29310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3376040" y="29310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3385311" y="2945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3385311" y="2945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3428619" y="3013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3428619" y="3013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3434841" y="3023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3434841" y="3023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3441065" y="3034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3441065" y="3034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3502786" y="3142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3502786" y="3142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3570859" y="32710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3570859" y="32710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3586353" y="33014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3586353" y="33014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3694429" y="3523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3694429" y="3523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3716146" y="3569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3716146" y="3569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3750183" y="3641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3750183" y="3641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3765550" y="3675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3765550" y="3675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3796538" y="3741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3796538" y="3741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3815079" y="37816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3815079" y="37816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3883025" y="3927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3883025" y="3927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3907790" y="3980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3907790" y="3980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3926332" y="4019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3926332" y="4019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3935603" y="4039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3935603" y="4039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3969639" y="4110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3969639" y="4110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3981958" y="4135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3981958" y="4135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4012946" y="4198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4012946" y="4198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4127246" y="4417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4127246" y="4417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4152010" y="4461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4152010" y="4461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4173601" y="4498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4173601" y="4498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4470400" y="4855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4470400" y="4855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4479671" y="4860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4479671" y="4860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4501260" y="4872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4501260" y="4872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4507484" y="48748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4507484" y="48748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4516754" y="4878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4516754" y="4878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4526026" y="4882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4526026" y="4882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4535296" y="48855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4535296" y="48855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4597146" y="4897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4597146" y="4897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4637278" y="4896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4637278" y="4896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4674489" y="4890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4674489" y="4890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4813553" y="4823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4813553" y="4823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4835144" y="48078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4835144" y="48078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4853685" y="4793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4853685" y="4793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4859909" y="4788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4859909" y="4788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4872228" y="4777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4872228" y="4777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4878451" y="47724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4878451" y="47724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4952619" y="4700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4952619" y="4700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4961890" y="4690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4961890" y="4690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4971160" y="4680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4971160" y="4680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4980432" y="4669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4980432" y="4669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4989703" y="4659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4989703" y="4659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4998973" y="4648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4998973" y="4648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5008245" y="4638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5008245" y="4638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5017515" y="4627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5017515" y="4627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5026786" y="4615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5026786" y="4615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5036058" y="4604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5036058" y="4604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5045328" y="4593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/>
          <p:nvPr/>
        </p:nvSpPr>
        <p:spPr>
          <a:xfrm>
            <a:off x="5045328" y="4593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/>
          <p:nvPr/>
        </p:nvSpPr>
        <p:spPr>
          <a:xfrm>
            <a:off x="5051552" y="4585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5" name="object 1045"/>
          <p:cNvSpPr/>
          <p:nvPr/>
        </p:nvSpPr>
        <p:spPr>
          <a:xfrm>
            <a:off x="5051552" y="4585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/>
          <p:nvPr/>
        </p:nvSpPr>
        <p:spPr>
          <a:xfrm>
            <a:off x="5091810" y="4533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7" name="object 1047"/>
          <p:cNvSpPr/>
          <p:nvPr/>
        </p:nvSpPr>
        <p:spPr>
          <a:xfrm>
            <a:off x="5091810" y="4533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/>
          <p:nvPr/>
        </p:nvSpPr>
        <p:spPr>
          <a:xfrm>
            <a:off x="5119623" y="4496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9" name="object 1049"/>
          <p:cNvSpPr/>
          <p:nvPr/>
        </p:nvSpPr>
        <p:spPr>
          <a:xfrm>
            <a:off x="5119623" y="4496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/>
          <p:nvPr/>
        </p:nvSpPr>
        <p:spPr>
          <a:xfrm>
            <a:off x="5131942" y="4480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1" name="object 1051"/>
          <p:cNvSpPr/>
          <p:nvPr/>
        </p:nvSpPr>
        <p:spPr>
          <a:xfrm>
            <a:off x="5131942" y="4480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2" name="object 1052"/>
          <p:cNvSpPr/>
          <p:nvPr/>
        </p:nvSpPr>
        <p:spPr>
          <a:xfrm>
            <a:off x="5159755" y="4441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3" name="object 1053"/>
          <p:cNvSpPr/>
          <p:nvPr/>
        </p:nvSpPr>
        <p:spPr>
          <a:xfrm>
            <a:off x="5159755" y="4441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4" name="object 1054"/>
          <p:cNvSpPr/>
          <p:nvPr/>
        </p:nvSpPr>
        <p:spPr>
          <a:xfrm>
            <a:off x="5169027" y="4428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/>
          <p:nvPr/>
        </p:nvSpPr>
        <p:spPr>
          <a:xfrm>
            <a:off x="5169027" y="4428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6" name="object 1056"/>
          <p:cNvSpPr/>
          <p:nvPr/>
        </p:nvSpPr>
        <p:spPr>
          <a:xfrm>
            <a:off x="5178297" y="4415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7" name="object 1057"/>
          <p:cNvSpPr/>
          <p:nvPr/>
        </p:nvSpPr>
        <p:spPr>
          <a:xfrm>
            <a:off x="5178297" y="4415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/>
          <p:nvPr/>
        </p:nvSpPr>
        <p:spPr>
          <a:xfrm>
            <a:off x="5271008" y="4284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9" name="object 1059"/>
          <p:cNvSpPr/>
          <p:nvPr/>
        </p:nvSpPr>
        <p:spPr>
          <a:xfrm>
            <a:off x="5271008" y="4284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/>
          <p:nvPr/>
        </p:nvSpPr>
        <p:spPr>
          <a:xfrm>
            <a:off x="5280278" y="4270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1" name="object 1061"/>
          <p:cNvSpPr/>
          <p:nvPr/>
        </p:nvSpPr>
        <p:spPr>
          <a:xfrm>
            <a:off x="5280278" y="4270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2" name="object 1062"/>
          <p:cNvSpPr/>
          <p:nvPr/>
        </p:nvSpPr>
        <p:spPr>
          <a:xfrm>
            <a:off x="5289550" y="42575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/>
          <p:nvPr/>
        </p:nvSpPr>
        <p:spPr>
          <a:xfrm>
            <a:off x="5289550" y="42575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4" name="object 1064"/>
          <p:cNvSpPr/>
          <p:nvPr/>
        </p:nvSpPr>
        <p:spPr>
          <a:xfrm>
            <a:off x="5298821" y="4244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5" name="object 1065"/>
          <p:cNvSpPr/>
          <p:nvPr/>
        </p:nvSpPr>
        <p:spPr>
          <a:xfrm>
            <a:off x="5298821" y="4244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6" name="object 1066"/>
          <p:cNvSpPr/>
          <p:nvPr/>
        </p:nvSpPr>
        <p:spPr>
          <a:xfrm>
            <a:off x="5308091" y="4231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7" name="object 1067"/>
          <p:cNvSpPr/>
          <p:nvPr/>
        </p:nvSpPr>
        <p:spPr>
          <a:xfrm>
            <a:off x="5308091" y="4231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8" name="object 1068"/>
          <p:cNvSpPr/>
          <p:nvPr/>
        </p:nvSpPr>
        <p:spPr>
          <a:xfrm>
            <a:off x="5320538" y="4213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9" name="object 1069"/>
          <p:cNvSpPr/>
          <p:nvPr/>
        </p:nvSpPr>
        <p:spPr>
          <a:xfrm>
            <a:off x="5320538" y="4213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0" name="object 1070"/>
          <p:cNvSpPr/>
          <p:nvPr/>
        </p:nvSpPr>
        <p:spPr>
          <a:xfrm>
            <a:off x="5475096" y="4003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1" name="object 1071"/>
          <p:cNvSpPr/>
          <p:nvPr/>
        </p:nvSpPr>
        <p:spPr>
          <a:xfrm>
            <a:off x="5475096" y="4003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2" name="object 1072"/>
          <p:cNvSpPr/>
          <p:nvPr/>
        </p:nvSpPr>
        <p:spPr>
          <a:xfrm>
            <a:off x="5487415" y="3988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3" name="object 1073"/>
          <p:cNvSpPr/>
          <p:nvPr/>
        </p:nvSpPr>
        <p:spPr>
          <a:xfrm>
            <a:off x="5487415" y="3988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4" name="object 1074"/>
          <p:cNvSpPr/>
          <p:nvPr/>
        </p:nvSpPr>
        <p:spPr>
          <a:xfrm>
            <a:off x="5502909" y="3969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5" name="object 1075"/>
          <p:cNvSpPr/>
          <p:nvPr/>
        </p:nvSpPr>
        <p:spPr>
          <a:xfrm>
            <a:off x="5502909" y="3969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6" name="object 1076"/>
          <p:cNvSpPr/>
          <p:nvPr/>
        </p:nvSpPr>
        <p:spPr>
          <a:xfrm>
            <a:off x="5509133" y="39616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7" name="object 1077"/>
          <p:cNvSpPr/>
          <p:nvPr/>
        </p:nvSpPr>
        <p:spPr>
          <a:xfrm>
            <a:off x="5509133" y="39616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8" name="object 1078"/>
          <p:cNvSpPr/>
          <p:nvPr/>
        </p:nvSpPr>
        <p:spPr>
          <a:xfrm>
            <a:off x="5574029" y="3887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9" name="object 1079"/>
          <p:cNvSpPr/>
          <p:nvPr/>
        </p:nvSpPr>
        <p:spPr>
          <a:xfrm>
            <a:off x="5574029" y="3887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0" name="object 1080"/>
          <p:cNvSpPr/>
          <p:nvPr/>
        </p:nvSpPr>
        <p:spPr>
          <a:xfrm>
            <a:off x="5595620" y="3865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1" name="object 1081"/>
          <p:cNvSpPr/>
          <p:nvPr/>
        </p:nvSpPr>
        <p:spPr>
          <a:xfrm>
            <a:off x="5595620" y="3865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2" name="object 1082"/>
          <p:cNvSpPr/>
          <p:nvPr/>
        </p:nvSpPr>
        <p:spPr>
          <a:xfrm>
            <a:off x="5607939" y="3852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3" name="object 1083"/>
          <p:cNvSpPr/>
          <p:nvPr/>
        </p:nvSpPr>
        <p:spPr>
          <a:xfrm>
            <a:off x="5607939" y="3852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4" name="object 1084"/>
          <p:cNvSpPr/>
          <p:nvPr/>
        </p:nvSpPr>
        <p:spPr>
          <a:xfrm>
            <a:off x="5703823" y="3769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5" name="object 1085"/>
          <p:cNvSpPr/>
          <p:nvPr/>
        </p:nvSpPr>
        <p:spPr>
          <a:xfrm>
            <a:off x="5703823" y="3769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6" name="object 1086"/>
          <p:cNvSpPr/>
          <p:nvPr/>
        </p:nvSpPr>
        <p:spPr>
          <a:xfrm>
            <a:off x="5743955" y="3741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7" name="object 1087"/>
          <p:cNvSpPr/>
          <p:nvPr/>
        </p:nvSpPr>
        <p:spPr>
          <a:xfrm>
            <a:off x="5743955" y="3741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8" name="object 1088"/>
          <p:cNvSpPr/>
          <p:nvPr/>
        </p:nvSpPr>
        <p:spPr>
          <a:xfrm>
            <a:off x="5815076" y="3700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9" name="object 1089"/>
          <p:cNvSpPr/>
          <p:nvPr/>
        </p:nvSpPr>
        <p:spPr>
          <a:xfrm>
            <a:off x="5815076" y="3700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0" name="object 1090"/>
          <p:cNvSpPr/>
          <p:nvPr/>
        </p:nvSpPr>
        <p:spPr>
          <a:xfrm>
            <a:off x="5833617" y="3692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1" name="object 1091"/>
          <p:cNvSpPr/>
          <p:nvPr/>
        </p:nvSpPr>
        <p:spPr>
          <a:xfrm>
            <a:off x="5833617" y="3692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2" name="object 1092"/>
          <p:cNvSpPr/>
          <p:nvPr/>
        </p:nvSpPr>
        <p:spPr>
          <a:xfrm>
            <a:off x="5842889" y="3687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3" name="object 1093"/>
          <p:cNvSpPr/>
          <p:nvPr/>
        </p:nvSpPr>
        <p:spPr>
          <a:xfrm>
            <a:off x="5842889" y="3687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4" name="object 1094"/>
          <p:cNvSpPr/>
          <p:nvPr/>
        </p:nvSpPr>
        <p:spPr>
          <a:xfrm>
            <a:off x="5852159" y="3684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5" name="object 1095"/>
          <p:cNvSpPr/>
          <p:nvPr/>
        </p:nvSpPr>
        <p:spPr>
          <a:xfrm>
            <a:off x="5852159" y="3684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6" name="object 1096"/>
          <p:cNvSpPr/>
          <p:nvPr/>
        </p:nvSpPr>
        <p:spPr>
          <a:xfrm>
            <a:off x="5886196" y="3671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7" name="object 1097"/>
          <p:cNvSpPr/>
          <p:nvPr/>
        </p:nvSpPr>
        <p:spPr>
          <a:xfrm>
            <a:off x="5886196" y="3671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8" name="object 1098"/>
          <p:cNvSpPr/>
          <p:nvPr/>
        </p:nvSpPr>
        <p:spPr>
          <a:xfrm>
            <a:off x="5895466" y="3668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9" name="object 1099"/>
          <p:cNvSpPr/>
          <p:nvPr/>
        </p:nvSpPr>
        <p:spPr>
          <a:xfrm>
            <a:off x="5895466" y="3668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0" name="object 1100"/>
          <p:cNvSpPr/>
          <p:nvPr/>
        </p:nvSpPr>
        <p:spPr>
          <a:xfrm>
            <a:off x="5944996" y="3654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1" name="object 1101"/>
          <p:cNvSpPr/>
          <p:nvPr/>
        </p:nvSpPr>
        <p:spPr>
          <a:xfrm>
            <a:off x="5944996" y="3654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2" name="object 1102"/>
          <p:cNvSpPr/>
          <p:nvPr/>
        </p:nvSpPr>
        <p:spPr>
          <a:xfrm>
            <a:off x="6346825" y="37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3" name="object 1103"/>
          <p:cNvSpPr/>
          <p:nvPr/>
        </p:nvSpPr>
        <p:spPr>
          <a:xfrm>
            <a:off x="6346825" y="37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4" name="object 1104"/>
          <p:cNvSpPr/>
          <p:nvPr/>
        </p:nvSpPr>
        <p:spPr>
          <a:xfrm>
            <a:off x="6402451" y="3741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5" name="object 1105"/>
          <p:cNvSpPr/>
          <p:nvPr/>
        </p:nvSpPr>
        <p:spPr>
          <a:xfrm>
            <a:off x="6402451" y="3741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6" name="object 1106"/>
          <p:cNvSpPr/>
          <p:nvPr/>
        </p:nvSpPr>
        <p:spPr>
          <a:xfrm>
            <a:off x="6495160" y="3796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7" name="object 1107"/>
          <p:cNvSpPr/>
          <p:nvPr/>
        </p:nvSpPr>
        <p:spPr>
          <a:xfrm>
            <a:off x="6495160" y="3796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8" name="object 1108"/>
          <p:cNvSpPr/>
          <p:nvPr/>
        </p:nvSpPr>
        <p:spPr>
          <a:xfrm>
            <a:off x="6510655" y="3806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9" name="object 1109"/>
          <p:cNvSpPr/>
          <p:nvPr/>
        </p:nvSpPr>
        <p:spPr>
          <a:xfrm>
            <a:off x="6510655" y="3806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0" name="object 1110"/>
          <p:cNvSpPr/>
          <p:nvPr/>
        </p:nvSpPr>
        <p:spPr>
          <a:xfrm>
            <a:off x="6572504" y="3850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1" name="object 1111"/>
          <p:cNvSpPr/>
          <p:nvPr/>
        </p:nvSpPr>
        <p:spPr>
          <a:xfrm>
            <a:off x="6572504" y="3850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2" name="object 1112"/>
          <p:cNvSpPr/>
          <p:nvPr/>
        </p:nvSpPr>
        <p:spPr>
          <a:xfrm>
            <a:off x="6600317" y="3871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3" name="object 1113"/>
          <p:cNvSpPr/>
          <p:nvPr/>
        </p:nvSpPr>
        <p:spPr>
          <a:xfrm>
            <a:off x="6600317" y="3871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4" name="object 1114"/>
          <p:cNvSpPr/>
          <p:nvPr/>
        </p:nvSpPr>
        <p:spPr>
          <a:xfrm>
            <a:off x="6615810" y="3883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5" name="object 1115"/>
          <p:cNvSpPr/>
          <p:nvPr/>
        </p:nvSpPr>
        <p:spPr>
          <a:xfrm>
            <a:off x="6615810" y="3883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6" name="object 1116"/>
          <p:cNvSpPr/>
          <p:nvPr/>
        </p:nvSpPr>
        <p:spPr>
          <a:xfrm>
            <a:off x="6733158" y="39819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7" name="object 1117"/>
          <p:cNvSpPr/>
          <p:nvPr/>
        </p:nvSpPr>
        <p:spPr>
          <a:xfrm>
            <a:off x="6733158" y="39819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8" name="object 1118"/>
          <p:cNvSpPr/>
          <p:nvPr/>
        </p:nvSpPr>
        <p:spPr>
          <a:xfrm>
            <a:off x="6785736" y="4029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9" name="object 1119"/>
          <p:cNvSpPr/>
          <p:nvPr/>
        </p:nvSpPr>
        <p:spPr>
          <a:xfrm>
            <a:off x="6785736" y="4029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0" name="object 1120"/>
          <p:cNvSpPr/>
          <p:nvPr/>
        </p:nvSpPr>
        <p:spPr>
          <a:xfrm>
            <a:off x="6798182" y="4041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1" name="object 1121"/>
          <p:cNvSpPr/>
          <p:nvPr/>
        </p:nvSpPr>
        <p:spPr>
          <a:xfrm>
            <a:off x="6798182" y="4041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2" name="object 1122"/>
          <p:cNvSpPr/>
          <p:nvPr/>
        </p:nvSpPr>
        <p:spPr>
          <a:xfrm>
            <a:off x="7116571" y="4364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3" name="object 1123"/>
          <p:cNvSpPr/>
          <p:nvPr/>
        </p:nvSpPr>
        <p:spPr>
          <a:xfrm>
            <a:off x="7116571" y="4364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4" name="object 1124"/>
          <p:cNvSpPr/>
          <p:nvPr/>
        </p:nvSpPr>
        <p:spPr>
          <a:xfrm>
            <a:off x="7209281" y="4464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5" name="object 1125"/>
          <p:cNvSpPr/>
          <p:nvPr/>
        </p:nvSpPr>
        <p:spPr>
          <a:xfrm>
            <a:off x="7209281" y="4464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6" name="object 1126"/>
          <p:cNvSpPr/>
          <p:nvPr/>
        </p:nvSpPr>
        <p:spPr>
          <a:xfrm>
            <a:off x="7237094" y="4494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7" name="object 1127"/>
          <p:cNvSpPr/>
          <p:nvPr/>
        </p:nvSpPr>
        <p:spPr>
          <a:xfrm>
            <a:off x="7237094" y="4494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8" name="object 1128"/>
          <p:cNvSpPr txBox="1"/>
          <p:nvPr/>
        </p:nvSpPr>
        <p:spPr>
          <a:xfrm>
            <a:off x="165798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83442000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129" name="object 1129"/>
          <p:cNvSpPr txBox="1"/>
          <p:nvPr/>
        </p:nvSpPr>
        <p:spPr>
          <a:xfrm>
            <a:off x="32035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83442500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0" name="object 1130"/>
          <p:cNvSpPr txBox="1"/>
          <p:nvPr/>
        </p:nvSpPr>
        <p:spPr>
          <a:xfrm>
            <a:off x="474929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83443000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1" name="object 1131"/>
          <p:cNvSpPr txBox="1"/>
          <p:nvPr/>
        </p:nvSpPr>
        <p:spPr>
          <a:xfrm>
            <a:off x="62948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83443500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2" name="object 1132"/>
          <p:cNvSpPr txBox="1"/>
          <p:nvPr/>
        </p:nvSpPr>
        <p:spPr>
          <a:xfrm>
            <a:off x="594230" y="518295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3" name="object 1133"/>
          <p:cNvSpPr txBox="1"/>
          <p:nvPr/>
        </p:nvSpPr>
        <p:spPr>
          <a:xfrm>
            <a:off x="594230" y="464015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4" name="object 1134"/>
          <p:cNvSpPr txBox="1"/>
          <p:nvPr/>
        </p:nvSpPr>
        <p:spPr>
          <a:xfrm>
            <a:off x="594230" y="409736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5" name="object 1135"/>
          <p:cNvSpPr txBox="1"/>
          <p:nvPr/>
        </p:nvSpPr>
        <p:spPr>
          <a:xfrm>
            <a:off x="594230" y="358791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6" name="object 1136"/>
          <p:cNvSpPr txBox="1"/>
          <p:nvPr/>
        </p:nvSpPr>
        <p:spPr>
          <a:xfrm>
            <a:off x="594230" y="30449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7" name="object 1137"/>
          <p:cNvSpPr txBox="1"/>
          <p:nvPr/>
        </p:nvSpPr>
        <p:spPr>
          <a:xfrm>
            <a:off x="594230" y="25021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8" name="object 1138"/>
          <p:cNvSpPr txBox="1"/>
          <p:nvPr/>
        </p:nvSpPr>
        <p:spPr>
          <a:xfrm>
            <a:off x="594230" y="195939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1139" name="object 11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0" name="object 114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RPS6KA6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83441752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41" name="object 114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142" name="object 1142"/>
          <p:cNvSpPr/>
          <p:nvPr/>
        </p:nvSpPr>
        <p:spPr>
          <a:xfrm>
            <a:off x="4843017" y="4312030"/>
            <a:ext cx="2655570" cy="301625"/>
          </a:xfrm>
          <a:custGeom>
            <a:avLst/>
            <a:gdLst/>
            <a:ahLst/>
            <a:cxnLst/>
            <a:rect l="l" t="t" r="r" b="b"/>
            <a:pathLst>
              <a:path w="2655570" h="301625">
                <a:moveTo>
                  <a:pt x="0" y="301117"/>
                </a:moveTo>
                <a:lnTo>
                  <a:pt x="2655062" y="301117"/>
                </a:lnTo>
                <a:lnTo>
                  <a:pt x="2655062" y="0"/>
                </a:lnTo>
                <a:lnTo>
                  <a:pt x="0" y="0"/>
                </a:lnTo>
                <a:lnTo>
                  <a:pt x="0" y="30111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3" name="object 1143"/>
          <p:cNvSpPr txBox="1"/>
          <p:nvPr/>
        </p:nvSpPr>
        <p:spPr>
          <a:xfrm>
            <a:off x="6221984" y="440880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1144" name="object 1144"/>
          <p:cNvSpPr/>
          <p:nvPr/>
        </p:nvSpPr>
        <p:spPr>
          <a:xfrm>
            <a:off x="4481321" y="4010914"/>
            <a:ext cx="247650" cy="301625"/>
          </a:xfrm>
          <a:custGeom>
            <a:avLst/>
            <a:gdLst/>
            <a:ahLst/>
            <a:cxnLst/>
            <a:rect l="l" t="t" r="r" b="b"/>
            <a:pathLst>
              <a:path w="247650" h="301625">
                <a:moveTo>
                  <a:pt x="0" y="301117"/>
                </a:moveTo>
                <a:lnTo>
                  <a:pt x="247269" y="301117"/>
                </a:lnTo>
                <a:lnTo>
                  <a:pt x="247269" y="0"/>
                </a:lnTo>
                <a:lnTo>
                  <a:pt x="0" y="0"/>
                </a:lnTo>
                <a:lnTo>
                  <a:pt x="0" y="3011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5" name="object 1145"/>
          <p:cNvSpPr txBox="1"/>
          <p:nvPr/>
        </p:nvSpPr>
        <p:spPr>
          <a:xfrm>
            <a:off x="4353052" y="4109083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46" name="object 1146"/>
          <p:cNvSpPr/>
          <p:nvPr/>
        </p:nvSpPr>
        <p:spPr>
          <a:xfrm>
            <a:off x="4481321" y="3709796"/>
            <a:ext cx="250825" cy="301625"/>
          </a:xfrm>
          <a:custGeom>
            <a:avLst/>
            <a:gdLst/>
            <a:ahLst/>
            <a:cxnLst/>
            <a:rect l="l" t="t" r="r" b="b"/>
            <a:pathLst>
              <a:path w="250825" h="301625">
                <a:moveTo>
                  <a:pt x="0" y="301117"/>
                </a:moveTo>
                <a:lnTo>
                  <a:pt x="250443" y="301117"/>
                </a:lnTo>
                <a:lnTo>
                  <a:pt x="250443" y="0"/>
                </a:lnTo>
                <a:lnTo>
                  <a:pt x="0" y="0"/>
                </a:lnTo>
                <a:lnTo>
                  <a:pt x="0" y="3011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7" name="object 1147"/>
          <p:cNvSpPr txBox="1"/>
          <p:nvPr/>
        </p:nvSpPr>
        <p:spPr>
          <a:xfrm>
            <a:off x="4481321" y="3709796"/>
            <a:ext cx="358775" cy="3016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9621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</a:t>
            </a:r>
            <a:endParaRPr sz="600">
              <a:latin typeface="Arial"/>
              <a:cs typeface="Arial"/>
            </a:endParaRPr>
          </a:p>
        </p:txBody>
      </p:sp>
      <p:sp>
        <p:nvSpPr>
          <p:cNvPr id="1148" name="object 1148"/>
          <p:cNvSpPr/>
          <p:nvPr/>
        </p:nvSpPr>
        <p:spPr>
          <a:xfrm>
            <a:off x="4481321" y="3709796"/>
            <a:ext cx="358775" cy="301625"/>
          </a:xfrm>
          <a:custGeom>
            <a:avLst/>
            <a:gdLst/>
            <a:ahLst/>
            <a:cxnLst/>
            <a:rect l="l" t="t" r="r" b="b"/>
            <a:pathLst>
              <a:path w="358775" h="301625">
                <a:moveTo>
                  <a:pt x="0" y="301116"/>
                </a:moveTo>
                <a:lnTo>
                  <a:pt x="358648" y="301116"/>
                </a:lnTo>
                <a:lnTo>
                  <a:pt x="358648" y="0"/>
                </a:lnTo>
                <a:lnTo>
                  <a:pt x="0" y="0"/>
                </a:lnTo>
                <a:lnTo>
                  <a:pt x="0" y="30111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9" name="object 1149"/>
          <p:cNvSpPr txBox="1"/>
          <p:nvPr/>
        </p:nvSpPr>
        <p:spPr>
          <a:xfrm>
            <a:off x="4539996" y="3815586"/>
            <a:ext cx="3644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  </a:t>
            </a:r>
            <a:r>
              <a:rPr sz="600" spc="50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1150" name="object 1150"/>
          <p:cNvSpPr txBox="1"/>
          <p:nvPr/>
        </p:nvSpPr>
        <p:spPr>
          <a:xfrm>
            <a:off x="1216913" y="3709796"/>
            <a:ext cx="343535" cy="30162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635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151" name="object 1151"/>
          <p:cNvSpPr/>
          <p:nvPr/>
        </p:nvSpPr>
        <p:spPr>
          <a:xfrm>
            <a:off x="4481321" y="3107563"/>
            <a:ext cx="358775" cy="301625"/>
          </a:xfrm>
          <a:custGeom>
            <a:avLst/>
            <a:gdLst/>
            <a:ahLst/>
            <a:cxnLst/>
            <a:rect l="l" t="t" r="r" b="b"/>
            <a:pathLst>
              <a:path w="358775" h="301625">
                <a:moveTo>
                  <a:pt x="0" y="301117"/>
                </a:moveTo>
                <a:lnTo>
                  <a:pt x="358648" y="301117"/>
                </a:lnTo>
                <a:lnTo>
                  <a:pt x="358648" y="0"/>
                </a:lnTo>
                <a:lnTo>
                  <a:pt x="0" y="0"/>
                </a:lnTo>
                <a:lnTo>
                  <a:pt x="0" y="3011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2" name="object 1152"/>
          <p:cNvSpPr txBox="1"/>
          <p:nvPr/>
        </p:nvSpPr>
        <p:spPr>
          <a:xfrm>
            <a:off x="4566539" y="320662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53" name="object 1153"/>
          <p:cNvSpPr txBox="1"/>
          <p:nvPr/>
        </p:nvSpPr>
        <p:spPr>
          <a:xfrm>
            <a:off x="1216913" y="3107563"/>
            <a:ext cx="343535" cy="30162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9017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4481321" y="3408679"/>
            <a:ext cx="358775" cy="301625"/>
          </a:xfrm>
          <a:custGeom>
            <a:avLst/>
            <a:gdLst/>
            <a:ahLst/>
            <a:cxnLst/>
            <a:rect l="l" t="t" r="r" b="b"/>
            <a:pathLst>
              <a:path w="358775" h="301625">
                <a:moveTo>
                  <a:pt x="0" y="301117"/>
                </a:moveTo>
                <a:lnTo>
                  <a:pt x="358648" y="301117"/>
                </a:lnTo>
                <a:lnTo>
                  <a:pt x="358648" y="0"/>
                </a:lnTo>
                <a:lnTo>
                  <a:pt x="0" y="0"/>
                </a:lnTo>
                <a:lnTo>
                  <a:pt x="0" y="30111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5" name="object 1155"/>
          <p:cNvSpPr txBox="1"/>
          <p:nvPr/>
        </p:nvSpPr>
        <p:spPr>
          <a:xfrm>
            <a:off x="4483989" y="351078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56" name="object 1156"/>
          <p:cNvSpPr/>
          <p:nvPr/>
        </p:nvSpPr>
        <p:spPr>
          <a:xfrm>
            <a:off x="1213866" y="2806319"/>
            <a:ext cx="349885" cy="301625"/>
          </a:xfrm>
          <a:custGeom>
            <a:avLst/>
            <a:gdLst/>
            <a:ahLst/>
            <a:cxnLst/>
            <a:rect l="l" t="t" r="r" b="b"/>
            <a:pathLst>
              <a:path w="349884" h="301625">
                <a:moveTo>
                  <a:pt x="0" y="301117"/>
                </a:moveTo>
                <a:lnTo>
                  <a:pt x="349377" y="301117"/>
                </a:lnTo>
                <a:lnTo>
                  <a:pt x="349377" y="0"/>
                </a:lnTo>
                <a:lnTo>
                  <a:pt x="0" y="0"/>
                </a:lnTo>
                <a:lnTo>
                  <a:pt x="0" y="30111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7" name="object 1157"/>
          <p:cNvSpPr txBox="1"/>
          <p:nvPr/>
        </p:nvSpPr>
        <p:spPr>
          <a:xfrm>
            <a:off x="914400" y="2806319"/>
            <a:ext cx="299720" cy="3016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</a:t>
            </a:r>
            <a:endParaRPr sz="600">
              <a:latin typeface="Arial"/>
              <a:cs typeface="Arial"/>
            </a:endParaRPr>
          </a:p>
        </p:txBody>
      </p:sp>
      <p:sp>
        <p:nvSpPr>
          <p:cNvPr id="1158" name="object 1158"/>
          <p:cNvSpPr/>
          <p:nvPr/>
        </p:nvSpPr>
        <p:spPr>
          <a:xfrm>
            <a:off x="914400" y="2806319"/>
            <a:ext cx="299720" cy="301625"/>
          </a:xfrm>
          <a:custGeom>
            <a:avLst/>
            <a:gdLst/>
            <a:ahLst/>
            <a:cxnLst/>
            <a:rect l="l" t="t" r="r" b="b"/>
            <a:pathLst>
              <a:path w="299719" h="301625">
                <a:moveTo>
                  <a:pt x="0" y="301116"/>
                </a:moveTo>
                <a:lnTo>
                  <a:pt x="299465" y="301116"/>
                </a:lnTo>
                <a:lnTo>
                  <a:pt x="299465" y="0"/>
                </a:lnTo>
                <a:lnTo>
                  <a:pt x="0" y="0"/>
                </a:lnTo>
                <a:lnTo>
                  <a:pt x="0" y="30111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9" name="object 1159"/>
          <p:cNvSpPr txBox="1"/>
          <p:nvPr/>
        </p:nvSpPr>
        <p:spPr>
          <a:xfrm>
            <a:off x="1050289" y="2912362"/>
            <a:ext cx="21590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</a:t>
            </a:r>
            <a:r>
              <a:rPr sz="600" spc="-335" dirty="0">
                <a:latin typeface="Arial"/>
                <a:cs typeface="Arial"/>
              </a:rPr>
              <a:t>n</a:t>
            </a:r>
            <a:r>
              <a:rPr sz="600" spc="-5" dirty="0"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1563242" y="2806319"/>
            <a:ext cx="2915285" cy="301625"/>
          </a:xfrm>
          <a:custGeom>
            <a:avLst/>
            <a:gdLst/>
            <a:ahLst/>
            <a:cxnLst/>
            <a:rect l="l" t="t" r="r" b="b"/>
            <a:pathLst>
              <a:path w="2915285" h="301625">
                <a:moveTo>
                  <a:pt x="0" y="301116"/>
                </a:moveTo>
                <a:lnTo>
                  <a:pt x="2915031" y="301116"/>
                </a:lnTo>
                <a:lnTo>
                  <a:pt x="2915031" y="0"/>
                </a:lnTo>
                <a:lnTo>
                  <a:pt x="0" y="0"/>
                </a:lnTo>
                <a:lnTo>
                  <a:pt x="0" y="30111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1" name="object 1161"/>
          <p:cNvSpPr txBox="1"/>
          <p:nvPr/>
        </p:nvSpPr>
        <p:spPr>
          <a:xfrm>
            <a:off x="2912745" y="291236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163" name="object 116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162" name="object 116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06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06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41247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41247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2902" y="4546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2902" y="4546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93900" y="4424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93900" y="4424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77339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77339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99335" y="35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99335" y="35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40991" y="3548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40991" y="3548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82647" y="3509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82647" y="3509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24302" y="3470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24302" y="3470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07614" y="3394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07614" y="3394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49270" y="3357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49270" y="3357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90926" y="3321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590926" y="3321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32582" y="3284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32582" y="3284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57551" y="3180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57551" y="3180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40863" y="3113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40863" y="3113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24175" y="3049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24175" y="3049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951988" y="3028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951988" y="3028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76955" y="293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76955" y="2939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29736" y="2839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29736" y="2839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57550" y="2822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257550" y="2822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54704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54704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10203" y="27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10203" y="27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79672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79672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76828" y="265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76828" y="265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04640" y="2641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04640" y="2641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882390" y="2544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882390" y="2544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37889" y="2530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37889" y="2530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79545" y="2521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79545" y="2521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132326" y="2497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132326" y="2497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160139" y="24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160139" y="24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215638" y="2490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215638" y="2490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257294" y="2489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257294" y="2489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40605" y="2489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40605" y="2489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396104" y="2493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396104" y="2493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423917" y="2495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423917" y="2495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493386" y="2504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493386" y="2504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701666" y="2549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701666" y="2549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771135" y="257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771135" y="257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26634" y="2590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26634" y="2590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937759" y="263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937759" y="263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979415" y="2653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979415" y="2653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2728" y="2694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2728" y="2694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04384" y="271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04384" y="271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46040" y="2738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46040" y="2738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01539" y="276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01539" y="276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71008" y="2811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71008" y="2811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98694" y="2828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98694" y="2828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79288" y="2950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79288" y="2950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576442" y="3022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576442" y="3022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18098" y="3054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18098" y="3054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659754" y="3086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659754" y="3086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701410" y="3120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701410" y="3120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743066" y="3154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743066" y="3154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84722" y="3189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784722" y="3189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826378" y="322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826378" y="322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882004" y="3272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882004" y="3272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37503" y="3322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37503" y="3322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034659" y="34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34659" y="34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076315" y="3449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076315" y="3449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118097" y="3489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118097" y="3489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173596" y="3542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173596" y="3542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201409" y="3569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201409" y="3569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229096" y="3596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229096" y="3596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312408" y="3679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312408" y="3679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423533" y="3792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423533" y="3792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979031" y="4389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979031" y="4389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242809" y="4682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242809" y="4682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033272" y="5486400"/>
            <a:ext cx="5554980" cy="0"/>
          </a:xfrm>
          <a:custGeom>
            <a:avLst/>
            <a:gdLst/>
            <a:ahLst/>
            <a:cxnLst/>
            <a:rect l="l" t="t" r="r" b="b"/>
            <a:pathLst>
              <a:path w="5554980">
                <a:moveTo>
                  <a:pt x="0" y="0"/>
                </a:moveTo>
                <a:lnTo>
                  <a:pt x="555447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03327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42188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8105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19912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8774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14400" y="2521839"/>
            <a:ext cx="0" cy="2639060"/>
          </a:xfrm>
          <a:custGeom>
            <a:avLst/>
            <a:gdLst/>
            <a:ahLst/>
            <a:cxnLst/>
            <a:rect l="l" t="t" r="r" b="b"/>
            <a:pathLst>
              <a:path h="2639060">
                <a:moveTo>
                  <a:pt x="0" y="0"/>
                </a:moveTo>
                <a:lnTo>
                  <a:pt x="0" y="26390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5160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907278" y="4281170"/>
            <a:ext cx="1591310" cy="0"/>
          </a:xfrm>
          <a:custGeom>
            <a:avLst/>
            <a:gdLst/>
            <a:ahLst/>
            <a:cxnLst/>
            <a:rect l="l" t="t" r="r" b="b"/>
            <a:pathLst>
              <a:path w="1591309">
                <a:moveTo>
                  <a:pt x="0" y="0"/>
                </a:moveTo>
                <a:lnTo>
                  <a:pt x="159080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22960" y="42811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22960" y="3401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22960" y="2521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49730" y="4809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49730" y="4818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53477" y="4818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344041" y="45947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347914" y="4603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385697" y="4548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389570" y="4557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496822" y="4426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500568" y="4435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580133" y="4336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584007" y="4344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302255" y="3591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302255" y="3599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306002" y="3599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343911" y="3551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343911" y="3560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347658" y="3560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385567" y="3512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385567" y="3520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389314" y="3521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427223" y="3473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427223" y="34822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430970" y="34822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510535" y="3397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510535" y="3406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514282" y="3406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52192" y="3360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52192" y="33690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555938" y="3369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593848" y="33238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593848" y="33324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597594" y="33324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635504" y="3287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35504" y="32964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639250" y="3296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60472" y="3183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760472" y="31916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764218" y="31917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843783" y="3116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843783" y="31249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847530" y="3125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927095" y="3052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927095" y="3060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930842" y="30608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954908" y="3031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954908" y="30401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958655" y="3040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079876" y="29422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079876" y="29507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083623" y="29507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232530" y="2842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232530" y="2850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236404" y="2850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60344" y="2825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60344" y="2833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264217" y="28336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357498" y="2768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357498" y="2776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361372" y="2776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413125" y="2737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413125" y="27466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416871" y="27465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482594" y="2702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482594" y="2710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486340" y="2710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79748" y="2656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79748" y="2665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83495" y="266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607561" y="26443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607561" y="26530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611308" y="26529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885184" y="2547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885184" y="2555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889057" y="2555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940809" y="2533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940809" y="2542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944556" y="2541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982465" y="2524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982465" y="25327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986212" y="2532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135120" y="25002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135120" y="25087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138993" y="25088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162933" y="2497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162933" y="2506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166806" y="25060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218559" y="2493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218559" y="25021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222305" y="2502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260215" y="2492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260215" y="25007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263961" y="25006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343527" y="24927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343527" y="2501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347273" y="25013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399026" y="24959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399026" y="2504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402772" y="2504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426839" y="2498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426839" y="2506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430585" y="2506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496180" y="2506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496180" y="25154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500054" y="25154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704460" y="2552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704460" y="2560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708334" y="2561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773929" y="2574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773929" y="25825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777803" y="2582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829428" y="2593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829428" y="2601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833302" y="2602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940553" y="2638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940553" y="26465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944427" y="2646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982209" y="2656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982209" y="2665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86083" y="2665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065521" y="2696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065521" y="27054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069395" y="27054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107178" y="2718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107178" y="2727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111051" y="2727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148834" y="2740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148834" y="27495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152707" y="2749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204459" y="2772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204459" y="2781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208206" y="27809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273802" y="2814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273802" y="2822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277675" y="2822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301615" y="2831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301615" y="2839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305361" y="28400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482082" y="29531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82082" y="29617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485955" y="2961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579364" y="3025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579364" y="30335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583110" y="3033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621020" y="3057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621020" y="30655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624766" y="30655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662676" y="3089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662676" y="3098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666422" y="3098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704332" y="3123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704332" y="31316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708078" y="31316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745988" y="31572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745988" y="31658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749734" y="31657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787644" y="3192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787644" y="32005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791390" y="3200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829300" y="3227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829300" y="3235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833046" y="3236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884798" y="32757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884798" y="32842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888672" y="32842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940425" y="3324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944171" y="3333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037579" y="3413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041326" y="3422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079235" y="3452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082982" y="3461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120891" y="34919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124765" y="35005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76390" y="35454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180264" y="3554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204203" y="35723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208077" y="3580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232016" y="3599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235763" y="3608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315328" y="3682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319075" y="3690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426327" y="3795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430200" y="38039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981825" y="4392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981825" y="44005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985698" y="4400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245731" y="4685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249477" y="4693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158239" y="4818253"/>
            <a:ext cx="0" cy="536575"/>
          </a:xfrm>
          <a:custGeom>
            <a:avLst/>
            <a:gdLst/>
            <a:ahLst/>
            <a:cxnLst/>
            <a:rect l="l" t="t" r="r" b="b"/>
            <a:pathLst>
              <a:path h="536575">
                <a:moveTo>
                  <a:pt x="0" y="0"/>
                </a:moveTo>
                <a:lnTo>
                  <a:pt x="0" y="536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352677" y="4085716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352677" y="4818253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7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261236" y="5121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261236" y="40857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394333" y="4043553"/>
            <a:ext cx="0" cy="195580"/>
          </a:xfrm>
          <a:custGeom>
            <a:avLst/>
            <a:gdLst/>
            <a:ahLst/>
            <a:cxnLst/>
            <a:rect l="l" t="t" r="r" b="b"/>
            <a:pathLst>
              <a:path h="195579">
                <a:moveTo>
                  <a:pt x="0" y="0"/>
                </a:moveTo>
                <a:lnTo>
                  <a:pt x="0" y="195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394333" y="4818253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3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302892" y="5071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302892" y="4043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505330" y="3931030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505330" y="4818253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0"/>
                </a:moveTo>
                <a:lnTo>
                  <a:pt x="0" y="121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413891" y="4940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413891" y="3931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88769" y="3846957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0"/>
                </a:moveTo>
                <a:lnTo>
                  <a:pt x="0" y="391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588769" y="481825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497330" y="48426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497330" y="3846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310764" y="3142107"/>
            <a:ext cx="0" cy="915669"/>
          </a:xfrm>
          <a:custGeom>
            <a:avLst/>
            <a:gdLst/>
            <a:ahLst/>
            <a:cxnLst/>
            <a:rect l="l" t="t" r="r" b="b"/>
            <a:pathLst>
              <a:path h="915670">
                <a:moveTo>
                  <a:pt x="0" y="9154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219325" y="40575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219325" y="3142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352420" y="3103879"/>
            <a:ext cx="0" cy="913130"/>
          </a:xfrm>
          <a:custGeom>
            <a:avLst/>
            <a:gdLst/>
            <a:ahLst/>
            <a:cxnLst/>
            <a:rect l="l" t="t" r="r" b="b"/>
            <a:pathLst>
              <a:path h="913129">
                <a:moveTo>
                  <a:pt x="0" y="9126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260980" y="40165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260980" y="3103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394076" y="3065907"/>
            <a:ext cx="0" cy="910590"/>
          </a:xfrm>
          <a:custGeom>
            <a:avLst/>
            <a:gdLst/>
            <a:ahLst/>
            <a:cxnLst/>
            <a:rect l="l" t="t" r="r" b="b"/>
            <a:pathLst>
              <a:path h="910589">
                <a:moveTo>
                  <a:pt x="0" y="9100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302636" y="3975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302636" y="30659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435732" y="3028314"/>
            <a:ext cx="0" cy="908050"/>
          </a:xfrm>
          <a:custGeom>
            <a:avLst/>
            <a:gdLst/>
            <a:ahLst/>
            <a:cxnLst/>
            <a:rect l="l" t="t" r="r" b="b"/>
            <a:pathLst>
              <a:path h="908050">
                <a:moveTo>
                  <a:pt x="0" y="9077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344292" y="39361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344292" y="3028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519045" y="2954527"/>
            <a:ext cx="0" cy="903605"/>
          </a:xfrm>
          <a:custGeom>
            <a:avLst/>
            <a:gdLst/>
            <a:ahLst/>
            <a:cxnLst/>
            <a:rect l="l" t="t" r="r" b="b"/>
            <a:pathLst>
              <a:path h="903604">
                <a:moveTo>
                  <a:pt x="0" y="9036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427604" y="38581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427604" y="2954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560701" y="2918205"/>
            <a:ext cx="0" cy="902335"/>
          </a:xfrm>
          <a:custGeom>
            <a:avLst/>
            <a:gdLst/>
            <a:ahLst/>
            <a:cxnLst/>
            <a:rect l="l" t="t" r="r" b="b"/>
            <a:pathLst>
              <a:path h="902335">
                <a:moveTo>
                  <a:pt x="0" y="9018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469260" y="3820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469260" y="2918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602357" y="2882392"/>
            <a:ext cx="0" cy="900430"/>
          </a:xfrm>
          <a:custGeom>
            <a:avLst/>
            <a:gdLst/>
            <a:ahLst/>
            <a:cxnLst/>
            <a:rect l="l" t="t" r="r" b="b"/>
            <a:pathLst>
              <a:path h="900429">
                <a:moveTo>
                  <a:pt x="0" y="9001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510917" y="3782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510917" y="2882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644013" y="2846958"/>
            <a:ext cx="0" cy="899160"/>
          </a:xfrm>
          <a:custGeom>
            <a:avLst/>
            <a:gdLst/>
            <a:ahLst/>
            <a:cxnLst/>
            <a:rect l="l" t="t" r="r" b="b"/>
            <a:pathLst>
              <a:path h="899160">
                <a:moveTo>
                  <a:pt x="0" y="8987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552573" y="3745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552573" y="2846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768980" y="2744089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52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677541" y="3639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677541" y="2744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852292" y="2678176"/>
            <a:ext cx="0" cy="894080"/>
          </a:xfrm>
          <a:custGeom>
            <a:avLst/>
            <a:gdLst/>
            <a:ahLst/>
            <a:cxnLst/>
            <a:rect l="l" t="t" r="r" b="b"/>
            <a:pathLst>
              <a:path h="894079">
                <a:moveTo>
                  <a:pt x="0" y="8936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760852" y="3571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760852" y="2678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935604" y="2614676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5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844164" y="3507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844164" y="2614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963417" y="2593975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3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871977" y="34862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871977" y="2593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088385" y="2504948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16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996945" y="33966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996945" y="2504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41167" y="2404745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19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149726" y="3296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149726" y="2404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268979" y="2387726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19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177539" y="3279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177539" y="2387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366134" y="2330576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6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274695" y="3223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274695" y="2330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421634" y="2300097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4">
                <a:moveTo>
                  <a:pt x="0" y="8930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330194" y="31931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330194" y="2300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491103" y="2264029"/>
            <a:ext cx="0" cy="894080"/>
          </a:xfrm>
          <a:custGeom>
            <a:avLst/>
            <a:gdLst/>
            <a:ahLst/>
            <a:cxnLst/>
            <a:rect l="l" t="t" r="r" b="b"/>
            <a:pathLst>
              <a:path h="894080">
                <a:moveTo>
                  <a:pt x="0" y="8936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399663" y="31577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399663" y="2264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588258" y="2217927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8944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496817" y="3112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496817" y="22179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616071" y="2205608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48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24630" y="3100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524630" y="2205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893820" y="2107438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68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802379" y="3004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802379" y="2107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949319" y="2093341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72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857878" y="29905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857878" y="20933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990975" y="2084197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7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899534" y="2981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899534" y="2084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143755" y="2060067"/>
            <a:ext cx="0" cy="897890"/>
          </a:xfrm>
          <a:custGeom>
            <a:avLst/>
            <a:gdLst/>
            <a:ahLst/>
            <a:cxnLst/>
            <a:rect l="l" t="t" r="r" b="b"/>
            <a:pathLst>
              <a:path h="897889">
                <a:moveTo>
                  <a:pt x="0" y="8973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052315" y="2957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052315" y="2060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171569" y="2057400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7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080128" y="2951988"/>
            <a:ext cx="419100" cy="0"/>
          </a:xfrm>
          <a:custGeom>
            <a:avLst/>
            <a:gdLst/>
            <a:ahLst/>
            <a:cxnLst/>
            <a:rect l="l" t="t" r="r" b="b"/>
            <a:pathLst>
              <a:path w="419100">
                <a:moveTo>
                  <a:pt x="0" y="0"/>
                </a:moveTo>
                <a:lnTo>
                  <a:pt x="418846" y="0"/>
                </a:lnTo>
              </a:path>
            </a:pathLst>
          </a:custGeom>
          <a:ln w="148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080128" y="2055367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347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227067" y="2053717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70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135628" y="2950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135628" y="2055241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4">
                <a:moveTo>
                  <a:pt x="0" y="0"/>
                </a:moveTo>
                <a:lnTo>
                  <a:pt x="363347" y="0"/>
                </a:lnTo>
              </a:path>
            </a:pathLst>
          </a:custGeom>
          <a:ln w="12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268723" y="2052320"/>
            <a:ext cx="0" cy="897255"/>
          </a:xfrm>
          <a:custGeom>
            <a:avLst/>
            <a:gdLst/>
            <a:ahLst/>
            <a:cxnLst/>
            <a:rect l="l" t="t" r="r" b="b"/>
            <a:pathLst>
              <a:path h="897255">
                <a:moveTo>
                  <a:pt x="0" y="8967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177284" y="2949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177284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352035" y="2053335"/>
            <a:ext cx="0" cy="895985"/>
          </a:xfrm>
          <a:custGeom>
            <a:avLst/>
            <a:gdLst/>
            <a:ahLst/>
            <a:cxnLst/>
            <a:rect l="l" t="t" r="r" b="b"/>
            <a:pathLst>
              <a:path h="895985">
                <a:moveTo>
                  <a:pt x="0" y="8959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407534" y="2056764"/>
            <a:ext cx="0" cy="895985"/>
          </a:xfrm>
          <a:custGeom>
            <a:avLst/>
            <a:gdLst/>
            <a:ahLst/>
            <a:cxnLst/>
            <a:rect l="l" t="t" r="r" b="b"/>
            <a:pathLst>
              <a:path h="895985">
                <a:moveTo>
                  <a:pt x="0" y="8954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435347" y="2059432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50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343908" y="2954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343908" y="2059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504816" y="2068322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8942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413377" y="29625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413377" y="20683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713096" y="2115692"/>
            <a:ext cx="0" cy="890905"/>
          </a:xfrm>
          <a:custGeom>
            <a:avLst/>
            <a:gdLst/>
            <a:ahLst/>
            <a:cxnLst/>
            <a:rect l="l" t="t" r="r" b="b"/>
            <a:pathLst>
              <a:path h="890905">
                <a:moveTo>
                  <a:pt x="0" y="8906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621657" y="3006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621657" y="2115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782565" y="2137917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889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691126" y="30271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691126" y="2137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838065" y="2157857"/>
            <a:ext cx="0" cy="888365"/>
          </a:xfrm>
          <a:custGeom>
            <a:avLst/>
            <a:gdLst/>
            <a:ahLst/>
            <a:cxnLst/>
            <a:rect l="l" t="t" r="r" b="b"/>
            <a:pathLst>
              <a:path h="888364">
                <a:moveTo>
                  <a:pt x="0" y="888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746625" y="3046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746625" y="2157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949190" y="2203450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62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857750" y="3089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857750" y="2203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990846" y="2222373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8855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899405" y="31079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899405" y="2222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074158" y="2263267"/>
            <a:ext cx="0" cy="884555"/>
          </a:xfrm>
          <a:custGeom>
            <a:avLst/>
            <a:gdLst/>
            <a:ahLst/>
            <a:cxnLst/>
            <a:rect l="l" t="t" r="r" b="b"/>
            <a:pathLst>
              <a:path h="884555">
                <a:moveTo>
                  <a:pt x="0" y="8843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982717" y="3147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982717" y="2263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115814" y="2285110"/>
            <a:ext cx="0" cy="883919"/>
          </a:xfrm>
          <a:custGeom>
            <a:avLst/>
            <a:gdLst/>
            <a:ahLst/>
            <a:cxnLst/>
            <a:rect l="l" t="t" r="r" b="b"/>
            <a:pathLst>
              <a:path h="883919">
                <a:moveTo>
                  <a:pt x="0" y="8837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024373" y="3168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024373" y="22851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157470" y="2307844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5">
                <a:moveTo>
                  <a:pt x="0" y="8832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066029" y="3191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066029" y="23078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212969" y="2339594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5">
                <a:moveTo>
                  <a:pt x="0" y="8827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121528" y="32223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121528" y="23395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282438" y="2381376"/>
            <a:ext cx="0" cy="882650"/>
          </a:xfrm>
          <a:custGeom>
            <a:avLst/>
            <a:gdLst/>
            <a:ahLst/>
            <a:cxnLst/>
            <a:rect l="l" t="t" r="r" b="b"/>
            <a:pathLst>
              <a:path h="882650">
                <a:moveTo>
                  <a:pt x="0" y="8825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190997" y="32639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190997" y="2381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310123" y="2398776"/>
            <a:ext cx="0" cy="882650"/>
          </a:xfrm>
          <a:custGeom>
            <a:avLst/>
            <a:gdLst/>
            <a:ahLst/>
            <a:cxnLst/>
            <a:rect l="l" t="t" r="r" b="b"/>
            <a:pathLst>
              <a:path h="882650">
                <a:moveTo>
                  <a:pt x="0" y="8823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218684" y="32811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218684" y="2398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490717" y="2520060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8834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399278" y="3403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399278" y="2520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587872" y="2590926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8853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496433" y="34762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496433" y="2590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629528" y="2622295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64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538089" y="3508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538089" y="26222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671184" y="2654426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8877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579745" y="3542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579745" y="2654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712840" y="2687066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889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621401" y="3576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621401" y="26870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754496" y="2720339"/>
            <a:ext cx="0" cy="890905"/>
          </a:xfrm>
          <a:custGeom>
            <a:avLst/>
            <a:gdLst/>
            <a:ahLst/>
            <a:cxnLst/>
            <a:rect l="l" t="t" r="r" b="b"/>
            <a:pathLst>
              <a:path h="890904">
                <a:moveTo>
                  <a:pt x="0" y="8909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663057" y="3611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663057" y="27203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796153" y="2754122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5">
                <a:moveTo>
                  <a:pt x="0" y="8929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704713" y="3647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704713" y="27541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837809" y="2788539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49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746369" y="3683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746369" y="2788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893434" y="2835148"/>
            <a:ext cx="0" cy="898525"/>
          </a:xfrm>
          <a:custGeom>
            <a:avLst/>
            <a:gdLst/>
            <a:ahLst/>
            <a:cxnLst/>
            <a:rect l="l" t="t" r="r" b="b"/>
            <a:pathLst>
              <a:path h="898525">
                <a:moveTo>
                  <a:pt x="0" y="8981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801995" y="3733291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91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801995" y="2835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948934" y="2882519"/>
            <a:ext cx="0" cy="198120"/>
          </a:xfrm>
          <a:custGeom>
            <a:avLst/>
            <a:gdLst/>
            <a:ahLst/>
            <a:cxnLst/>
            <a:rect l="l" t="t" r="r" b="b"/>
            <a:pathLst>
              <a:path h="198119">
                <a:moveTo>
                  <a:pt x="0" y="0"/>
                </a:moveTo>
                <a:lnTo>
                  <a:pt x="0" y="197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857494" y="3784472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>
                <a:moveTo>
                  <a:pt x="0" y="0"/>
                </a:moveTo>
                <a:lnTo>
                  <a:pt x="636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857494" y="28825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046089" y="2967482"/>
            <a:ext cx="0" cy="113030"/>
          </a:xfrm>
          <a:custGeom>
            <a:avLst/>
            <a:gdLst/>
            <a:ahLst/>
            <a:cxnLst/>
            <a:rect l="l" t="t" r="r" b="b"/>
            <a:pathLst>
              <a:path h="113030">
                <a:moveTo>
                  <a:pt x="0" y="0"/>
                </a:moveTo>
                <a:lnTo>
                  <a:pt x="0" y="112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954648" y="2967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087745" y="3004566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996304" y="30045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129528" y="3042030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129528" y="3949191"/>
            <a:ext cx="0" cy="10160"/>
          </a:xfrm>
          <a:custGeom>
            <a:avLst/>
            <a:gdLst/>
            <a:ahLst/>
            <a:cxnLst/>
            <a:rect l="l" t="t" r="r" b="b"/>
            <a:pathLst>
              <a:path h="10160">
                <a:moveTo>
                  <a:pt x="0" y="0"/>
                </a:moveTo>
                <a:lnTo>
                  <a:pt x="0" y="9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038088" y="3959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038088" y="3042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185027" y="394919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093586" y="4015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093586" y="3092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212840" y="3949191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121400" y="4043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240526" y="3949191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149085" y="4072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323838" y="3949191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1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232397" y="4160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434963" y="3949191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4">
                <a:moveTo>
                  <a:pt x="0" y="0"/>
                </a:moveTo>
                <a:lnTo>
                  <a:pt x="0" y="331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343522" y="4281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990460" y="3949191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4">
                <a:moveTo>
                  <a:pt x="0" y="0"/>
                </a:moveTo>
                <a:lnTo>
                  <a:pt x="0" y="579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990460" y="4818253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0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899020" y="49302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254240" y="4132198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254240" y="4818253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162800" y="5255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162800" y="41321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498080" y="2645536"/>
            <a:ext cx="0" cy="2028189"/>
          </a:xfrm>
          <a:custGeom>
            <a:avLst/>
            <a:gdLst/>
            <a:ahLst/>
            <a:cxnLst/>
            <a:rect l="l" t="t" r="r" b="b"/>
            <a:pathLst>
              <a:path h="2028189">
                <a:moveTo>
                  <a:pt x="0" y="202793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498080" y="4673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498080" y="43836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498080" y="40939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498080" y="3804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498080" y="3514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498080" y="3224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498080" y="2935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498080" y="26455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 txBox="1"/>
          <p:nvPr/>
        </p:nvSpPr>
        <p:spPr>
          <a:xfrm>
            <a:off x="7668259" y="461378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7668259" y="4324093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43" name="object 543"/>
          <p:cNvSpPr txBox="1"/>
          <p:nvPr/>
        </p:nvSpPr>
        <p:spPr>
          <a:xfrm>
            <a:off x="7668259" y="4034406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44" name="object 544"/>
          <p:cNvSpPr txBox="1"/>
          <p:nvPr/>
        </p:nvSpPr>
        <p:spPr>
          <a:xfrm>
            <a:off x="7668259" y="374459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45" name="object 545"/>
          <p:cNvSpPr txBox="1"/>
          <p:nvPr/>
        </p:nvSpPr>
        <p:spPr>
          <a:xfrm>
            <a:off x="7668259" y="3454905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46" name="object 546"/>
          <p:cNvSpPr txBox="1"/>
          <p:nvPr/>
        </p:nvSpPr>
        <p:spPr>
          <a:xfrm>
            <a:off x="7668259" y="316521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47" name="object 547"/>
          <p:cNvSpPr txBox="1"/>
          <p:nvPr/>
        </p:nvSpPr>
        <p:spPr>
          <a:xfrm>
            <a:off x="7668259" y="2585844"/>
            <a:ext cx="346075" cy="429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1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1141094" y="4801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141094" y="4801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335532" y="45862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335532" y="45862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377188" y="4540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377188" y="4540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488186" y="4418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488186" y="4418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571625" y="4327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571625" y="4327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293620" y="3582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293620" y="3582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335276" y="3543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335276" y="3543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376932" y="3503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376932" y="3503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418588" y="3465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418588" y="3465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501900" y="3389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501900" y="3389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543555" y="335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543555" y="335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585211" y="3315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585211" y="3315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626867" y="32792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626867" y="32792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751835" y="3174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751835" y="3174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835148" y="3107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835148" y="3107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918460" y="3043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918460" y="3043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946273" y="3022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946273" y="3022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071241" y="2933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071241" y="2933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224022" y="2833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224022" y="2833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251834" y="2816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251834" y="2816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348990" y="2759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348990" y="2759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404489" y="2729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404489" y="2729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473958" y="2693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473958" y="2693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571113" y="2647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571113" y="2647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598926" y="2635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598926" y="26358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876675" y="2538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876675" y="2538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932173" y="2524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932173" y="2524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973829" y="2515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973829" y="2515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126610" y="2491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126610" y="2491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154423" y="24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154423" y="24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209922" y="2485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209922" y="2485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251578" y="24836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251578" y="24836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334890" y="2484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334890" y="2484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390390" y="2487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390390" y="2487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418203" y="2489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418203" y="2489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487671" y="2498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487671" y="2498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695952" y="2543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695952" y="2543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765421" y="2565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765421" y="2565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820920" y="2584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820920" y="2584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932045" y="2629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932045" y="2629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973701" y="2648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973701" y="2648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057013" y="2688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057013" y="2688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098669" y="2709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098669" y="2709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140325" y="2732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140325" y="2732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195823" y="2763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195823" y="2763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265292" y="2805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265292" y="2805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292978" y="2822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292978" y="2822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473572" y="2944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473572" y="2944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570728" y="3016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570728" y="3016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612384" y="3048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612384" y="3048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654040" y="3081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654040" y="3081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695696" y="3114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695696" y="3114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737352" y="3148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737352" y="3148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779008" y="3183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779008" y="3183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820664" y="3218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820664" y="3218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876290" y="3267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876290" y="3267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931789" y="3316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931789" y="3316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028944" y="3405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028944" y="3405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070600" y="3443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070600" y="3443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112383" y="3483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112383" y="34834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167882" y="3536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167882" y="3536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195695" y="3563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195695" y="3563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223380" y="3591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223380" y="3591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306692" y="3673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306692" y="3673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417817" y="3786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417817" y="3786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973316" y="4383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973316" y="4383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7237094" y="4676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7237094" y="4676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 txBox="1"/>
          <p:nvPr/>
        </p:nvSpPr>
        <p:spPr>
          <a:xfrm>
            <a:off x="73456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3" name="object 683"/>
          <p:cNvSpPr txBox="1"/>
          <p:nvPr/>
        </p:nvSpPr>
        <p:spPr>
          <a:xfrm>
            <a:off x="212318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4" name="object 684"/>
          <p:cNvSpPr txBox="1"/>
          <p:nvPr/>
        </p:nvSpPr>
        <p:spPr>
          <a:xfrm>
            <a:off x="351180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5" name="object 685"/>
          <p:cNvSpPr txBox="1"/>
          <p:nvPr/>
        </p:nvSpPr>
        <p:spPr>
          <a:xfrm>
            <a:off x="490042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152953700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6" name="object 686"/>
          <p:cNvSpPr txBox="1"/>
          <p:nvPr/>
        </p:nvSpPr>
        <p:spPr>
          <a:xfrm>
            <a:off x="628904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152953800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594230" y="503538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594230" y="418913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594230" y="330940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594230" y="242980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SLC6A8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152953409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914400" y="4238878"/>
            <a:ext cx="4993005" cy="29019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914400" y="4528565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289686"/>
                </a:moveTo>
                <a:lnTo>
                  <a:pt x="0" y="0"/>
                </a:lnTo>
                <a:lnTo>
                  <a:pt x="0" y="289686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 txBox="1"/>
          <p:nvPr/>
        </p:nvSpPr>
        <p:spPr>
          <a:xfrm>
            <a:off x="907364" y="4528565"/>
            <a:ext cx="6591300" cy="290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914400" y="4528565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289686"/>
                </a:moveTo>
                <a:lnTo>
                  <a:pt x="0" y="0"/>
                </a:lnTo>
                <a:lnTo>
                  <a:pt x="0" y="289686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 txBox="1"/>
          <p:nvPr/>
        </p:nvSpPr>
        <p:spPr>
          <a:xfrm>
            <a:off x="907364" y="4528565"/>
            <a:ext cx="6591300" cy="290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99" name="object 699"/>
          <p:cNvSpPr/>
          <p:nvPr/>
        </p:nvSpPr>
        <p:spPr>
          <a:xfrm>
            <a:off x="914400" y="4528565"/>
            <a:ext cx="6583680" cy="290195"/>
          </a:xfrm>
          <a:custGeom>
            <a:avLst/>
            <a:gdLst/>
            <a:ahLst/>
            <a:cxnLst/>
            <a:rect l="l" t="t" r="r" b="b"/>
            <a:pathLst>
              <a:path w="6583680" h="290195">
                <a:moveTo>
                  <a:pt x="0" y="0"/>
                </a:moveTo>
                <a:lnTo>
                  <a:pt x="0" y="289686"/>
                </a:lnTo>
                <a:lnTo>
                  <a:pt x="6583680" y="289686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 txBox="1"/>
          <p:nvPr/>
        </p:nvSpPr>
        <p:spPr>
          <a:xfrm>
            <a:off x="6861429" y="4622290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5921121" y="3659504"/>
            <a:ext cx="1577340" cy="290195"/>
          </a:xfrm>
          <a:custGeom>
            <a:avLst/>
            <a:gdLst/>
            <a:ahLst/>
            <a:cxnLst/>
            <a:rect l="l" t="t" r="r" b="b"/>
            <a:pathLst>
              <a:path w="1577340" h="290195">
                <a:moveTo>
                  <a:pt x="0" y="289687"/>
                </a:moveTo>
                <a:lnTo>
                  <a:pt x="1576958" y="289687"/>
                </a:lnTo>
                <a:lnTo>
                  <a:pt x="1576958" y="0"/>
                </a:lnTo>
                <a:lnTo>
                  <a:pt x="0" y="0"/>
                </a:lnTo>
                <a:lnTo>
                  <a:pt x="0" y="28968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 txBox="1"/>
          <p:nvPr/>
        </p:nvSpPr>
        <p:spPr>
          <a:xfrm>
            <a:off x="7133590" y="375957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03" name="object 703"/>
          <p:cNvSpPr/>
          <p:nvPr/>
        </p:nvSpPr>
        <p:spPr>
          <a:xfrm>
            <a:off x="5921121" y="3080130"/>
            <a:ext cx="1577340" cy="290195"/>
          </a:xfrm>
          <a:custGeom>
            <a:avLst/>
            <a:gdLst/>
            <a:ahLst/>
            <a:cxnLst/>
            <a:rect l="l" t="t" r="r" b="b"/>
            <a:pathLst>
              <a:path w="1577340" h="290195">
                <a:moveTo>
                  <a:pt x="0" y="289686"/>
                </a:moveTo>
                <a:lnTo>
                  <a:pt x="1576958" y="289686"/>
                </a:lnTo>
                <a:lnTo>
                  <a:pt x="1576958" y="0"/>
                </a:lnTo>
                <a:lnTo>
                  <a:pt x="0" y="0"/>
                </a:lnTo>
                <a:lnTo>
                  <a:pt x="0" y="2896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 txBox="1"/>
          <p:nvPr/>
        </p:nvSpPr>
        <p:spPr>
          <a:xfrm>
            <a:off x="7160132" y="317347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5921121" y="3369817"/>
            <a:ext cx="1577340" cy="290195"/>
          </a:xfrm>
          <a:custGeom>
            <a:avLst/>
            <a:gdLst/>
            <a:ahLst/>
            <a:cxnLst/>
            <a:rect l="l" t="t" r="r" b="b"/>
            <a:pathLst>
              <a:path w="1577340" h="290195">
                <a:moveTo>
                  <a:pt x="0" y="289686"/>
                </a:moveTo>
                <a:lnTo>
                  <a:pt x="1576958" y="289686"/>
                </a:lnTo>
                <a:lnTo>
                  <a:pt x="1576958" y="0"/>
                </a:lnTo>
                <a:lnTo>
                  <a:pt x="0" y="0"/>
                </a:lnTo>
                <a:lnTo>
                  <a:pt x="0" y="28968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 txBox="1"/>
          <p:nvPr/>
        </p:nvSpPr>
        <p:spPr>
          <a:xfrm>
            <a:off x="7077582" y="346620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8" name="object 70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07" name="object 70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477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477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65300" y="3439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65300" y="3439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12824" y="3367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12824" y="3367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08988" y="3318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08988" y="3318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95995" y="3317684"/>
            <a:ext cx="945515" cy="66801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999803" y="4026979"/>
            <a:ext cx="997838" cy="35026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4123309" y="3822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123309" y="3822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161663" y="3765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161663" y="3765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304538" y="3545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304538" y="3545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353433" y="3469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353433" y="3469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374260" y="34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374260" y="34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423155" y="3360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4423155" y="3360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464939" y="3296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464939" y="3296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492752" y="3254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492752" y="3254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517263" y="3218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517263" y="3218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580001" y="3128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580001" y="3128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632197" y="3056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632197" y="3056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653153" y="3029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653153" y="3029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694935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694935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705477" y="2963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705477" y="2963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715890" y="295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715890" y="295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733290" y="29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733290" y="29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754245" y="2907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754245" y="2907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799584" y="2859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799584" y="2859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865751" y="2797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865751" y="2797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890134" y="2776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890134" y="2776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904104" y="2765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904104" y="2765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925059" y="2749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925059" y="2749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08626" y="2693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008626" y="2693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022596" y="2685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22596" y="2685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85334" y="2653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85334" y="2653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27116" y="2636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27116" y="2636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82870" y="2617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82870" y="2617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385053" y="259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385053" y="259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629021" y="2655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29021" y="2655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778880" y="2733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778880" y="2733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838190" y="2771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838190" y="2771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907913" y="2822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907913" y="2822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005448" y="290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05448" y="290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130925" y="3019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130925" y="3019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93663" y="30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193663" y="30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228588" y="3121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228588" y="3121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803643" y="386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803643" y="386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831583" y="3900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831583" y="3900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894321" y="399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894321" y="399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061581" y="424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061581" y="424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127747" y="4341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127747" y="4341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242809" y="4516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242809" y="4516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273302" y="5486400"/>
            <a:ext cx="5228590" cy="0"/>
          </a:xfrm>
          <a:custGeom>
            <a:avLst/>
            <a:gdLst/>
            <a:ahLst/>
            <a:cxnLst/>
            <a:rect l="l" t="t" r="r" b="b"/>
            <a:pathLst>
              <a:path w="5228590">
                <a:moveTo>
                  <a:pt x="0" y="0"/>
                </a:moveTo>
                <a:lnTo>
                  <a:pt x="522808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2733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01599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586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5013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914400" y="2314448"/>
            <a:ext cx="0" cy="3064510"/>
          </a:xfrm>
          <a:custGeom>
            <a:avLst/>
            <a:gdLst/>
            <a:ahLst/>
            <a:cxnLst/>
            <a:rect l="l" t="t" r="r" b="b"/>
            <a:pathLst>
              <a:path h="3064510">
                <a:moveTo>
                  <a:pt x="0" y="0"/>
                </a:moveTo>
                <a:lnTo>
                  <a:pt x="0" y="30641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22960" y="53785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22960" y="47658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2960" y="41530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828160" y="3540125"/>
            <a:ext cx="3670300" cy="0"/>
          </a:xfrm>
          <a:custGeom>
            <a:avLst/>
            <a:gdLst/>
            <a:ahLst/>
            <a:cxnLst/>
            <a:rect l="l" t="t" r="r" b="b"/>
            <a:pathLst>
              <a:path w="3670300">
                <a:moveTo>
                  <a:pt x="0" y="0"/>
                </a:moveTo>
                <a:lnTo>
                  <a:pt x="366991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2960" y="3540125"/>
            <a:ext cx="669925" cy="0"/>
          </a:xfrm>
          <a:custGeom>
            <a:avLst/>
            <a:gdLst/>
            <a:ahLst/>
            <a:cxnLst/>
            <a:rect l="l" t="t" r="r" b="b"/>
            <a:pathLst>
              <a:path w="669925">
                <a:moveTo>
                  <a:pt x="0" y="0"/>
                </a:moveTo>
                <a:lnTo>
                  <a:pt x="66992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22960" y="2927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2960" y="23144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149730" y="3480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149730" y="34893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153477" y="3489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268222" y="34422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268222" y="34507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271968" y="3450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515617" y="3370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519491" y="3379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811908" y="33215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811908" y="33301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815655" y="33301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915541" y="2069528"/>
            <a:ext cx="3374961" cy="281343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387975" y="2599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387975" y="2608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391721" y="2608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31941" y="26587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31941" y="26672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35688" y="26673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781802" y="2736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781802" y="27448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785548" y="2744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840984" y="2774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840984" y="2783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844857" y="27832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910707" y="2825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910707" y="28338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914580" y="28338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008370" y="2905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008370" y="29138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012116" y="2913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133846" y="3022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133846" y="30312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37592" y="30312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196584" y="30869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196584" y="30956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200330" y="30955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31382" y="3124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231382" y="31328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235255" y="3132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806565" y="38633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06565" y="3871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10311" y="3871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834378" y="3903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834378" y="39121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838251" y="39121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897116" y="3995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897116" y="4003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900989" y="4003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064375" y="4244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068248" y="4252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130668" y="4344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130668" y="4352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134415" y="4352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245604" y="4518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245604" y="45275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7249477" y="4527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158239" y="2530855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7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158239" y="3087877"/>
            <a:ext cx="0" cy="1360170"/>
          </a:xfrm>
          <a:custGeom>
            <a:avLst/>
            <a:gdLst/>
            <a:ahLst/>
            <a:cxnLst/>
            <a:rect l="l" t="t" r="r" b="b"/>
            <a:pathLst>
              <a:path h="1360170">
                <a:moveTo>
                  <a:pt x="0" y="0"/>
                </a:moveTo>
                <a:lnTo>
                  <a:pt x="0" y="13599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066800" y="44477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066800" y="2530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76730" y="2575305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2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76730" y="3087877"/>
            <a:ext cx="0" cy="1238885"/>
          </a:xfrm>
          <a:custGeom>
            <a:avLst/>
            <a:gdLst/>
            <a:ahLst/>
            <a:cxnLst/>
            <a:rect l="l" t="t" r="r" b="b"/>
            <a:pathLst>
              <a:path h="1238885">
                <a:moveTo>
                  <a:pt x="0" y="0"/>
                </a:moveTo>
                <a:lnTo>
                  <a:pt x="0" y="12383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185291" y="43262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185291" y="2575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24253" y="2654807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5">
                <a:moveTo>
                  <a:pt x="0" y="0"/>
                </a:moveTo>
                <a:lnTo>
                  <a:pt x="0" y="433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524253" y="3567810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32813" y="4103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432813" y="2654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820417" y="2728848"/>
            <a:ext cx="0" cy="359410"/>
          </a:xfrm>
          <a:custGeom>
            <a:avLst/>
            <a:gdLst/>
            <a:ahLst/>
            <a:cxnLst/>
            <a:rect l="l" t="t" r="r" b="b"/>
            <a:pathLst>
              <a:path h="359410">
                <a:moveTo>
                  <a:pt x="0" y="0"/>
                </a:moveTo>
                <a:lnTo>
                  <a:pt x="0" y="359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820417" y="3567810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728977" y="3931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728977" y="2728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012188" y="277367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3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920748" y="2774569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4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019173" y="2775457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5">
                <a:moveTo>
                  <a:pt x="0" y="0"/>
                </a:moveTo>
                <a:lnTo>
                  <a:pt x="0" y="312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036572" y="2780029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945132" y="2780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064511" y="2787523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973072" y="2787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102739" y="2798698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0"/>
                </a:moveTo>
                <a:lnTo>
                  <a:pt x="0" y="289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011298" y="279971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4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109723" y="2800730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193417" y="2828925"/>
            <a:ext cx="0" cy="259079"/>
          </a:xfrm>
          <a:custGeom>
            <a:avLst/>
            <a:gdLst/>
            <a:ahLst/>
            <a:cxnLst/>
            <a:rect l="l" t="t" r="r" b="b"/>
            <a:pathLst>
              <a:path h="259080">
                <a:moveTo>
                  <a:pt x="0" y="0"/>
                </a:moveTo>
                <a:lnTo>
                  <a:pt x="0" y="2590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101976" y="28289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214372" y="2836926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0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122932" y="2836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228214" y="2842514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4">
                <a:moveTo>
                  <a:pt x="0" y="0"/>
                </a:moveTo>
                <a:lnTo>
                  <a:pt x="0" y="245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136775" y="2842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238755" y="2846832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1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147316" y="2846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318892" y="2883789"/>
            <a:ext cx="0" cy="204470"/>
          </a:xfrm>
          <a:custGeom>
            <a:avLst/>
            <a:gdLst/>
            <a:ahLst/>
            <a:cxnLst/>
            <a:rect l="l" t="t" r="r" b="b"/>
            <a:pathLst>
              <a:path h="204469">
                <a:moveTo>
                  <a:pt x="0" y="0"/>
                </a:moveTo>
                <a:lnTo>
                  <a:pt x="0" y="2042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227452" y="2883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336292" y="2892805"/>
            <a:ext cx="0" cy="195580"/>
          </a:xfrm>
          <a:custGeom>
            <a:avLst/>
            <a:gdLst/>
            <a:ahLst/>
            <a:cxnLst/>
            <a:rect l="l" t="t" r="r" b="b"/>
            <a:pathLst>
              <a:path h="195580">
                <a:moveTo>
                  <a:pt x="0" y="0"/>
                </a:moveTo>
                <a:lnTo>
                  <a:pt x="0" y="195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244851" y="2892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374645" y="2914269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283205" y="29142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399029" y="2929001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307589" y="2929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409444" y="2935604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318004" y="2937827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4" y="0"/>
                </a:lnTo>
              </a:path>
            </a:pathLst>
          </a:custGeom>
          <a:ln w="1397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416429" y="2940050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5">
                <a:moveTo>
                  <a:pt x="0" y="0"/>
                </a:moveTo>
                <a:lnTo>
                  <a:pt x="0" y="147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493136" y="2994279"/>
            <a:ext cx="0" cy="93980"/>
          </a:xfrm>
          <a:custGeom>
            <a:avLst/>
            <a:gdLst/>
            <a:ahLst/>
            <a:cxnLst/>
            <a:rect l="l" t="t" r="r" b="b"/>
            <a:pathLst>
              <a:path h="93980">
                <a:moveTo>
                  <a:pt x="0" y="0"/>
                </a:moveTo>
                <a:lnTo>
                  <a:pt x="0" y="93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401697" y="2996945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4" y="0"/>
                </a:lnTo>
              </a:path>
            </a:pathLst>
          </a:custGeom>
          <a:ln w="148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00122" y="2999613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17520" y="3013455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0"/>
                </a:moveTo>
                <a:lnTo>
                  <a:pt x="0" y="74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426080" y="30134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531491" y="3025013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440051" y="3025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52445" y="3042792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0"/>
                </a:moveTo>
                <a:lnTo>
                  <a:pt x="0" y="45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461005" y="3042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566289" y="3055111"/>
            <a:ext cx="0" cy="33020"/>
          </a:xfrm>
          <a:custGeom>
            <a:avLst/>
            <a:gdLst/>
            <a:ahLst/>
            <a:cxnLst/>
            <a:rect l="l" t="t" r="r" b="b"/>
            <a:pathLst>
              <a:path h="33019">
                <a:moveTo>
                  <a:pt x="0" y="0"/>
                </a:moveTo>
                <a:lnTo>
                  <a:pt x="0" y="32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474848" y="30551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516758" y="30942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396484" y="2052320"/>
            <a:ext cx="0" cy="1111885"/>
          </a:xfrm>
          <a:custGeom>
            <a:avLst/>
            <a:gdLst/>
            <a:ahLst/>
            <a:cxnLst/>
            <a:rect l="l" t="t" r="r" b="b"/>
            <a:pathLst>
              <a:path h="1111885">
                <a:moveTo>
                  <a:pt x="0" y="11115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305044" y="3163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305044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640451" y="2112517"/>
            <a:ext cx="0" cy="1109980"/>
          </a:xfrm>
          <a:custGeom>
            <a:avLst/>
            <a:gdLst/>
            <a:ahLst/>
            <a:cxnLst/>
            <a:rect l="l" t="t" r="r" b="b"/>
            <a:pathLst>
              <a:path h="1109980">
                <a:moveTo>
                  <a:pt x="0" y="11094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549010" y="3221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549010" y="2112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790310" y="2189733"/>
            <a:ext cx="0" cy="1110615"/>
          </a:xfrm>
          <a:custGeom>
            <a:avLst/>
            <a:gdLst/>
            <a:ahLst/>
            <a:cxnLst/>
            <a:rect l="l" t="t" r="r" b="b"/>
            <a:pathLst>
              <a:path h="1110614">
                <a:moveTo>
                  <a:pt x="0" y="1110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698871" y="3299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698871" y="2189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849620" y="2227452"/>
            <a:ext cx="0" cy="1111885"/>
          </a:xfrm>
          <a:custGeom>
            <a:avLst/>
            <a:gdLst/>
            <a:ahLst/>
            <a:cxnLst/>
            <a:rect l="l" t="t" r="r" b="b"/>
            <a:pathLst>
              <a:path h="1111885">
                <a:moveTo>
                  <a:pt x="0" y="11116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758179" y="3339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758179" y="22274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919342" y="2276601"/>
            <a:ext cx="0" cy="1114425"/>
          </a:xfrm>
          <a:custGeom>
            <a:avLst/>
            <a:gdLst/>
            <a:ahLst/>
            <a:cxnLst/>
            <a:rect l="l" t="t" r="r" b="b"/>
            <a:pathLst>
              <a:path h="1114425">
                <a:moveTo>
                  <a:pt x="0" y="11144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827903" y="3391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827903" y="2276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016878" y="2353182"/>
            <a:ext cx="0" cy="1121410"/>
          </a:xfrm>
          <a:custGeom>
            <a:avLst/>
            <a:gdLst/>
            <a:ahLst/>
            <a:cxnLst/>
            <a:rect l="l" t="t" r="r" b="b"/>
            <a:pathLst>
              <a:path h="1121410">
                <a:moveTo>
                  <a:pt x="0" y="11212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925439" y="34744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925439" y="2353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142354" y="2463292"/>
            <a:ext cx="0" cy="1136015"/>
          </a:xfrm>
          <a:custGeom>
            <a:avLst/>
            <a:gdLst/>
            <a:ahLst/>
            <a:cxnLst/>
            <a:rect l="l" t="t" r="r" b="b"/>
            <a:pathLst>
              <a:path h="1136014">
                <a:moveTo>
                  <a:pt x="0" y="11358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050915" y="35991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050915" y="2463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205092" y="2522601"/>
            <a:ext cx="0" cy="1146175"/>
          </a:xfrm>
          <a:custGeom>
            <a:avLst/>
            <a:gdLst/>
            <a:ahLst/>
            <a:cxnLst/>
            <a:rect l="l" t="t" r="r" b="b"/>
            <a:pathLst>
              <a:path h="1146175">
                <a:moveTo>
                  <a:pt x="0" y="11460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113653" y="3668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113653" y="2522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240017" y="2556636"/>
            <a:ext cx="0" cy="1152525"/>
          </a:xfrm>
          <a:custGeom>
            <a:avLst/>
            <a:gdLst/>
            <a:ahLst/>
            <a:cxnLst/>
            <a:rect l="l" t="t" r="r" b="b"/>
            <a:pathLst>
              <a:path h="1152525">
                <a:moveTo>
                  <a:pt x="0" y="11525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148578" y="37091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148578" y="25566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815073" y="3188207"/>
            <a:ext cx="0" cy="859790"/>
          </a:xfrm>
          <a:custGeom>
            <a:avLst/>
            <a:gdLst/>
            <a:ahLst/>
            <a:cxnLst/>
            <a:rect l="l" t="t" r="r" b="b"/>
            <a:pathLst>
              <a:path h="859789">
                <a:moveTo>
                  <a:pt x="0" y="0"/>
                </a:moveTo>
                <a:lnTo>
                  <a:pt x="0" y="8594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815073" y="4287520"/>
            <a:ext cx="0" cy="267970"/>
          </a:xfrm>
          <a:custGeom>
            <a:avLst/>
            <a:gdLst/>
            <a:ahLst/>
            <a:cxnLst/>
            <a:rect l="l" t="t" r="r" b="b"/>
            <a:pathLst>
              <a:path h="267970">
                <a:moveTo>
                  <a:pt x="0" y="0"/>
                </a:moveTo>
                <a:lnTo>
                  <a:pt x="0" y="267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723633" y="4555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23633" y="3188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843014" y="3220720"/>
            <a:ext cx="0" cy="827405"/>
          </a:xfrm>
          <a:custGeom>
            <a:avLst/>
            <a:gdLst/>
            <a:ahLst/>
            <a:cxnLst/>
            <a:rect l="l" t="t" r="r" b="b"/>
            <a:pathLst>
              <a:path h="827404">
                <a:moveTo>
                  <a:pt x="0" y="0"/>
                </a:moveTo>
                <a:lnTo>
                  <a:pt x="0" y="826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843014" y="4287520"/>
            <a:ext cx="0" cy="316230"/>
          </a:xfrm>
          <a:custGeom>
            <a:avLst/>
            <a:gdLst/>
            <a:ahLst/>
            <a:cxnLst/>
            <a:rect l="l" t="t" r="r" b="b"/>
            <a:pathLst>
              <a:path h="316229">
                <a:moveTo>
                  <a:pt x="0" y="0"/>
                </a:moveTo>
                <a:lnTo>
                  <a:pt x="0" y="315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51573" y="4603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51573" y="3220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905752" y="3294126"/>
            <a:ext cx="0" cy="753745"/>
          </a:xfrm>
          <a:custGeom>
            <a:avLst/>
            <a:gdLst/>
            <a:ahLst/>
            <a:cxnLst/>
            <a:rect l="l" t="t" r="r" b="b"/>
            <a:pathLst>
              <a:path h="753745">
                <a:moveTo>
                  <a:pt x="0" y="0"/>
                </a:moveTo>
                <a:lnTo>
                  <a:pt x="0" y="753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905752" y="4287520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814311" y="4713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814311" y="3294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073010" y="3490086"/>
            <a:ext cx="0" cy="557530"/>
          </a:xfrm>
          <a:custGeom>
            <a:avLst/>
            <a:gdLst/>
            <a:ahLst/>
            <a:cxnLst/>
            <a:rect l="l" t="t" r="r" b="b"/>
            <a:pathLst>
              <a:path h="557529">
                <a:moveTo>
                  <a:pt x="0" y="0"/>
                </a:moveTo>
                <a:lnTo>
                  <a:pt x="0" y="557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073010" y="4287520"/>
            <a:ext cx="0" cy="728345"/>
          </a:xfrm>
          <a:custGeom>
            <a:avLst/>
            <a:gdLst/>
            <a:ahLst/>
            <a:cxnLst/>
            <a:rect l="l" t="t" r="r" b="b"/>
            <a:pathLst>
              <a:path h="728345">
                <a:moveTo>
                  <a:pt x="0" y="0"/>
                </a:moveTo>
                <a:lnTo>
                  <a:pt x="0" y="728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981570" y="5015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981570" y="34900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139178" y="3567429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5">
                <a:moveTo>
                  <a:pt x="0" y="0"/>
                </a:moveTo>
                <a:lnTo>
                  <a:pt x="0" y="480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139178" y="4287520"/>
            <a:ext cx="0" cy="850900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0"/>
                </a:moveTo>
                <a:lnTo>
                  <a:pt x="0" y="850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047738" y="5138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047738" y="3567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254240" y="3700653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5">
                <a:moveTo>
                  <a:pt x="0" y="0"/>
                </a:moveTo>
                <a:lnTo>
                  <a:pt x="0" y="346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254240" y="4287520"/>
            <a:ext cx="0" cy="1066800"/>
          </a:xfrm>
          <a:custGeom>
            <a:avLst/>
            <a:gdLst/>
            <a:ahLst/>
            <a:cxnLst/>
            <a:rect l="l" t="t" r="r" b="b"/>
            <a:pathLst>
              <a:path h="1066800">
                <a:moveTo>
                  <a:pt x="0" y="0"/>
                </a:moveTo>
                <a:lnTo>
                  <a:pt x="0" y="1066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162800" y="37006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498080" y="2727960"/>
            <a:ext cx="0" cy="1679575"/>
          </a:xfrm>
          <a:custGeom>
            <a:avLst/>
            <a:gdLst/>
            <a:ahLst/>
            <a:cxnLst/>
            <a:rect l="l" t="t" r="r" b="b"/>
            <a:pathLst>
              <a:path h="1679575">
                <a:moveTo>
                  <a:pt x="0" y="167957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498080" y="44075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498080" y="4167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498080" y="39277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498080" y="3687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498080" y="34477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498080" y="3207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498080" y="2967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498080" y="2727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 txBox="1"/>
          <p:nvPr/>
        </p:nvSpPr>
        <p:spPr>
          <a:xfrm>
            <a:off x="7668259" y="434784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7668259" y="3868036"/>
            <a:ext cx="74358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1889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7668259" y="362800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7668259" y="338810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7668259" y="3148200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7668259" y="290829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7668259" y="266839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1141094" y="3472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141094" y="3472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259586" y="3433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259586" y="3433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507108" y="3361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07108" y="3361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803273" y="3313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803273" y="3313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379339" y="2590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379339" y="2590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623305" y="2650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623305" y="2650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773165" y="2727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773165" y="2727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832475" y="2766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832475" y="2766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902197" y="2816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902197" y="2816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999734" y="2896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999734" y="2896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125209" y="3014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125209" y="3014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187947" y="3078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187947" y="3078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222872" y="3115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222872" y="3115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797929" y="3854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797929" y="3854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825868" y="3894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825868" y="3894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888606" y="398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888606" y="398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055866" y="4235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055866" y="4235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22032" y="4335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122032" y="4335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37094" y="4510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37094" y="4510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 txBox="1"/>
          <p:nvPr/>
        </p:nvSpPr>
        <p:spPr>
          <a:xfrm>
            <a:off x="97459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134232000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271729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134232500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445998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134233000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620267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134233500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594230" y="525318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594230" y="464028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594230" y="402751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594230" y="344808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594230" y="283518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594230" y="222240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SMIM10L2B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134231967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3831590" y="4047616"/>
            <a:ext cx="3482340" cy="240029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1492885" y="3088004"/>
            <a:ext cx="2335530" cy="240029"/>
          </a:xfrm>
          <a:custGeom>
            <a:avLst/>
            <a:gdLst/>
            <a:ahLst/>
            <a:cxnLst/>
            <a:rect l="l" t="t" r="r" b="b"/>
            <a:pathLst>
              <a:path w="2335529" h="240029">
                <a:moveTo>
                  <a:pt x="0" y="239903"/>
                </a:moveTo>
                <a:lnTo>
                  <a:pt x="2335276" y="239903"/>
                </a:lnTo>
                <a:lnTo>
                  <a:pt x="2335276" y="0"/>
                </a:lnTo>
                <a:lnTo>
                  <a:pt x="0" y="0"/>
                </a:lnTo>
                <a:lnTo>
                  <a:pt x="0" y="2399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 txBox="1"/>
          <p:nvPr/>
        </p:nvSpPr>
        <p:spPr>
          <a:xfrm>
            <a:off x="2566289" y="315645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1492885" y="3327908"/>
            <a:ext cx="2335530" cy="240029"/>
          </a:xfrm>
          <a:custGeom>
            <a:avLst/>
            <a:gdLst/>
            <a:ahLst/>
            <a:cxnLst/>
            <a:rect l="l" t="t" r="r" b="b"/>
            <a:pathLst>
              <a:path w="2335529" h="240029">
                <a:moveTo>
                  <a:pt x="0" y="239902"/>
                </a:moveTo>
                <a:lnTo>
                  <a:pt x="2335276" y="239902"/>
                </a:lnTo>
                <a:lnTo>
                  <a:pt x="2335276" y="0"/>
                </a:lnTo>
                <a:lnTo>
                  <a:pt x="0" y="0"/>
                </a:lnTo>
                <a:lnTo>
                  <a:pt x="0" y="23990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 txBox="1"/>
          <p:nvPr/>
        </p:nvSpPr>
        <p:spPr>
          <a:xfrm>
            <a:off x="2483739" y="3399407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8" name="object 3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46" name="object 346"/>
          <p:cNvSpPr txBox="1"/>
          <p:nvPr/>
        </p:nvSpPr>
        <p:spPr>
          <a:xfrm>
            <a:off x="914400" y="2847975"/>
            <a:ext cx="575310" cy="240029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986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986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729613" y="3923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29613" y="3923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59076" y="3921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9076" y="3921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72157" y="3920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72157" y="3920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90014" y="3916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90014" y="3916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19477" y="391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19477" y="391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62023" y="3915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62023" y="3915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27198" y="3991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27198" y="3991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46883" y="4074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46883" y="4074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67685" y="4167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67685" y="4167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06700" y="4234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06700" y="4234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96564" y="4244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96564" y="4244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07817" y="426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07817" y="426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24200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24200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150489" y="4303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50489" y="4303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189732" y="4308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189732" y="4308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09417" y="4337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209417" y="4337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15894" y="4413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15894" y="4413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55264" y="445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55264" y="445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50133" y="4473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50133" y="4473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92678" y="4488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92678" y="4488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18840" y="4501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18840" y="4501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35222" y="4522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35222" y="4522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48303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48303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471290" y="4644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71290" y="4644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477767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477767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90861" y="4384103"/>
            <a:ext cx="683895" cy="48463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260341" y="4295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260341" y="4295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286503" y="4259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286503" y="4259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322445" y="421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322445" y="421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335526" y="4177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335526" y="4177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351909" y="4158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351909" y="4158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364990" y="3680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64990" y="3680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71594" y="3629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371594" y="3629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528692" y="3518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28692" y="3518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45076" y="347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45076" y="347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81144" y="3428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581144" y="3428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594225" y="3360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594225" y="3360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10608" y="3173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610608" y="3173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633467" y="3112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633467" y="3112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699000" y="3094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699000" y="3094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721859" y="3061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721859" y="3061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728464" y="2929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28464" y="2929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741545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41545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97171" y="2886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797171" y="2886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07077" y="2853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07077" y="2853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816855" y="278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16855" y="278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33239" y="276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33239" y="276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72482" y="2707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72482" y="2707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885563" y="265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85563" y="265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21630" y="2616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21630" y="2616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64176" y="2588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64176" y="2588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03419" y="2584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03419" y="2584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39486" y="2557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39486" y="2557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45964" y="2554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45964" y="2554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01716" y="25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01716" y="25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08194" y="2556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08194" y="2556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83504" y="2562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83504" y="2562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62117" y="2565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62117" y="2565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78501" y="2569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278501" y="2569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288279" y="25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288279" y="25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298059" y="2621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298059" y="2621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343905" y="262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343905" y="262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389753" y="2639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389753" y="2639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396357" y="2656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96357" y="2656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15915" y="2735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15915" y="2735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38902" y="2747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38902" y="2747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30596" y="2756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30596" y="2756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43677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543677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553455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53455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63361" y="289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63361" y="289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12384" y="2915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12384" y="2915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00776" y="2964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00776" y="2964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17159" y="2999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17159" y="2999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766308" y="3061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766308" y="3061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02248" y="3169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802248" y="3169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864478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864478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72555" y="3208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972555" y="3208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979033" y="32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979033" y="3235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11798" y="328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11798" y="328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37960" y="332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37960" y="332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90411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90411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23178" y="345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23178" y="345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42735" y="3489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142735" y="3489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57416" y="3529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257416" y="3529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290055" y="3546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290055" y="3546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329426" y="378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329426" y="378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345809" y="3813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345809" y="3813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574917" y="3840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74917" y="3840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607682" y="3898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07682" y="3898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33844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33844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689470" y="4218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689470" y="4218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712457" y="4363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12457" y="4363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000493" y="445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000493" y="445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141336" y="4468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141336" y="4468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233031" y="3928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233031" y="3928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242809" y="3930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242809" y="3930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002917" y="5486400"/>
            <a:ext cx="4911090" cy="0"/>
          </a:xfrm>
          <a:custGeom>
            <a:avLst/>
            <a:gdLst/>
            <a:ahLst/>
            <a:cxnLst/>
            <a:rect l="l" t="t" r="r" b="b"/>
            <a:pathLst>
              <a:path w="4911090">
                <a:moveTo>
                  <a:pt x="0" y="0"/>
                </a:moveTo>
                <a:lnTo>
                  <a:pt x="49108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0029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6398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2768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9137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914400" y="2359025"/>
            <a:ext cx="0" cy="2977515"/>
          </a:xfrm>
          <a:custGeom>
            <a:avLst/>
            <a:gdLst/>
            <a:ahLst/>
            <a:cxnLst/>
            <a:rect l="l" t="t" r="r" b="b"/>
            <a:pathLst>
              <a:path h="2977515">
                <a:moveTo>
                  <a:pt x="0" y="0"/>
                </a:moveTo>
                <a:lnTo>
                  <a:pt x="0" y="297726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822960" y="5336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822960" y="4591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822960" y="3847528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96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822960" y="3103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822960" y="23590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149603" y="3989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149603" y="39977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153477" y="3997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732407" y="3925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732407" y="39344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736280" y="39343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761870" y="3924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761870" y="3932301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226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765744" y="39326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774951" y="3923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778825" y="3931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892807" y="3918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892807" y="39276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896681" y="3927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922272" y="3918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922272" y="3927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926145" y="392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964817" y="3918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964817" y="39268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968690" y="3926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229992" y="3994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229992" y="40032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233866" y="40032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249677" y="4077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249677" y="40860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253551" y="4086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570479" y="4170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570479" y="41788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574353" y="4178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716212" y="2047557"/>
            <a:ext cx="3737229" cy="331152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77838" y="3843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77838" y="38522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81584" y="3852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610477" y="39008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10477" y="39094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14350" y="39093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36766" y="3924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36766" y="3932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40512" y="3932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92392" y="42212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92392" y="42298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96138" y="42297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715252" y="4366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715252" y="4375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719125" y="43752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003415" y="44613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003415" y="44700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007161" y="4469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144131" y="4471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144131" y="44801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148004" y="4480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235825" y="39316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235825" y="3940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39698" y="39402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245731" y="3933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245731" y="39423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249477" y="3942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158239" y="3162173"/>
            <a:ext cx="0" cy="1671320"/>
          </a:xfrm>
          <a:custGeom>
            <a:avLst/>
            <a:gdLst/>
            <a:ahLst/>
            <a:cxnLst/>
            <a:rect l="l" t="t" r="r" b="b"/>
            <a:pathLst>
              <a:path h="1671320">
                <a:moveTo>
                  <a:pt x="0" y="16711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066800" y="48333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066800" y="3162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741042" y="3312286"/>
            <a:ext cx="0" cy="1244600"/>
          </a:xfrm>
          <a:custGeom>
            <a:avLst/>
            <a:gdLst/>
            <a:ahLst/>
            <a:cxnLst/>
            <a:rect l="l" t="t" r="r" b="b"/>
            <a:pathLst>
              <a:path h="1244600">
                <a:moveTo>
                  <a:pt x="0" y="12442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649602" y="45565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649602" y="33122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770507" y="3318255"/>
            <a:ext cx="0" cy="1229360"/>
          </a:xfrm>
          <a:custGeom>
            <a:avLst/>
            <a:gdLst/>
            <a:ahLst/>
            <a:cxnLst/>
            <a:rect l="l" t="t" r="r" b="b"/>
            <a:pathLst>
              <a:path h="1229360">
                <a:moveTo>
                  <a:pt x="0" y="12288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679067" y="4547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679067" y="3318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783588" y="3320796"/>
            <a:ext cx="0" cy="1222375"/>
          </a:xfrm>
          <a:custGeom>
            <a:avLst/>
            <a:gdLst/>
            <a:ahLst/>
            <a:cxnLst/>
            <a:rect l="l" t="t" r="r" b="b"/>
            <a:pathLst>
              <a:path h="1222375">
                <a:moveTo>
                  <a:pt x="0" y="12222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692148" y="4543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692148" y="3320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901444" y="3343147"/>
            <a:ext cx="0" cy="1169035"/>
          </a:xfrm>
          <a:custGeom>
            <a:avLst/>
            <a:gdLst/>
            <a:ahLst/>
            <a:cxnLst/>
            <a:rect l="l" t="t" r="r" b="b"/>
            <a:pathLst>
              <a:path h="1169035">
                <a:moveTo>
                  <a:pt x="0" y="11689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810004" y="45120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810004" y="3343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930907" y="3348354"/>
            <a:ext cx="0" cy="1157605"/>
          </a:xfrm>
          <a:custGeom>
            <a:avLst/>
            <a:gdLst/>
            <a:ahLst/>
            <a:cxnLst/>
            <a:rect l="l" t="t" r="r" b="b"/>
            <a:pathLst>
              <a:path h="1157604">
                <a:moveTo>
                  <a:pt x="0" y="11574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839467" y="45058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839467" y="3348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973452" y="3355975"/>
            <a:ext cx="0" cy="1142365"/>
          </a:xfrm>
          <a:custGeom>
            <a:avLst/>
            <a:gdLst/>
            <a:ahLst/>
            <a:cxnLst/>
            <a:rect l="l" t="t" r="r" b="b"/>
            <a:pathLst>
              <a:path h="1142364">
                <a:moveTo>
                  <a:pt x="0" y="11418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882013" y="4497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882013" y="3355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238629" y="3480561"/>
            <a:ext cx="0" cy="1045844"/>
          </a:xfrm>
          <a:custGeom>
            <a:avLst/>
            <a:gdLst/>
            <a:ahLst/>
            <a:cxnLst/>
            <a:rect l="l" t="t" r="r" b="b"/>
            <a:pathLst>
              <a:path h="1045845">
                <a:moveTo>
                  <a:pt x="0" y="10453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147189" y="4525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147189" y="3480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258314" y="3568065"/>
            <a:ext cx="0" cy="1036319"/>
          </a:xfrm>
          <a:custGeom>
            <a:avLst/>
            <a:gdLst/>
            <a:ahLst/>
            <a:cxnLst/>
            <a:rect l="l" t="t" r="r" b="b"/>
            <a:pathLst>
              <a:path h="1036320">
                <a:moveTo>
                  <a:pt x="0" y="10360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166873" y="4604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166873" y="35680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579116" y="3666616"/>
            <a:ext cx="0" cy="1024890"/>
          </a:xfrm>
          <a:custGeom>
            <a:avLst/>
            <a:gdLst/>
            <a:ahLst/>
            <a:cxnLst/>
            <a:rect l="l" t="t" r="r" b="b"/>
            <a:pathLst>
              <a:path h="1024889">
                <a:moveTo>
                  <a:pt x="0" y="10245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487676" y="4691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487676" y="36666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586346" y="3333877"/>
            <a:ext cx="0" cy="1036955"/>
          </a:xfrm>
          <a:custGeom>
            <a:avLst/>
            <a:gdLst/>
            <a:ahLst/>
            <a:cxnLst/>
            <a:rect l="l" t="t" r="r" b="b"/>
            <a:pathLst>
              <a:path h="1036954">
                <a:moveTo>
                  <a:pt x="0" y="10367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494907" y="4370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494907" y="3333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19113" y="3384550"/>
            <a:ext cx="0" cy="1049655"/>
          </a:xfrm>
          <a:custGeom>
            <a:avLst/>
            <a:gdLst/>
            <a:ahLst/>
            <a:cxnLst/>
            <a:rect l="l" t="t" r="r" b="b"/>
            <a:pathLst>
              <a:path h="1049654">
                <a:moveTo>
                  <a:pt x="0" y="10496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527672" y="4434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527672" y="3384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645275" y="3404996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4">
                <a:moveTo>
                  <a:pt x="0" y="10558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553834" y="4460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53834" y="34049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700901" y="3638169"/>
            <a:ext cx="0" cy="927735"/>
          </a:xfrm>
          <a:custGeom>
            <a:avLst/>
            <a:gdLst/>
            <a:ahLst/>
            <a:cxnLst/>
            <a:rect l="l" t="t" r="r" b="b"/>
            <a:pathLst>
              <a:path h="927735">
                <a:moveTo>
                  <a:pt x="0" y="0"/>
                </a:moveTo>
                <a:lnTo>
                  <a:pt x="0" y="927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609460" y="36381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723888" y="3736847"/>
            <a:ext cx="0" cy="828675"/>
          </a:xfrm>
          <a:custGeom>
            <a:avLst/>
            <a:gdLst/>
            <a:ahLst/>
            <a:cxnLst/>
            <a:rect l="l" t="t" r="r" b="b"/>
            <a:pathLst>
              <a:path h="828675">
                <a:moveTo>
                  <a:pt x="0" y="0"/>
                </a:moveTo>
                <a:lnTo>
                  <a:pt x="0" y="8285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723888" y="4852542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632447" y="50137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632447" y="3736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11923" y="3796665"/>
            <a:ext cx="0" cy="768985"/>
          </a:xfrm>
          <a:custGeom>
            <a:avLst/>
            <a:gdLst/>
            <a:ahLst/>
            <a:cxnLst/>
            <a:rect l="l" t="t" r="r" b="b"/>
            <a:pathLst>
              <a:path h="768985">
                <a:moveTo>
                  <a:pt x="0" y="0"/>
                </a:moveTo>
                <a:lnTo>
                  <a:pt x="0" y="768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11923" y="4852542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7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920483" y="51432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920483" y="3796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52767" y="3802888"/>
            <a:ext cx="0" cy="762635"/>
          </a:xfrm>
          <a:custGeom>
            <a:avLst/>
            <a:gdLst/>
            <a:ahLst/>
            <a:cxnLst/>
            <a:rect l="l" t="t" r="r" b="b"/>
            <a:pathLst>
              <a:path h="762635">
                <a:moveTo>
                  <a:pt x="0" y="0"/>
                </a:moveTo>
                <a:lnTo>
                  <a:pt x="0" y="762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52767" y="4852542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061327" y="51573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061327" y="38028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244460" y="3402329"/>
            <a:ext cx="0" cy="1076325"/>
          </a:xfrm>
          <a:custGeom>
            <a:avLst/>
            <a:gdLst/>
            <a:ahLst/>
            <a:cxnLst/>
            <a:rect l="l" t="t" r="r" b="b"/>
            <a:pathLst>
              <a:path h="1076325">
                <a:moveTo>
                  <a:pt x="0" y="10758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53020" y="4478464"/>
            <a:ext cx="193040" cy="0"/>
          </a:xfrm>
          <a:custGeom>
            <a:avLst/>
            <a:gdLst/>
            <a:ahLst/>
            <a:cxnLst/>
            <a:rect l="l" t="t" r="r" b="b"/>
            <a:pathLst>
              <a:path w="193040">
                <a:moveTo>
                  <a:pt x="0" y="0"/>
                </a:moveTo>
                <a:lnTo>
                  <a:pt x="192658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53020" y="3402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54240" y="3406013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10727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62800" y="3406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498080" y="2698750"/>
            <a:ext cx="0" cy="2010410"/>
          </a:xfrm>
          <a:custGeom>
            <a:avLst/>
            <a:gdLst/>
            <a:ahLst/>
            <a:cxnLst/>
            <a:rect l="l" t="t" r="r" b="b"/>
            <a:pathLst>
              <a:path h="2010410">
                <a:moveTo>
                  <a:pt x="0" y="201015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498080" y="47089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498080" y="44217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498080" y="4134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498080" y="35601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498080" y="3273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498080" y="29858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498080" y="2698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 txBox="1"/>
          <p:nvPr/>
        </p:nvSpPr>
        <p:spPr>
          <a:xfrm>
            <a:off x="7668259" y="464921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7668259" y="2639057"/>
            <a:ext cx="743585" cy="186308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094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094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1141094" y="3980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141094" y="3980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723898" y="3917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723898" y="3917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753361" y="3915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753361" y="3915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766442" y="3914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766442" y="3914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884298" y="3910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884298" y="3910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913763" y="3909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913763" y="3909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956307" y="3909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956307" y="3909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221483" y="3986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221483" y="3986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241169" y="4068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241169" y="4068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561970" y="4161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561970" y="4161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800985" y="4228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800985" y="4228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990850" y="4239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990850" y="4239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102101" y="425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102101" y="425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118485" y="4283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118485" y="4283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144773" y="4297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144773" y="4297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184017" y="4302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184017" y="4302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203701" y="4331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203701" y="4331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210179" y="4408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210179" y="4408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249548" y="4444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249548" y="4444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344417" y="4468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344417" y="4468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386963" y="44832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386963" y="44832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413125" y="44952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413125" y="44952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429508" y="4517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429508" y="4517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442589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442589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465576" y="4638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465576" y="4638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472053" y="4654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472053" y="4654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585146" y="4147883"/>
            <a:ext cx="800100" cy="72656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359275" y="3674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359275" y="3674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365878" y="3623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365878" y="3623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522978" y="3512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522978" y="3512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539360" y="347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539360" y="347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575428" y="3422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575428" y="3422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588509" y="3354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588509" y="3354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604892" y="3167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604892" y="3167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627753" y="3106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627753" y="3106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693284" y="3089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693284" y="3089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716145" y="3055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716145" y="3055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717986" y="2533205"/>
            <a:ext cx="1081659" cy="56184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796534" y="3163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796534" y="3163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858764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858764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966840" y="3203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966840" y="3203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973317" y="3229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973317" y="3229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006084" y="3282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006084" y="3282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032246" y="3315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032246" y="3315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084696" y="333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084696" y="333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117463" y="3450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117463" y="3450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137021" y="3484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137021" y="3484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251702" y="3523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251702" y="3523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284340" y="3540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284340" y="3540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323710" y="3774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323710" y="3774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340094" y="3808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340094" y="3808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569202" y="3835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569202" y="3835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601968" y="3892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601968" y="3892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628130" y="3915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628130" y="3915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683756" y="42127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683756" y="42127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706743" y="4358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706743" y="4358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994779" y="4452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994779" y="4452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135621" y="446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135621" y="446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227316" y="3923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227316" y="3923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237094" y="3925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237094" y="3925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 txBox="1"/>
          <p:nvPr/>
        </p:nvSpPr>
        <p:spPr>
          <a:xfrm>
            <a:off x="170421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153990500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334111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153991000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497814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153991500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661504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153992000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594230" y="521077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594230" y="446642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594230" y="375555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594230" y="301120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594230" y="226685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SNORA36A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153990242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464" name="object 46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61" name="object 46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6268846" y="4565396"/>
            <a:ext cx="1229360" cy="28765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L="60515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2047" y="3953954"/>
            <a:ext cx="622935" cy="15227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828926" y="4074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828926" y="4074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870201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870201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922779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22779" y="4073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78482" y="4091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78482" y="4091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63191" y="4117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63191" y="4117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72335" y="4121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72335" y="4121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29611" y="4150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29611" y="4150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52472" y="4164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52472" y="4164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59329" y="4169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59329" y="4169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70760" y="417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70760" y="417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98192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98192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07463" y="4204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07463" y="4204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21179" y="4216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21179" y="42165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48610" y="4241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48610" y="4241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57754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57754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96744" y="4292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396744" y="4292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26461" y="4328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426461" y="4328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85898" y="4408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485898" y="4408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15742" y="445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15742" y="445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22601" y="4462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22601" y="4462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43175" y="4492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43175" y="4492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61463" y="4520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561463" y="4520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572892" y="4537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572892" y="4537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643695" y="4377245"/>
            <a:ext cx="787781" cy="54292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34219" y="3606101"/>
            <a:ext cx="1829307" cy="5919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365750" y="3502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365750" y="3502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372608" y="347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72608" y="347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386323" y="3425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386323" y="3425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395467" y="3390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395467" y="3390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402326" y="3364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02326" y="3364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09184" y="333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09184" y="333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418328" y="3303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18328" y="3303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452745" y="3174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452745" y="3174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461889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461889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05132" y="2516314"/>
            <a:ext cx="579501" cy="674497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091428" y="326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091428" y="326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141720" y="3397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141720" y="3397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153150" y="3427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153150" y="3427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173723" y="3480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173723" y="3480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194425" y="3532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194425" y="3532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247003" y="3658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247003" y="3658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251575" y="3669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251575" y="3669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301994" y="3779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301994" y="3779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347523" y="3875976"/>
            <a:ext cx="462788" cy="46697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878828" y="4324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878828" y="4324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885685" y="4324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885685" y="4324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970394" y="4314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970394" y="4314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039102" y="4297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039102" y="4297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080250" y="4284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080250" y="4284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169531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169531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242809" y="4220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242809" y="4220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993394" y="5486400"/>
            <a:ext cx="5723255" cy="0"/>
          </a:xfrm>
          <a:custGeom>
            <a:avLst/>
            <a:gdLst/>
            <a:ahLst/>
            <a:cxnLst/>
            <a:rect l="l" t="t" r="r" b="b"/>
            <a:pathLst>
              <a:path w="5723255">
                <a:moveTo>
                  <a:pt x="0" y="0"/>
                </a:moveTo>
                <a:lnTo>
                  <a:pt x="572287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9933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1380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28256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4270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717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71626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914400" y="2421763"/>
            <a:ext cx="0" cy="2569210"/>
          </a:xfrm>
          <a:custGeom>
            <a:avLst/>
            <a:gdLst/>
            <a:ahLst/>
            <a:cxnLst/>
            <a:rect l="l" t="t" r="r" b="b"/>
            <a:pathLst>
              <a:path h="2569210">
                <a:moveTo>
                  <a:pt x="0" y="0"/>
                </a:moveTo>
                <a:lnTo>
                  <a:pt x="0" y="256908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4990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48884" y="4348479"/>
            <a:ext cx="1949450" cy="0"/>
          </a:xfrm>
          <a:custGeom>
            <a:avLst/>
            <a:gdLst/>
            <a:ahLst/>
            <a:cxnLst/>
            <a:rect l="l" t="t" r="r" b="b"/>
            <a:pathLst>
              <a:path w="1949450">
                <a:moveTo>
                  <a:pt x="0" y="0"/>
                </a:moveTo>
                <a:lnTo>
                  <a:pt x="194919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4348479"/>
            <a:ext cx="2439035" cy="0"/>
          </a:xfrm>
          <a:custGeom>
            <a:avLst/>
            <a:gdLst/>
            <a:ahLst/>
            <a:cxnLst/>
            <a:rect l="l" t="t" r="r" b="b"/>
            <a:pathLst>
              <a:path w="2439035">
                <a:moveTo>
                  <a:pt x="0" y="0"/>
                </a:moveTo>
                <a:lnTo>
                  <a:pt x="24390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3706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2960" y="30640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2960" y="2421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055497" y="2047557"/>
            <a:ext cx="6295072" cy="331152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94221" y="32635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098095" y="32720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148387" y="3408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156071" y="3430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159817" y="3439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176645" y="34836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180391" y="34921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197219" y="35354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201092" y="35439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249923" y="36614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253670" y="36699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254496" y="3671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58242" y="36805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498080" y="2680716"/>
            <a:ext cx="0" cy="2075180"/>
          </a:xfrm>
          <a:custGeom>
            <a:avLst/>
            <a:gdLst/>
            <a:ahLst/>
            <a:cxnLst/>
            <a:rect l="l" t="t" r="r" b="b"/>
            <a:pathLst>
              <a:path h="2075179">
                <a:moveTo>
                  <a:pt x="0" y="207505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498080" y="4755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498080" y="4459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498080" y="4162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498080" y="38665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498080" y="35699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498080" y="3273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498080" y="2977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498080" y="2680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 txBox="1"/>
          <p:nvPr/>
        </p:nvSpPr>
        <p:spPr>
          <a:xfrm>
            <a:off x="7668259" y="4696076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7668259" y="439965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7668259" y="3213859"/>
            <a:ext cx="743585" cy="10293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162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6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7668259" y="291744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7668259" y="262102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1136332" y="3948239"/>
            <a:ext cx="819785" cy="163703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072767" y="4085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72767" y="4085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157476" y="4112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157476" y="4112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166620" y="4115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166620" y="4115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223897" y="4144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223897" y="4144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246757" y="4158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246757" y="4158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253614" y="4163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253614" y="4163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265045" y="4171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265045" y="4171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292476" y="4191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292476" y="4191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301748" y="4199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301748" y="41992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315464" y="4210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315464" y="4210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342895" y="42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342895" y="42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352039" y="4245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352039" y="4245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391029" y="4286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391029" y="4286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420747" y="4322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420747" y="4322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480182" y="4402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480182" y="4402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10027" y="4446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10027" y="4446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516885" y="4456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516885" y="4456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537460" y="4487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537460" y="4487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555748" y="4514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555748" y="4514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567177" y="4532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567177" y="4532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637980" y="4371530"/>
            <a:ext cx="799210" cy="554354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528504" y="3600386"/>
            <a:ext cx="1840738" cy="603376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360034" y="3496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360034" y="3496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366892" y="347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366892" y="347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380609" y="3419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380609" y="3419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389753" y="33849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389753" y="33849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396610" y="3358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396610" y="3358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403469" y="3332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403469" y="3332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412613" y="3297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412613" y="3297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447029" y="3168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447029" y="3168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456173" y="3134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456173" y="3134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499417" y="2510599"/>
            <a:ext cx="625348" cy="783336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147434" y="3421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168009" y="3475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168009" y="3475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188709" y="3526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188709" y="3526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41288" y="3652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41288" y="3652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245859" y="3663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291516" y="3769296"/>
            <a:ext cx="984630" cy="588899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 txBox="1"/>
          <p:nvPr/>
        </p:nvSpPr>
        <p:spPr>
          <a:xfrm>
            <a:off x="69469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183934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298386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412851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527304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641756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153238500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594230" y="486533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594230" y="425644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594230" y="361420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594230" y="297196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594230" y="232959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TMEM187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153236072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276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14</a:t>
            </a:r>
            <a:endParaRPr sz="120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3261995" y="4311141"/>
            <a:ext cx="2287270" cy="296545"/>
          </a:xfrm>
          <a:custGeom>
            <a:avLst/>
            <a:gdLst/>
            <a:ahLst/>
            <a:cxnLst/>
            <a:rect l="l" t="t" r="r" b="b"/>
            <a:pathLst>
              <a:path w="2287270" h="296545">
                <a:moveTo>
                  <a:pt x="0" y="296417"/>
                </a:moveTo>
                <a:lnTo>
                  <a:pt x="2286889" y="296417"/>
                </a:lnTo>
                <a:lnTo>
                  <a:pt x="2286889" y="0"/>
                </a:lnTo>
                <a:lnTo>
                  <a:pt x="0" y="0"/>
                </a:lnTo>
                <a:lnTo>
                  <a:pt x="0" y="29641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 txBox="1"/>
          <p:nvPr/>
        </p:nvSpPr>
        <p:spPr>
          <a:xfrm>
            <a:off x="4240276" y="4405501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914400" y="4607559"/>
            <a:ext cx="2345690" cy="296545"/>
          </a:xfrm>
          <a:custGeom>
            <a:avLst/>
            <a:gdLst/>
            <a:ahLst/>
            <a:cxnLst/>
            <a:rect l="l" t="t" r="r" b="b"/>
            <a:pathLst>
              <a:path w="2345690" h="296545">
                <a:moveTo>
                  <a:pt x="0" y="296417"/>
                </a:moveTo>
                <a:lnTo>
                  <a:pt x="2345309" y="296417"/>
                </a:lnTo>
                <a:lnTo>
                  <a:pt x="2345309" y="0"/>
                </a:lnTo>
                <a:lnTo>
                  <a:pt x="0" y="0"/>
                </a:lnTo>
                <a:lnTo>
                  <a:pt x="0" y="296417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33" name="object 233"/>
          <p:cNvSpPr txBox="1"/>
          <p:nvPr/>
        </p:nvSpPr>
        <p:spPr>
          <a:xfrm>
            <a:off x="894664" y="4704586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6285991" y="2828925"/>
            <a:ext cx="1212215" cy="29654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232" name="object 232"/>
          <p:cNvGraphicFramePr>
            <a:graphicFrameLocks noGrp="1"/>
          </p:cNvGraphicFramePr>
          <p:nvPr/>
        </p:nvGraphicFramePr>
        <p:xfrm>
          <a:off x="5551170" y="3125342"/>
          <a:ext cx="732790" cy="8896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25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296417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spc="-2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xon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6481">
                <a:tc>
                  <a:txBody>
                    <a:bodyPr/>
                    <a:lstStyle/>
                    <a:p>
                      <a:pPr marL="201930">
                        <a:lnSpc>
                          <a:spcPct val="100000"/>
                        </a:lnSpc>
                      </a:pPr>
                      <a:r>
                        <a:rPr sz="600" dirty="0">
                          <a:latin typeface="Arial"/>
                          <a:cs typeface="Arial"/>
                        </a:rPr>
                        <a:t>first_</a:t>
                      </a:r>
                      <a:r>
                        <a:rPr sz="600" spc="-2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xon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6481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</a:pPr>
                      <a:r>
                        <a:rPr sz="600" dirty="0">
                          <a:latin typeface="Arial"/>
                          <a:cs typeface="Arial"/>
                        </a:rPr>
                        <a:t>5'UTR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39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39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6080" y="4830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6080" y="4830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44346" y="4744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44346" y="4744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76858" y="4712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76858" y="4712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18767" y="467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18767" y="467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37310" y="4654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37310" y="4654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93063" y="4599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93063" y="4599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62786" y="4532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62786" y="4532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86027" y="4509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86027" y="4509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13839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13839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41780" y="4455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41780" y="4455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55750" y="4441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55750" y="4441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76526" y="4324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76526" y="4324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69364" y="4233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69364" y="4233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78761" y="4224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78761" y="4224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02002" y="4201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02002" y="4201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48357" y="4156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48357" y="4156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59864" y="4047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59864" y="4047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973833" y="4033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973833" y="4033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057526" y="39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057526" y="39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071370" y="393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071370" y="393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15514" y="3796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215514" y="3796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38755" y="3773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38755" y="3773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94508" y="37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94508" y="37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378075" y="363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378075" y="363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447798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447798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466339" y="3549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466339" y="3549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475610" y="3539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475610" y="3539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550032" y="346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550032" y="346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559304" y="3457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559304" y="3457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573273" y="344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573273" y="344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582545" y="3434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582545" y="3434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615057" y="3401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615057" y="3401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629026" y="3388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629026" y="3388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656839" y="3360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656839" y="3360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717292" y="3301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717292" y="3301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763773" y="325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763773" y="325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912364" y="3112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912364" y="3112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945002" y="3082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945002" y="3082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958845" y="3068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958845" y="3068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991357" y="3038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991357" y="3038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228339" y="2826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228339" y="2826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256279" y="2802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256279" y="2802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270250" y="2790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270250" y="2790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339846" y="2733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339846" y="2733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391027" y="2692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391027" y="2692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400297" y="2684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400297" y="2684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576828" y="2553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576828" y="2553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683761" y="2482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683761" y="2482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772027" y="2429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772027" y="2429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90569" y="2418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790569" y="2418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813809" y="2405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813809" y="2405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934586" y="2344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934586" y="2344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985767" y="2320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985767" y="2320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088003" y="2279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088003" y="2279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18051" y="223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18051" y="223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92346" y="2215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92346" y="2215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399279" y="219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399279" y="219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594352" y="2165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594352" y="2165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729098" y="2158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729098" y="2158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10098" y="2185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10098" y="2185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365750" y="2238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365750" y="2238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44616" y="2259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444616" y="2259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495797" y="2274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495797" y="2274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514340" y="2280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514340" y="2280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72328" y="2332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72328" y="2332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686297" y="2337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686297" y="2337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14110" y="2348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14110" y="2348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155563" y="257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155563" y="257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39255" y="2806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39255" y="2806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662039" y="282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662039" y="282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685280" y="2922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685280" y="2922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861809" y="3043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861809" y="3043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066280" y="3123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066280" y="3123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201027" y="3134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201027" y="3134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219568" y="3148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219568" y="3148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242809" y="2538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242809" y="2538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316227" y="5486400"/>
            <a:ext cx="5575935" cy="0"/>
          </a:xfrm>
          <a:custGeom>
            <a:avLst/>
            <a:gdLst/>
            <a:ahLst/>
            <a:cxnLst/>
            <a:rect l="l" t="t" r="r" b="b"/>
            <a:pathLst>
              <a:path w="5575934">
                <a:moveTo>
                  <a:pt x="0" y="0"/>
                </a:moveTo>
                <a:lnTo>
                  <a:pt x="557555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31622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24548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1747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1040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0332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9625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9178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14400" y="2612898"/>
            <a:ext cx="0" cy="2306955"/>
          </a:xfrm>
          <a:custGeom>
            <a:avLst/>
            <a:gdLst/>
            <a:ahLst/>
            <a:cxnLst/>
            <a:rect l="l" t="t" r="r" b="b"/>
            <a:pathLst>
              <a:path h="2306954">
                <a:moveTo>
                  <a:pt x="0" y="0"/>
                </a:moveTo>
                <a:lnTo>
                  <a:pt x="0" y="230670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22960" y="4919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22960" y="41507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22960" y="33817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2612898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149603" y="4841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49603" y="4850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153477" y="4850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159002" y="48328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159002" y="48414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162748" y="4841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247266" y="47471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247266" y="4755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251013" y="4755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79778" y="47156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279778" y="4724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283525" y="47242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321561" y="4674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321561" y="4683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325435" y="46835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340230" y="4656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340230" y="4665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343977" y="4665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395983" y="4602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395983" y="4611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399730" y="4611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65580" y="4534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65580" y="45435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69453" y="4543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88821" y="45124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88821" y="4520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92694" y="45210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16761" y="44852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20507" y="4493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44574" y="44582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48447" y="4466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58544" y="44446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62417" y="44531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679320" y="43270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683194" y="43355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772285" y="4236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776031" y="4244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781555" y="4227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785429" y="42358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804797" y="4204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808670" y="4213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851279" y="4159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851279" y="41678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855025" y="4167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962785" y="40502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962785" y="4051998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231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966531" y="4058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976754" y="4036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980501" y="4045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060320" y="3954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060320" y="3956430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5" y="0"/>
                </a:lnTo>
              </a:path>
            </a:pathLst>
          </a:custGeom>
          <a:ln w="232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064194" y="396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074291" y="3941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078037" y="3949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218308" y="3799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218308" y="38082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222182" y="3808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241550" y="3776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241550" y="37853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245423" y="3785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297302" y="3721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297302" y="37303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301176" y="3730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380995" y="36393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380995" y="36478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384742" y="36478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450592" y="3570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450592" y="3578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454465" y="3578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469260" y="3551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469260" y="35605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473007" y="3560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478532" y="35427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478532" y="35513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482278" y="35513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552826" y="3469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552826" y="34776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556700" y="3477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562098" y="3459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562098" y="3468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565971" y="3468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576067" y="34461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576067" y="34546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579941" y="34547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585339" y="3436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585339" y="3445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589212" y="3445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617851" y="34047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617851" y="3406457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5" y="0"/>
                </a:lnTo>
              </a:path>
            </a:pathLst>
          </a:custGeom>
          <a:ln w="233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621724" y="34133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631820" y="33910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635694" y="33995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659760" y="3363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659760" y="33721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663507" y="33720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720085" y="3304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720085" y="3312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723959" y="3312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766567" y="3258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766567" y="32673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770441" y="3267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915285" y="31156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915285" y="31242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919031" y="3124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947797" y="30849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947797" y="3086925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226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951670" y="30935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961767" y="3071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965513" y="30803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994279" y="3041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994279" y="3050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998025" y="3049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231260" y="28290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231260" y="28375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235007" y="28376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259073" y="2805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259073" y="2808033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213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262947" y="2813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273044" y="2793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276917" y="28020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342766" y="2735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342766" y="27444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346513" y="2744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393821" y="2694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393821" y="2703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397694" y="27035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403091" y="2687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403091" y="26962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406965" y="2696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579748" y="2556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579748" y="2565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583495" y="25653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686555" y="2485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686555" y="24942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690429" y="2494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774821" y="2432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774821" y="2435479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813" y="0"/>
                </a:lnTo>
              </a:path>
            </a:pathLst>
          </a:custGeom>
          <a:ln w="201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778694" y="24407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793490" y="24215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797236" y="24300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816730" y="2408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816730" y="24171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820477" y="2417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937508" y="2346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937508" y="2355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941254" y="2355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988561" y="2323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988561" y="23323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992435" y="2332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090796" y="2282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090796" y="22909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094670" y="2291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220845" y="22390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220845" y="22475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224718" y="22475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295266" y="2218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295266" y="2227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299013" y="22272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402073" y="2195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402073" y="22037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405947" y="22036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597272" y="2168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597272" y="2176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601019" y="2176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732020" y="2161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732020" y="21697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735766" y="2169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113020" y="21883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113020" y="21968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116766" y="21969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368544" y="2241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368544" y="22496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372417" y="22496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447538" y="2262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447538" y="22708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451284" y="2270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498591" y="2277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498591" y="2285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502465" y="22859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517260" y="2282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517260" y="22915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521007" y="22915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675248" y="2335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675248" y="2344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678995" y="23442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689091" y="23407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689091" y="2349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692965" y="23493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717032" y="2351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717032" y="2359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720778" y="2359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158484" y="2582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158484" y="25910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162230" y="2591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242050" y="2809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242050" y="2818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245923" y="2818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664832" y="2822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664832" y="2831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668706" y="28314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688073" y="2924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688073" y="2933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691947" y="2933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864731" y="3045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864731" y="3054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868477" y="3054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069073" y="3126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069073" y="31352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072947" y="3135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203820" y="3137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203820" y="3153346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813" y="0"/>
                </a:lnTo>
              </a:path>
            </a:pathLst>
          </a:custGeom>
          <a:ln w="233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207694" y="3146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222490" y="3151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226236" y="3160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245731" y="2541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245731" y="25499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249477" y="2549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158239" y="4515358"/>
            <a:ext cx="0" cy="839469"/>
          </a:xfrm>
          <a:custGeom>
            <a:avLst/>
            <a:gdLst/>
            <a:ahLst/>
            <a:cxnLst/>
            <a:rect l="l" t="t" r="r" b="b"/>
            <a:pathLst>
              <a:path h="839470">
                <a:moveTo>
                  <a:pt x="0" y="0"/>
                </a:moveTo>
                <a:lnTo>
                  <a:pt x="0" y="838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066800" y="534790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23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167511" y="4515358"/>
            <a:ext cx="0" cy="826135"/>
          </a:xfrm>
          <a:custGeom>
            <a:avLst/>
            <a:gdLst/>
            <a:ahLst/>
            <a:cxnLst/>
            <a:rect l="l" t="t" r="r" b="b"/>
            <a:pathLst>
              <a:path h="826135">
                <a:moveTo>
                  <a:pt x="0" y="0"/>
                </a:moveTo>
                <a:lnTo>
                  <a:pt x="0" y="826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255775" y="4515358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4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164336" y="5219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288288" y="4515358"/>
            <a:ext cx="0" cy="659765"/>
          </a:xfrm>
          <a:custGeom>
            <a:avLst/>
            <a:gdLst/>
            <a:ahLst/>
            <a:cxnLst/>
            <a:rect l="l" t="t" r="r" b="b"/>
            <a:pathLst>
              <a:path h="659764">
                <a:moveTo>
                  <a:pt x="0" y="0"/>
                </a:moveTo>
                <a:lnTo>
                  <a:pt x="0" y="659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196847" y="51749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330197" y="4515358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238758" y="51175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348739" y="4515358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7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257300" y="50920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404492" y="4515358"/>
            <a:ext cx="0" cy="501015"/>
          </a:xfrm>
          <a:custGeom>
            <a:avLst/>
            <a:gdLst/>
            <a:ahLst/>
            <a:cxnLst/>
            <a:rect l="l" t="t" r="r" b="b"/>
            <a:pathLst>
              <a:path h="501014">
                <a:moveTo>
                  <a:pt x="0" y="0"/>
                </a:moveTo>
                <a:lnTo>
                  <a:pt x="0" y="5005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313052" y="50158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474216" y="4166234"/>
            <a:ext cx="0" cy="14604"/>
          </a:xfrm>
          <a:custGeom>
            <a:avLst/>
            <a:gdLst/>
            <a:ahLst/>
            <a:cxnLst/>
            <a:rect l="l" t="t" r="r" b="b"/>
            <a:pathLst>
              <a:path h="14604">
                <a:moveTo>
                  <a:pt x="0" y="0"/>
                </a:moveTo>
                <a:lnTo>
                  <a:pt x="0" y="14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474216" y="4515358"/>
            <a:ext cx="0" cy="405765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0"/>
                </a:moveTo>
                <a:lnTo>
                  <a:pt x="0" y="405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382775" y="49208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382775" y="4166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497457" y="4152646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497457" y="4515358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3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406016" y="48892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406016" y="4152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525269" y="4136135"/>
            <a:ext cx="0" cy="44450"/>
          </a:xfrm>
          <a:custGeom>
            <a:avLst/>
            <a:gdLst/>
            <a:ahLst/>
            <a:cxnLst/>
            <a:rect l="l" t="t" r="r" b="b"/>
            <a:pathLst>
              <a:path h="44450">
                <a:moveTo>
                  <a:pt x="0" y="0"/>
                </a:moveTo>
                <a:lnTo>
                  <a:pt x="0" y="44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525269" y="4515358"/>
            <a:ext cx="0" cy="336550"/>
          </a:xfrm>
          <a:custGeom>
            <a:avLst/>
            <a:gdLst/>
            <a:ahLst/>
            <a:cxnLst/>
            <a:rect l="l" t="t" r="r" b="b"/>
            <a:pathLst>
              <a:path h="336550">
                <a:moveTo>
                  <a:pt x="0" y="0"/>
                </a:moveTo>
                <a:lnTo>
                  <a:pt x="0" y="3361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433830" y="4851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433830" y="4136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553210" y="4119626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553210" y="4515358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461769" y="48138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461769" y="4119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567180" y="4111244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9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567180" y="4515358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6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475739" y="47950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475739" y="41112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687957" y="4037710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687957" y="4515358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9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596516" y="46333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596516" y="4037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780794" y="397916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914400" y="4504690"/>
            <a:ext cx="775335" cy="0"/>
          </a:xfrm>
          <a:custGeom>
            <a:avLst/>
            <a:gdLst/>
            <a:ahLst/>
            <a:cxnLst/>
            <a:rect l="l" t="t" r="r" b="b"/>
            <a:pathLst>
              <a:path w="775335">
                <a:moveTo>
                  <a:pt x="0" y="0"/>
                </a:moveTo>
                <a:lnTo>
                  <a:pt x="774954" y="0"/>
                </a:lnTo>
              </a:path>
            </a:pathLst>
          </a:custGeom>
          <a:ln w="2171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689354" y="3976179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54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790192" y="3973195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5">
                <a:moveTo>
                  <a:pt x="0" y="0"/>
                </a:moveTo>
                <a:lnTo>
                  <a:pt x="0" y="207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813432" y="3958209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21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721992" y="39582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859788" y="3927728"/>
            <a:ext cx="0" cy="252729"/>
          </a:xfrm>
          <a:custGeom>
            <a:avLst/>
            <a:gdLst/>
            <a:ahLst/>
            <a:cxnLst/>
            <a:rect l="l" t="t" r="r" b="b"/>
            <a:pathLst>
              <a:path h="252729">
                <a:moveTo>
                  <a:pt x="0" y="0"/>
                </a:moveTo>
                <a:lnTo>
                  <a:pt x="0" y="2526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768348" y="3927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971294" y="3852164"/>
            <a:ext cx="0" cy="328295"/>
          </a:xfrm>
          <a:custGeom>
            <a:avLst/>
            <a:gdLst/>
            <a:ahLst/>
            <a:cxnLst/>
            <a:rect l="l" t="t" r="r" b="b"/>
            <a:pathLst>
              <a:path h="328295">
                <a:moveTo>
                  <a:pt x="0" y="0"/>
                </a:moveTo>
                <a:lnTo>
                  <a:pt x="0" y="328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879854" y="3852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985264" y="3842511"/>
            <a:ext cx="0" cy="337820"/>
          </a:xfrm>
          <a:custGeom>
            <a:avLst/>
            <a:gdLst/>
            <a:ahLst/>
            <a:cxnLst/>
            <a:rect l="l" t="t" r="r" b="b"/>
            <a:pathLst>
              <a:path h="337820">
                <a:moveTo>
                  <a:pt x="0" y="0"/>
                </a:moveTo>
                <a:lnTo>
                  <a:pt x="0" y="337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893823" y="38425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068957" y="3782948"/>
            <a:ext cx="0" cy="360680"/>
          </a:xfrm>
          <a:custGeom>
            <a:avLst/>
            <a:gdLst/>
            <a:ahLst/>
            <a:cxnLst/>
            <a:rect l="l" t="t" r="r" b="b"/>
            <a:pathLst>
              <a:path h="360679">
                <a:moveTo>
                  <a:pt x="0" y="3606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977517" y="4143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977517" y="3782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082800" y="3772789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3536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991360" y="4126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991360" y="3772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226945" y="3663569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2891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135504" y="39527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135504" y="36635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250185" y="3645153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2802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158745" y="3925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158745" y="36451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305939" y="3600196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2603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214498" y="38605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214498" y="3600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389504" y="3530219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2352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298064" y="3765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298064" y="3530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459227" y="3469894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2180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367788" y="3687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367788" y="34698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477770" y="3453510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5">
                <a:moveTo>
                  <a:pt x="0" y="2139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386329" y="366242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968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386329" y="344944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76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487041" y="3445383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2119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561463" y="3378453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1985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470023" y="357193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470023" y="3374199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80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570733" y="3369945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1969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584704" y="3357245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1948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493264" y="3547109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94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493264" y="3352990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8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593975" y="3348735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1934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626486" y="3318890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1889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535047" y="35078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535047" y="3318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640457" y="3305936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1871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549017" y="3493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549017" y="33059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668270" y="3280155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1838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576829" y="3464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576829" y="3280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728722" y="3223895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1776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637282" y="3401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637282" y="32238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775204" y="3180333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1738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683764" y="3354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683764" y="3177920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>
                <a:moveTo>
                  <a:pt x="0" y="0"/>
                </a:moveTo>
                <a:lnTo>
                  <a:pt x="364109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923794" y="3041650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1652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832354" y="3206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832354" y="3041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956432" y="3011551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1639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864992" y="30115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970276" y="2998597"/>
            <a:ext cx="0" cy="163830"/>
          </a:xfrm>
          <a:custGeom>
            <a:avLst/>
            <a:gdLst/>
            <a:ahLst/>
            <a:cxnLst/>
            <a:rect l="l" t="t" r="r" b="b"/>
            <a:pathLst>
              <a:path h="163830">
                <a:moveTo>
                  <a:pt x="0" y="1635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878835" y="3162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878835" y="2998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002788" y="2968751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1624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911348" y="3131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911348" y="29687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239770" y="2757042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161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148329" y="2918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148329" y="2757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267709" y="2733167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161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176270" y="2894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176270" y="2733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281679" y="2721229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1617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190239" y="2883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190239" y="2721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351276" y="2662682"/>
            <a:ext cx="0" cy="163830"/>
          </a:xfrm>
          <a:custGeom>
            <a:avLst/>
            <a:gdLst/>
            <a:ahLst/>
            <a:cxnLst/>
            <a:rect l="l" t="t" r="r" b="b"/>
            <a:pathLst>
              <a:path h="163830">
                <a:moveTo>
                  <a:pt x="0" y="1637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259835" y="2826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259835" y="2662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402457" y="2620772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1656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311016" y="2782823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6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311016" y="2617025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7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411728" y="2613279"/>
            <a:ext cx="0" cy="166370"/>
          </a:xfrm>
          <a:custGeom>
            <a:avLst/>
            <a:gdLst/>
            <a:ahLst/>
            <a:cxnLst/>
            <a:rect l="l" t="t" r="r" b="b"/>
            <a:pathLst>
              <a:path h="166369">
                <a:moveTo>
                  <a:pt x="0" y="1659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588258" y="2477389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1758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496817" y="2653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496817" y="2477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695191" y="2402585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1833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603752" y="2585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603752" y="2402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783457" y="2345817"/>
            <a:ext cx="0" cy="189865"/>
          </a:xfrm>
          <a:custGeom>
            <a:avLst/>
            <a:gdLst/>
            <a:ahLst/>
            <a:cxnLst/>
            <a:rect l="l" t="t" r="r" b="b"/>
            <a:pathLst>
              <a:path h="189864">
                <a:moveTo>
                  <a:pt x="0" y="1898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692016" y="2535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692016" y="2345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801998" y="2334514"/>
            <a:ext cx="0" cy="191770"/>
          </a:xfrm>
          <a:custGeom>
            <a:avLst/>
            <a:gdLst/>
            <a:ahLst/>
            <a:cxnLst/>
            <a:rect l="l" t="t" r="r" b="b"/>
            <a:pathLst>
              <a:path h="191769">
                <a:moveTo>
                  <a:pt x="0" y="1912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710559" y="2525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710559" y="2334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825240" y="2320670"/>
            <a:ext cx="0" cy="193040"/>
          </a:xfrm>
          <a:custGeom>
            <a:avLst/>
            <a:gdLst/>
            <a:ahLst/>
            <a:cxnLst/>
            <a:rect l="l" t="t" r="r" b="b"/>
            <a:pathLst>
              <a:path h="193039">
                <a:moveTo>
                  <a:pt x="0" y="1930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733800" y="2513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733800" y="2320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946016" y="2254630"/>
            <a:ext cx="0" cy="201930"/>
          </a:xfrm>
          <a:custGeom>
            <a:avLst/>
            <a:gdLst/>
            <a:ahLst/>
            <a:cxnLst/>
            <a:rect l="l" t="t" r="r" b="b"/>
            <a:pathLst>
              <a:path h="201930">
                <a:moveTo>
                  <a:pt x="0" y="2019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854577" y="24565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854577" y="22546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997197" y="2229739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2053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905758" y="2435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905758" y="22297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099433" y="2185035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2118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007992" y="2396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007992" y="21850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229480" y="2138172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2188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138040" y="2356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138040" y="21381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303776" y="2116073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2223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212335" y="2338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212335" y="2116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410709" y="2090420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4">
                <a:moveTo>
                  <a:pt x="0" y="226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319270" y="23168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319270" y="2090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605782" y="2060701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2321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514341" y="2292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514341" y="2060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740528" y="205232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2349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649089" y="2287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649089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121528" y="2075814"/>
            <a:ext cx="0" cy="242570"/>
          </a:xfrm>
          <a:custGeom>
            <a:avLst/>
            <a:gdLst/>
            <a:ahLst/>
            <a:cxnLst/>
            <a:rect l="l" t="t" r="r" b="b"/>
            <a:pathLst>
              <a:path h="242569">
                <a:moveTo>
                  <a:pt x="0" y="2421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030089" y="2318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030089" y="20758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377179" y="2124329"/>
            <a:ext cx="0" cy="250825"/>
          </a:xfrm>
          <a:custGeom>
            <a:avLst/>
            <a:gdLst/>
            <a:ahLst/>
            <a:cxnLst/>
            <a:rect l="l" t="t" r="r" b="b"/>
            <a:pathLst>
              <a:path h="250825">
                <a:moveTo>
                  <a:pt x="0" y="2505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285740" y="23749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85740" y="2124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456046" y="2143632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2546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364607" y="2398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364607" y="21436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507228" y="2157095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2575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415788" y="2414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415788" y="2157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525770" y="2162175"/>
            <a:ext cx="0" cy="259079"/>
          </a:xfrm>
          <a:custGeom>
            <a:avLst/>
            <a:gdLst/>
            <a:ahLst/>
            <a:cxnLst/>
            <a:rect l="l" t="t" r="r" b="b"/>
            <a:pathLst>
              <a:path h="259080">
                <a:moveTo>
                  <a:pt x="0" y="2586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434329" y="2420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434329" y="21621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683758" y="2209038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2705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592317" y="2479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592317" y="2209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697728" y="2213482"/>
            <a:ext cx="0" cy="271780"/>
          </a:xfrm>
          <a:custGeom>
            <a:avLst/>
            <a:gdLst/>
            <a:ahLst/>
            <a:cxnLst/>
            <a:rect l="l" t="t" r="r" b="b"/>
            <a:pathLst>
              <a:path h="271780">
                <a:moveTo>
                  <a:pt x="0" y="2716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606288" y="2485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606288" y="2213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725540" y="2222373"/>
            <a:ext cx="0" cy="274320"/>
          </a:xfrm>
          <a:custGeom>
            <a:avLst/>
            <a:gdLst/>
            <a:ahLst/>
            <a:cxnLst/>
            <a:rect l="l" t="t" r="r" b="b"/>
            <a:pathLst>
              <a:path h="274319">
                <a:moveTo>
                  <a:pt x="0" y="2743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634101" y="2496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634101" y="2222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166992" y="2418714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5">
                <a:moveTo>
                  <a:pt x="0" y="3446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075553" y="2763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075553" y="2418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250685" y="2603373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4">
                <a:moveTo>
                  <a:pt x="0" y="4296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159246" y="3033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159246" y="2603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673468" y="2614041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4347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582029" y="3048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582029" y="26140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696709" y="2695448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4761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605269" y="3171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605269" y="2695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873240" y="2791205"/>
            <a:ext cx="0" cy="527050"/>
          </a:xfrm>
          <a:custGeom>
            <a:avLst/>
            <a:gdLst/>
            <a:ahLst/>
            <a:cxnLst/>
            <a:rect l="l" t="t" r="r" b="b"/>
            <a:pathLst>
              <a:path h="527050">
                <a:moveTo>
                  <a:pt x="0" y="5266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781800" y="3317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781800" y="2791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077709" y="2854579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5613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986269" y="34159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986269" y="28545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7212456" y="2863214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5662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7121017" y="3429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121017" y="2863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230998" y="2874136"/>
            <a:ext cx="0" cy="572770"/>
          </a:xfrm>
          <a:custGeom>
            <a:avLst/>
            <a:gdLst/>
            <a:ahLst/>
            <a:cxnLst/>
            <a:rect l="l" t="t" r="r" b="b"/>
            <a:pathLst>
              <a:path h="572770">
                <a:moveTo>
                  <a:pt x="0" y="5722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7139558" y="3446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139558" y="28741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7254240" y="2384551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3305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7162800" y="2715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7162800" y="23845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498080" y="2337307"/>
            <a:ext cx="0" cy="2345690"/>
          </a:xfrm>
          <a:custGeom>
            <a:avLst/>
            <a:gdLst/>
            <a:ahLst/>
            <a:cxnLst/>
            <a:rect l="l" t="t" r="r" b="b"/>
            <a:pathLst>
              <a:path h="2345690">
                <a:moveTo>
                  <a:pt x="0" y="234569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7498080" y="46829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7498080" y="4347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7498080" y="4012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7498080" y="36776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7498080" y="33426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7498080" y="3007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7498080" y="2672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498080" y="2337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 txBox="1"/>
          <p:nvPr/>
        </p:nvSpPr>
        <p:spPr>
          <a:xfrm>
            <a:off x="7668259" y="4623305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11" name="object 611"/>
          <p:cNvSpPr txBox="1"/>
          <p:nvPr/>
        </p:nvSpPr>
        <p:spPr>
          <a:xfrm>
            <a:off x="7668259" y="428815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7668259" y="2277742"/>
            <a:ext cx="743585" cy="181546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443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25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1141094" y="4833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141094" y="4833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150366" y="4824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150366" y="4824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1238630" y="4738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1238630" y="4738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1271142" y="4707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1271142" y="4707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313052" y="4666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313052" y="4666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331594" y="4648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331594" y="4648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387347" y="4594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387347" y="4594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1457071" y="4526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457071" y="4526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1480311" y="4503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480311" y="4503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508125" y="4476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508125" y="4476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536064" y="4449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1536064" y="4449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550035" y="4435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1550035" y="4435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670811" y="4318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670811" y="4318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763648" y="4227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763648" y="4227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773047" y="4218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773047" y="4218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1796288" y="4196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796288" y="4196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842642" y="4150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842642" y="4150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954148" y="4041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954148" y="4041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968119" y="4028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968119" y="4028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051811" y="3946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051811" y="3946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065654" y="3932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065654" y="3932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209800" y="3791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209800" y="3791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233041" y="3768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233041" y="3768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288794" y="37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288794" y="37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372360" y="3630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372360" y="3630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442082" y="3561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2442082" y="3561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2460625" y="3543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460625" y="3543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469895" y="3534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469895" y="3534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544317" y="346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544317" y="346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553589" y="3451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553589" y="3451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567558" y="3437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567558" y="3437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576829" y="3428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576829" y="3428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609342" y="3396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609342" y="3396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623311" y="3382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623311" y="3382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651125" y="3354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651125" y="3354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711576" y="3295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711576" y="3295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758058" y="32501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758058" y="32501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906648" y="3107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906648" y="3107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939288" y="3076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939288" y="3076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953130" y="3063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953130" y="3063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985642" y="3032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985642" y="3032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222625" y="28204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222625" y="28204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250564" y="27967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250564" y="27967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264534" y="2784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264534" y="2784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334130" y="2727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334130" y="2727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385311" y="2686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385311" y="2686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394583" y="2679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394583" y="2679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571113" y="2548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571113" y="2548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678046" y="2477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678046" y="2477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766311" y="2423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766311" y="2423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784853" y="2413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784853" y="2413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808095" y="2400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808095" y="2400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928871" y="2338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928871" y="2338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980053" y="2315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980053" y="2315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082288" y="2273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082288" y="2273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212335" y="2230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212335" y="2230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286630" y="2210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286630" y="2210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393565" y="2186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393565" y="2186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588636" y="2159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588636" y="2159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723384" y="2152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723384" y="2152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104384" y="2179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104384" y="2179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360034" y="2232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360034" y="2232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438902" y="2253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438902" y="2253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490083" y="2268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490083" y="2268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508625" y="2274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508625" y="2274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666613" y="2327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666613" y="2327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680583" y="2332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680583" y="2332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708396" y="2342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708396" y="2342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149847" y="2573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149847" y="2573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233540" y="2801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233540" y="2801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656323" y="2814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656323" y="2814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679565" y="2916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679565" y="2916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856094" y="3037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856094" y="3037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7060565" y="3118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7060565" y="3118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7195311" y="3129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7195311" y="3129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7213854" y="3143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7213854" y="3143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7237094" y="2532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7237094" y="2532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 txBox="1"/>
          <p:nvPr/>
        </p:nvSpPr>
        <p:spPr>
          <a:xfrm>
            <a:off x="101752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235406000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8" name="object 768"/>
          <p:cNvSpPr txBox="1"/>
          <p:nvPr/>
        </p:nvSpPr>
        <p:spPr>
          <a:xfrm>
            <a:off x="194678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235406200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9" name="object 769"/>
          <p:cNvSpPr txBox="1"/>
          <p:nvPr/>
        </p:nvSpPr>
        <p:spPr>
          <a:xfrm>
            <a:off x="287604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235406400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0" name="object 770"/>
          <p:cNvSpPr txBox="1"/>
          <p:nvPr/>
        </p:nvSpPr>
        <p:spPr>
          <a:xfrm>
            <a:off x="380530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235406600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1" name="object 771"/>
          <p:cNvSpPr txBox="1"/>
          <p:nvPr/>
        </p:nvSpPr>
        <p:spPr>
          <a:xfrm>
            <a:off x="473455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235406800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2" name="object 772"/>
          <p:cNvSpPr txBox="1"/>
          <p:nvPr/>
        </p:nvSpPr>
        <p:spPr>
          <a:xfrm>
            <a:off x="566381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235407000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3" name="object 773"/>
          <p:cNvSpPr txBox="1"/>
          <p:nvPr/>
        </p:nvSpPr>
        <p:spPr>
          <a:xfrm>
            <a:off x="659320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235407200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4" name="object 774"/>
          <p:cNvSpPr txBox="1"/>
          <p:nvPr/>
        </p:nvSpPr>
        <p:spPr>
          <a:xfrm>
            <a:off x="594230" y="479408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75" name="object 775"/>
          <p:cNvSpPr txBox="1"/>
          <p:nvPr/>
        </p:nvSpPr>
        <p:spPr>
          <a:xfrm>
            <a:off x="594230" y="40252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6" name="object 776"/>
          <p:cNvSpPr txBox="1"/>
          <p:nvPr/>
        </p:nvSpPr>
        <p:spPr>
          <a:xfrm>
            <a:off x="594230" y="325624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77" name="object 777"/>
          <p:cNvSpPr txBox="1"/>
          <p:nvPr/>
        </p:nvSpPr>
        <p:spPr>
          <a:xfrm>
            <a:off x="594230" y="252073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8" name="object 77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ARL4C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235405966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16</a:t>
            </a:r>
            <a:endParaRPr sz="1200">
              <a:latin typeface="Arial"/>
              <a:cs typeface="Arial"/>
            </a:endParaRPr>
          </a:p>
        </p:txBody>
      </p:sp>
      <p:sp>
        <p:nvSpPr>
          <p:cNvPr id="780" name="object 78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914400" y="4180332"/>
            <a:ext cx="3622040" cy="335280"/>
          </a:xfrm>
          <a:custGeom>
            <a:avLst/>
            <a:gdLst/>
            <a:ahLst/>
            <a:cxnLst/>
            <a:rect l="l" t="t" r="r" b="b"/>
            <a:pathLst>
              <a:path w="3622040" h="335279">
                <a:moveTo>
                  <a:pt x="0" y="335026"/>
                </a:moveTo>
                <a:lnTo>
                  <a:pt x="3621786" y="335026"/>
                </a:lnTo>
                <a:lnTo>
                  <a:pt x="3621786" y="0"/>
                </a:lnTo>
                <a:lnTo>
                  <a:pt x="0" y="0"/>
                </a:lnTo>
                <a:lnTo>
                  <a:pt x="0" y="33502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 txBox="1"/>
          <p:nvPr/>
        </p:nvSpPr>
        <p:spPr>
          <a:xfrm>
            <a:off x="2050160" y="429412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85" name="object 78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83" name="object 783"/>
          <p:cNvSpPr txBox="1"/>
          <p:nvPr/>
        </p:nvSpPr>
        <p:spPr>
          <a:xfrm>
            <a:off x="4540758" y="4515484"/>
            <a:ext cx="2957830" cy="33528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R="3810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784" name="object 78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8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8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3291" y="4638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3291" y="4638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11961" y="4619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11961" y="4619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51533" y="4474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51533" y="4474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88744" y="4436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88744" y="4436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56258" y="4264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56258" y="4264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95957" y="4123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95957" y="4123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51710" y="4067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51710" y="4067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63470" y="39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63470" y="39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24075" y="3708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24075" y="3708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05582" y="3370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05582" y="3370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719704" y="3200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719704" y="3200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747645" y="317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747645" y="317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75457" y="3158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75457" y="3158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03398" y="3137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03398" y="3137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31338" y="3117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31338" y="3117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59277" y="3097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59277" y="3097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70910" y="3020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70910" y="3020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36061" y="2977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36061" y="2977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50183" y="28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250183" y="28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82847" y="2737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82847" y="2737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510788" y="2725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10788" y="2725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38728" y="271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38728" y="271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66540" y="2703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66540" y="2703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94480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94480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622421" y="2682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622421" y="2682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50360" y="2672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50360" y="2672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78301" y="2663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78301" y="2663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34180" y="264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34180" y="264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752722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52722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808603" y="262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08603" y="262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04055" y="2589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04055" y="2589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87748" y="2580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87748" y="2580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320413" y="2576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320413" y="2576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348353" y="2578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348353" y="2578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404233" y="2582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404233" y="2582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543805" y="2601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543805" y="2601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571746" y="2605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571746" y="2605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599685" y="2610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599685" y="2610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627626" y="2616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627626" y="2616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683378" y="2628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683378" y="2628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729988" y="2640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729988" y="2640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76470" y="265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776470" y="265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95139" y="2657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95139" y="2657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813680" y="2663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13680" y="2663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962652" y="2711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962652" y="2711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09134" y="2728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09134" y="2728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65014" y="2750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65014" y="2750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41797" y="2826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41797" y="2826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06948" y="2858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06948" y="2858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828157" y="3157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828157" y="3157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004940" y="3276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004940" y="3276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153911" y="3382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153911" y="3382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181852" y="3403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181852" y="3403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219063" y="3430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219063" y="3430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451727" y="3607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451727" y="3607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749542" y="3844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749542" y="3844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777481" y="3867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777481" y="3867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000875" y="4051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000875" y="4051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019417" y="4066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019417" y="4066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158990" y="4183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158990" y="4183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242809" y="4253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242809" y="4253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39571" y="5486400"/>
            <a:ext cx="5584190" cy="0"/>
          </a:xfrm>
          <a:custGeom>
            <a:avLst/>
            <a:gdLst/>
            <a:ahLst/>
            <a:cxnLst/>
            <a:rect l="l" t="t" r="r" b="b"/>
            <a:pathLst>
              <a:path w="5584190">
                <a:moveTo>
                  <a:pt x="0" y="0"/>
                </a:moveTo>
                <a:lnTo>
                  <a:pt x="558418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1395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0703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0010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9316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8623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931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7237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914400" y="2684652"/>
            <a:ext cx="0" cy="2258695"/>
          </a:xfrm>
          <a:custGeom>
            <a:avLst/>
            <a:gdLst/>
            <a:ahLst/>
            <a:cxnLst/>
            <a:rect l="l" t="t" r="r" b="b"/>
            <a:pathLst>
              <a:path h="2258695">
                <a:moveTo>
                  <a:pt x="0" y="0"/>
                </a:moveTo>
                <a:lnTo>
                  <a:pt x="0" y="225869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22960" y="49433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22960" y="3813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22960" y="2684462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9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149730" y="4689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149730" y="4698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153477" y="4698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196213" y="4641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196213" y="4650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199959" y="46501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214755" y="46222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214755" y="46309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218628" y="4630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354455" y="4477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354455" y="44864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358201" y="44864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391666" y="4439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391666" y="44480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395412" y="4447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559178" y="42677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59178" y="42763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62925" y="4276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698751" y="4126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698751" y="41351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702625" y="4135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754632" y="4070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754632" y="4079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758378" y="4079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66264" y="3960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866264" y="39688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870138" y="39689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126869" y="3711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130742" y="37196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508504" y="33737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508504" y="33822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512250" y="33823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722498" y="3203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726372" y="32116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750439" y="3181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754312" y="3190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778379" y="3161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782125" y="3169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806319" y="31404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810065" y="31490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834258" y="31201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834258" y="31287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838005" y="3128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862072" y="3100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862072" y="31088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865945" y="3108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973832" y="3023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973832" y="30318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977578" y="3031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038982" y="2980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038982" y="2989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42729" y="29892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252978" y="28538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252978" y="2862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256851" y="2862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485641" y="27401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485641" y="27487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489515" y="27487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13582" y="2728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513582" y="2736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517455" y="27369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41521" y="27170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41521" y="2725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45395" y="27256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569461" y="2706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569461" y="27146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73208" y="27146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97402" y="2695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97402" y="2704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601148" y="2704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625341" y="2685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625341" y="26939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629088" y="2693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653154" y="26757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657028" y="26843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681095" y="2666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681095" y="2675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684968" y="26750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736975" y="26492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736975" y="2655189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813" y="0"/>
                </a:lnTo>
              </a:path>
            </a:pathLst>
          </a:custGeom>
          <a:ln w="1485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740848" y="26577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755644" y="2643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759390" y="2652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811396" y="26291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811396" y="26376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815270" y="26377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006850" y="2592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006850" y="26007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010723" y="26006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090670" y="2583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090670" y="25918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094416" y="2591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323334" y="25798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323334" y="25883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327080" y="2588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351273" y="2581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351273" y="25900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355020" y="25899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407027" y="25858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407027" y="25943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410900" y="2594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546727" y="26038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546727" y="26125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550473" y="2612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574540" y="2608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574540" y="26173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578413" y="26172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602479" y="2613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602479" y="2622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606353" y="2622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630420" y="2619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630420" y="26280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634293" y="26280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686300" y="2631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686300" y="2640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690046" y="2640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732782" y="2642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732782" y="2651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736655" y="26515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779390" y="2655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779390" y="2663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783137" y="26638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797933" y="2660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797933" y="26691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801806" y="2669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816602" y="2665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816602" y="2674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820348" y="2674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65446" y="2714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965446" y="2722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969319" y="2722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012054" y="27313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012054" y="27400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015801" y="27399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067808" y="2753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067808" y="27616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071681" y="2761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244719" y="2829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244719" y="2838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248465" y="2838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309870" y="2860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309870" y="28694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313616" y="2869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831078" y="3160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831078" y="31692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834824" y="3169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007861" y="3279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007861" y="3288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011608" y="3288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156705" y="3385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156705" y="33942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160579" y="3394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184646" y="3406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184646" y="34145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188519" y="3414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221857" y="3433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221857" y="3441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225730" y="34418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454521" y="36101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454521" y="3618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458394" y="3618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752463" y="3847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752463" y="3855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756209" y="38560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780276" y="3870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780276" y="3878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784149" y="3878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03668" y="4054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03668" y="4070477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813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07542" y="4062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22338" y="40697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26084" y="4078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61910" y="4186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65657" y="41946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245731" y="4256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249477" y="4264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158239" y="4042664"/>
            <a:ext cx="0" cy="1311910"/>
          </a:xfrm>
          <a:custGeom>
            <a:avLst/>
            <a:gdLst/>
            <a:ahLst/>
            <a:cxnLst/>
            <a:rect l="l" t="t" r="r" b="b"/>
            <a:pathLst>
              <a:path h="1311910">
                <a:moveTo>
                  <a:pt x="0" y="13116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066800" y="4042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204722" y="3999865"/>
            <a:ext cx="0" cy="1301115"/>
          </a:xfrm>
          <a:custGeom>
            <a:avLst/>
            <a:gdLst/>
            <a:ahLst/>
            <a:cxnLst/>
            <a:rect l="l" t="t" r="r" b="b"/>
            <a:pathLst>
              <a:path h="1301114">
                <a:moveTo>
                  <a:pt x="0" y="13007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113282" y="5300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113282" y="39998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223391" y="3982720"/>
            <a:ext cx="0" cy="1296670"/>
          </a:xfrm>
          <a:custGeom>
            <a:avLst/>
            <a:gdLst/>
            <a:ahLst/>
            <a:cxnLst/>
            <a:rect l="l" t="t" r="r" b="b"/>
            <a:pathLst>
              <a:path h="1296670">
                <a:moveTo>
                  <a:pt x="0" y="12964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131950" y="5279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131950" y="3982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362963" y="3853815"/>
            <a:ext cx="0" cy="1265555"/>
          </a:xfrm>
          <a:custGeom>
            <a:avLst/>
            <a:gdLst/>
            <a:ahLst/>
            <a:cxnLst/>
            <a:rect l="l" t="t" r="r" b="b"/>
            <a:pathLst>
              <a:path h="1265554">
                <a:moveTo>
                  <a:pt x="0" y="12651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271524" y="5118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271524" y="3853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400175" y="3819397"/>
            <a:ext cx="0" cy="1257300"/>
          </a:xfrm>
          <a:custGeom>
            <a:avLst/>
            <a:gdLst/>
            <a:ahLst/>
            <a:cxnLst/>
            <a:rect l="l" t="t" r="r" b="b"/>
            <a:pathLst>
              <a:path h="1257300">
                <a:moveTo>
                  <a:pt x="0" y="12572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308735" y="50766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308735" y="38193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67688" y="3664584"/>
            <a:ext cx="0" cy="1223645"/>
          </a:xfrm>
          <a:custGeom>
            <a:avLst/>
            <a:gdLst/>
            <a:ahLst/>
            <a:cxnLst/>
            <a:rect l="l" t="t" r="r" b="b"/>
            <a:pathLst>
              <a:path h="1223645">
                <a:moveTo>
                  <a:pt x="0" y="12233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476247" y="4887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476247" y="36645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707388" y="3536188"/>
            <a:ext cx="0" cy="1198245"/>
          </a:xfrm>
          <a:custGeom>
            <a:avLst/>
            <a:gdLst/>
            <a:ahLst/>
            <a:cxnLst/>
            <a:rect l="l" t="t" r="r" b="b"/>
            <a:pathLst>
              <a:path h="1198245">
                <a:moveTo>
                  <a:pt x="0" y="11978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615947" y="4734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615947" y="3536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763141" y="3485134"/>
            <a:ext cx="0" cy="1188720"/>
          </a:xfrm>
          <a:custGeom>
            <a:avLst/>
            <a:gdLst/>
            <a:ahLst/>
            <a:cxnLst/>
            <a:rect l="l" t="t" r="r" b="b"/>
            <a:pathLst>
              <a:path h="1188720">
                <a:moveTo>
                  <a:pt x="0" y="11882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671701" y="4673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671701" y="3485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874901" y="3383660"/>
            <a:ext cx="0" cy="1170940"/>
          </a:xfrm>
          <a:custGeom>
            <a:avLst/>
            <a:gdLst/>
            <a:ahLst/>
            <a:cxnLst/>
            <a:rect l="l" t="t" r="r" b="b"/>
            <a:pathLst>
              <a:path h="1170939">
                <a:moveTo>
                  <a:pt x="0" y="11704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783460" y="4554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783460" y="33836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135504" y="3907154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80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044064" y="4287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517013" y="2832226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4">
                <a:moveTo>
                  <a:pt x="0" y="0"/>
                </a:moveTo>
                <a:lnTo>
                  <a:pt x="0" y="283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517013" y="3907154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0"/>
                </a:moveTo>
                <a:lnTo>
                  <a:pt x="0" y="25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425573" y="3932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425573" y="28322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731135" y="2667635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8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639695" y="2667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759075" y="2647060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8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667635" y="2647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786888" y="2626741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0"/>
                </a:moveTo>
                <a:lnTo>
                  <a:pt x="0" y="489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695448" y="2626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814827" y="2606801"/>
            <a:ext cx="0" cy="509270"/>
          </a:xfrm>
          <a:custGeom>
            <a:avLst/>
            <a:gdLst/>
            <a:ahLst/>
            <a:cxnLst/>
            <a:rect l="l" t="t" r="r" b="b"/>
            <a:pathLst>
              <a:path h="509269">
                <a:moveTo>
                  <a:pt x="0" y="0"/>
                </a:moveTo>
                <a:lnTo>
                  <a:pt x="0" y="509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723388" y="2606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842767" y="2586989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5">
                <a:moveTo>
                  <a:pt x="0" y="0"/>
                </a:moveTo>
                <a:lnTo>
                  <a:pt x="0" y="5289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751327" y="2586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870707" y="2567432"/>
            <a:ext cx="0" cy="548640"/>
          </a:xfrm>
          <a:custGeom>
            <a:avLst/>
            <a:gdLst/>
            <a:ahLst/>
            <a:cxnLst/>
            <a:rect l="l" t="t" r="r" b="b"/>
            <a:pathLst>
              <a:path h="548639">
                <a:moveTo>
                  <a:pt x="0" y="0"/>
                </a:moveTo>
                <a:lnTo>
                  <a:pt x="0" y="548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865945" y="36467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79267" y="3650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79267" y="2567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982341" y="2492120"/>
            <a:ext cx="0" cy="624205"/>
          </a:xfrm>
          <a:custGeom>
            <a:avLst/>
            <a:gdLst/>
            <a:ahLst/>
            <a:cxnLst/>
            <a:rect l="l" t="t" r="r" b="b"/>
            <a:pathLst>
              <a:path h="624205">
                <a:moveTo>
                  <a:pt x="0" y="0"/>
                </a:moveTo>
                <a:lnTo>
                  <a:pt x="0" y="6238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890901" y="24921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047492" y="2450210"/>
            <a:ext cx="0" cy="666115"/>
          </a:xfrm>
          <a:custGeom>
            <a:avLst/>
            <a:gdLst/>
            <a:ahLst/>
            <a:cxnLst/>
            <a:rect l="l" t="t" r="r" b="b"/>
            <a:pathLst>
              <a:path h="666114">
                <a:moveTo>
                  <a:pt x="0" y="0"/>
                </a:moveTo>
                <a:lnTo>
                  <a:pt x="0" y="6657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56051" y="24502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261614" y="2324607"/>
            <a:ext cx="0" cy="791845"/>
          </a:xfrm>
          <a:custGeom>
            <a:avLst/>
            <a:gdLst/>
            <a:ahLst/>
            <a:cxnLst/>
            <a:rect l="l" t="t" r="r" b="b"/>
            <a:pathLst>
              <a:path h="791844">
                <a:moveTo>
                  <a:pt x="0" y="0"/>
                </a:moveTo>
                <a:lnTo>
                  <a:pt x="0" y="791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170173" y="2324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494278" y="2211451"/>
            <a:ext cx="0" cy="904875"/>
          </a:xfrm>
          <a:custGeom>
            <a:avLst/>
            <a:gdLst/>
            <a:ahLst/>
            <a:cxnLst/>
            <a:rect l="l" t="t" r="r" b="b"/>
            <a:pathLst>
              <a:path h="904875">
                <a:moveTo>
                  <a:pt x="0" y="0"/>
                </a:moveTo>
                <a:lnTo>
                  <a:pt x="0" y="904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402838" y="2211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522217" y="2199767"/>
            <a:ext cx="0" cy="916305"/>
          </a:xfrm>
          <a:custGeom>
            <a:avLst/>
            <a:gdLst/>
            <a:ahLst/>
            <a:cxnLst/>
            <a:rect l="l" t="t" r="r" b="b"/>
            <a:pathLst>
              <a:path h="916305">
                <a:moveTo>
                  <a:pt x="0" y="0"/>
                </a:moveTo>
                <a:lnTo>
                  <a:pt x="0" y="9161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430778" y="2199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550158" y="2188336"/>
            <a:ext cx="0" cy="927735"/>
          </a:xfrm>
          <a:custGeom>
            <a:avLst/>
            <a:gdLst/>
            <a:ahLst/>
            <a:cxnLst/>
            <a:rect l="l" t="t" r="r" b="b"/>
            <a:pathLst>
              <a:path h="927735">
                <a:moveTo>
                  <a:pt x="0" y="0"/>
                </a:moveTo>
                <a:lnTo>
                  <a:pt x="0" y="927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458717" y="21883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577971" y="2177414"/>
            <a:ext cx="0" cy="938530"/>
          </a:xfrm>
          <a:custGeom>
            <a:avLst/>
            <a:gdLst/>
            <a:ahLst/>
            <a:cxnLst/>
            <a:rect l="l" t="t" r="r" b="b"/>
            <a:pathLst>
              <a:path h="938530">
                <a:moveTo>
                  <a:pt x="0" y="0"/>
                </a:moveTo>
                <a:lnTo>
                  <a:pt x="0" y="938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486530" y="2177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605910" y="2166747"/>
            <a:ext cx="0" cy="949325"/>
          </a:xfrm>
          <a:custGeom>
            <a:avLst/>
            <a:gdLst/>
            <a:ahLst/>
            <a:cxnLst/>
            <a:rect l="l" t="t" r="r" b="b"/>
            <a:pathLst>
              <a:path h="949325">
                <a:moveTo>
                  <a:pt x="0" y="0"/>
                </a:moveTo>
                <a:lnTo>
                  <a:pt x="0" y="949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514471" y="21667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633851" y="2156714"/>
            <a:ext cx="0" cy="959485"/>
          </a:xfrm>
          <a:custGeom>
            <a:avLst/>
            <a:gdLst/>
            <a:ahLst/>
            <a:cxnLst/>
            <a:rect l="l" t="t" r="r" b="b"/>
            <a:pathLst>
              <a:path h="959485">
                <a:moveTo>
                  <a:pt x="0" y="0"/>
                </a:moveTo>
                <a:lnTo>
                  <a:pt x="0" y="959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542410" y="2156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661790" y="2146935"/>
            <a:ext cx="0" cy="969010"/>
          </a:xfrm>
          <a:custGeom>
            <a:avLst/>
            <a:gdLst/>
            <a:ahLst/>
            <a:cxnLst/>
            <a:rect l="l" t="t" r="r" b="b"/>
            <a:pathLst>
              <a:path h="969010">
                <a:moveTo>
                  <a:pt x="0" y="0"/>
                </a:moveTo>
                <a:lnTo>
                  <a:pt x="0" y="969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570351" y="2146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689730" y="2137664"/>
            <a:ext cx="0" cy="978535"/>
          </a:xfrm>
          <a:custGeom>
            <a:avLst/>
            <a:gdLst/>
            <a:ahLst/>
            <a:cxnLst/>
            <a:rect l="l" t="t" r="r" b="b"/>
            <a:pathLst>
              <a:path h="978535">
                <a:moveTo>
                  <a:pt x="0" y="0"/>
                </a:moveTo>
                <a:lnTo>
                  <a:pt x="0" y="9782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598290" y="2137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745610" y="2120519"/>
            <a:ext cx="0" cy="995680"/>
          </a:xfrm>
          <a:custGeom>
            <a:avLst/>
            <a:gdLst/>
            <a:ahLst/>
            <a:cxnLst/>
            <a:rect l="l" t="t" r="r" b="b"/>
            <a:pathLst>
              <a:path h="995680">
                <a:moveTo>
                  <a:pt x="0" y="0"/>
                </a:moveTo>
                <a:lnTo>
                  <a:pt x="0" y="995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654171" y="21205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764153" y="2115185"/>
            <a:ext cx="0" cy="1000760"/>
          </a:xfrm>
          <a:custGeom>
            <a:avLst/>
            <a:gdLst/>
            <a:ahLst/>
            <a:cxnLst/>
            <a:rect l="l" t="t" r="r" b="b"/>
            <a:pathLst>
              <a:path h="1000760">
                <a:moveTo>
                  <a:pt x="0" y="0"/>
                </a:moveTo>
                <a:lnTo>
                  <a:pt x="0" y="10007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672713" y="2115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820033" y="2100326"/>
            <a:ext cx="0" cy="1016000"/>
          </a:xfrm>
          <a:custGeom>
            <a:avLst/>
            <a:gdLst/>
            <a:ahLst/>
            <a:cxnLst/>
            <a:rect l="l" t="t" r="r" b="b"/>
            <a:pathLst>
              <a:path h="1016000">
                <a:moveTo>
                  <a:pt x="0" y="0"/>
                </a:moveTo>
                <a:lnTo>
                  <a:pt x="0" y="1015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728592" y="2100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015485" y="2063495"/>
            <a:ext cx="0" cy="1052830"/>
          </a:xfrm>
          <a:custGeom>
            <a:avLst/>
            <a:gdLst/>
            <a:ahLst/>
            <a:cxnLst/>
            <a:rect l="l" t="t" r="r" b="b"/>
            <a:pathLst>
              <a:path h="1052830">
                <a:moveTo>
                  <a:pt x="0" y="0"/>
                </a:moveTo>
                <a:lnTo>
                  <a:pt x="0" y="10524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924046" y="2063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99178" y="2054860"/>
            <a:ext cx="0" cy="1074420"/>
          </a:xfrm>
          <a:custGeom>
            <a:avLst/>
            <a:gdLst/>
            <a:ahLst/>
            <a:cxnLst/>
            <a:rect l="l" t="t" r="r" b="b"/>
            <a:pathLst>
              <a:path h="1074420">
                <a:moveTo>
                  <a:pt x="0" y="10740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07739" y="3128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07739" y="20548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331842" y="2052320"/>
            <a:ext cx="0" cy="1072515"/>
          </a:xfrm>
          <a:custGeom>
            <a:avLst/>
            <a:gdLst/>
            <a:ahLst/>
            <a:cxnLst/>
            <a:rect l="l" t="t" r="r" b="b"/>
            <a:pathLst>
              <a:path h="1072514">
                <a:moveTo>
                  <a:pt x="0" y="10721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240403" y="3124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240403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359783" y="2054098"/>
            <a:ext cx="0" cy="1071880"/>
          </a:xfrm>
          <a:custGeom>
            <a:avLst/>
            <a:gdLst/>
            <a:ahLst/>
            <a:cxnLst/>
            <a:rect l="l" t="t" r="r" b="b"/>
            <a:pathLst>
              <a:path h="1071880">
                <a:moveTo>
                  <a:pt x="0" y="10717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68342" y="3125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268342" y="2054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415663" y="2058797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12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324222" y="3130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324222" y="2058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555235" y="2077847"/>
            <a:ext cx="0" cy="1038225"/>
          </a:xfrm>
          <a:custGeom>
            <a:avLst/>
            <a:gdLst/>
            <a:ahLst/>
            <a:cxnLst/>
            <a:rect l="l" t="t" r="r" b="b"/>
            <a:pathLst>
              <a:path h="1038225">
                <a:moveTo>
                  <a:pt x="0" y="0"/>
                </a:moveTo>
                <a:lnTo>
                  <a:pt x="0" y="1038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463796" y="2077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583176" y="2082800"/>
            <a:ext cx="0" cy="1033144"/>
          </a:xfrm>
          <a:custGeom>
            <a:avLst/>
            <a:gdLst/>
            <a:ahLst/>
            <a:cxnLst/>
            <a:rect l="l" t="t" r="r" b="b"/>
            <a:pathLst>
              <a:path h="1033144">
                <a:moveTo>
                  <a:pt x="0" y="0"/>
                </a:moveTo>
                <a:lnTo>
                  <a:pt x="0" y="1033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491735" y="20828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611115" y="2088260"/>
            <a:ext cx="0" cy="1028065"/>
          </a:xfrm>
          <a:custGeom>
            <a:avLst/>
            <a:gdLst/>
            <a:ahLst/>
            <a:cxnLst/>
            <a:rect l="l" t="t" r="r" b="b"/>
            <a:pathLst>
              <a:path h="1028064">
                <a:moveTo>
                  <a:pt x="0" y="0"/>
                </a:moveTo>
                <a:lnTo>
                  <a:pt x="0" y="10276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519676" y="2088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639055" y="2093976"/>
            <a:ext cx="0" cy="1022350"/>
          </a:xfrm>
          <a:custGeom>
            <a:avLst/>
            <a:gdLst/>
            <a:ahLst/>
            <a:cxnLst/>
            <a:rect l="l" t="t" r="r" b="b"/>
            <a:pathLst>
              <a:path h="1022350">
                <a:moveTo>
                  <a:pt x="0" y="0"/>
                </a:moveTo>
                <a:lnTo>
                  <a:pt x="0" y="1021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547615" y="2093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694809" y="2106676"/>
            <a:ext cx="0" cy="1009650"/>
          </a:xfrm>
          <a:custGeom>
            <a:avLst/>
            <a:gdLst/>
            <a:ahLst/>
            <a:cxnLst/>
            <a:rect l="l" t="t" r="r" b="b"/>
            <a:pathLst>
              <a:path h="1009650">
                <a:moveTo>
                  <a:pt x="0" y="0"/>
                </a:moveTo>
                <a:lnTo>
                  <a:pt x="0" y="1009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603369" y="2106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741417" y="2118360"/>
            <a:ext cx="0" cy="997585"/>
          </a:xfrm>
          <a:custGeom>
            <a:avLst/>
            <a:gdLst/>
            <a:ahLst/>
            <a:cxnLst/>
            <a:rect l="l" t="t" r="r" b="b"/>
            <a:pathLst>
              <a:path h="997585">
                <a:moveTo>
                  <a:pt x="0" y="0"/>
                </a:moveTo>
                <a:lnTo>
                  <a:pt x="0" y="997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649978" y="2118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787900" y="2131060"/>
            <a:ext cx="0" cy="984885"/>
          </a:xfrm>
          <a:custGeom>
            <a:avLst/>
            <a:gdLst/>
            <a:ahLst/>
            <a:cxnLst/>
            <a:rect l="l" t="t" r="r" b="b"/>
            <a:pathLst>
              <a:path h="984885">
                <a:moveTo>
                  <a:pt x="0" y="0"/>
                </a:moveTo>
                <a:lnTo>
                  <a:pt x="0" y="984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696459" y="2131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806569" y="2136394"/>
            <a:ext cx="0" cy="979805"/>
          </a:xfrm>
          <a:custGeom>
            <a:avLst/>
            <a:gdLst/>
            <a:ahLst/>
            <a:cxnLst/>
            <a:rect l="l" t="t" r="r" b="b"/>
            <a:pathLst>
              <a:path h="979805">
                <a:moveTo>
                  <a:pt x="0" y="0"/>
                </a:moveTo>
                <a:lnTo>
                  <a:pt x="0" y="9795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715128" y="2136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825110" y="2141982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0"/>
                </a:moveTo>
                <a:lnTo>
                  <a:pt x="0" y="973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733671" y="21419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974082" y="2191511"/>
            <a:ext cx="0" cy="924560"/>
          </a:xfrm>
          <a:custGeom>
            <a:avLst/>
            <a:gdLst/>
            <a:ahLst/>
            <a:cxnLst/>
            <a:rect l="l" t="t" r="r" b="b"/>
            <a:pathLst>
              <a:path h="924560">
                <a:moveTo>
                  <a:pt x="0" y="0"/>
                </a:moveTo>
                <a:lnTo>
                  <a:pt x="0" y="924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882641" y="21915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020564" y="2208910"/>
            <a:ext cx="0" cy="907415"/>
          </a:xfrm>
          <a:custGeom>
            <a:avLst/>
            <a:gdLst/>
            <a:ahLst/>
            <a:cxnLst/>
            <a:rect l="l" t="t" r="r" b="b"/>
            <a:pathLst>
              <a:path h="907414">
                <a:moveTo>
                  <a:pt x="0" y="0"/>
                </a:moveTo>
                <a:lnTo>
                  <a:pt x="0" y="907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929123" y="22089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076444" y="2230882"/>
            <a:ext cx="0" cy="885190"/>
          </a:xfrm>
          <a:custGeom>
            <a:avLst/>
            <a:gdLst/>
            <a:ahLst/>
            <a:cxnLst/>
            <a:rect l="l" t="t" r="r" b="b"/>
            <a:pathLst>
              <a:path h="885189">
                <a:moveTo>
                  <a:pt x="0" y="0"/>
                </a:moveTo>
                <a:lnTo>
                  <a:pt x="0" y="885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985003" y="22308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253228" y="2308479"/>
            <a:ext cx="0" cy="1059815"/>
          </a:xfrm>
          <a:custGeom>
            <a:avLst/>
            <a:gdLst/>
            <a:ahLst/>
            <a:cxnLst/>
            <a:rect l="l" t="t" r="r" b="b"/>
            <a:pathLst>
              <a:path h="1059814">
                <a:moveTo>
                  <a:pt x="0" y="10595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161788" y="3368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161788" y="2308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318378" y="2339975"/>
            <a:ext cx="0" cy="1059180"/>
          </a:xfrm>
          <a:custGeom>
            <a:avLst/>
            <a:gdLst/>
            <a:ahLst/>
            <a:cxnLst/>
            <a:rect l="l" t="t" r="r" b="b"/>
            <a:pathLst>
              <a:path h="1059179">
                <a:moveTo>
                  <a:pt x="0" y="10590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226939" y="3399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226939" y="2339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839586" y="2637663"/>
            <a:ext cx="0" cy="1063625"/>
          </a:xfrm>
          <a:custGeom>
            <a:avLst/>
            <a:gdLst/>
            <a:ahLst/>
            <a:cxnLst/>
            <a:rect l="l" t="t" r="r" b="b"/>
            <a:pathLst>
              <a:path h="1063625">
                <a:moveTo>
                  <a:pt x="0" y="10631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748146" y="3700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748146" y="2637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016371" y="2753867"/>
            <a:ext cx="0" cy="1069340"/>
          </a:xfrm>
          <a:custGeom>
            <a:avLst/>
            <a:gdLst/>
            <a:ahLst/>
            <a:cxnLst/>
            <a:rect l="l" t="t" r="r" b="b"/>
            <a:pathLst>
              <a:path h="1069339">
                <a:moveTo>
                  <a:pt x="0" y="10689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924930" y="3822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924930" y="27538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165341" y="2856357"/>
            <a:ext cx="0" cy="1075690"/>
          </a:xfrm>
          <a:custGeom>
            <a:avLst/>
            <a:gdLst/>
            <a:ahLst/>
            <a:cxnLst/>
            <a:rect l="l" t="t" r="r" b="b"/>
            <a:pathLst>
              <a:path h="1075689">
                <a:moveTo>
                  <a:pt x="0" y="10756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073902" y="3932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073902" y="2856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193282" y="2875914"/>
            <a:ext cx="0" cy="1077595"/>
          </a:xfrm>
          <a:custGeom>
            <a:avLst/>
            <a:gdLst/>
            <a:ahLst/>
            <a:cxnLst/>
            <a:rect l="l" t="t" r="r" b="b"/>
            <a:pathLst>
              <a:path h="1077595">
                <a:moveTo>
                  <a:pt x="0" y="10773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101841" y="3953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101841" y="2875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230492" y="2902204"/>
            <a:ext cx="0" cy="1079500"/>
          </a:xfrm>
          <a:custGeom>
            <a:avLst/>
            <a:gdLst/>
            <a:ahLst/>
            <a:cxnLst/>
            <a:rect l="l" t="t" r="r" b="b"/>
            <a:pathLst>
              <a:path h="1079500">
                <a:moveTo>
                  <a:pt x="0" y="10795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139053" y="39817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139053" y="2902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463157" y="3070732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10958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371716" y="41666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371716" y="30707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760971" y="3293490"/>
            <a:ext cx="0" cy="877569"/>
          </a:xfrm>
          <a:custGeom>
            <a:avLst/>
            <a:gdLst/>
            <a:ahLst/>
            <a:cxnLst/>
            <a:rect l="l" t="t" r="r" b="b"/>
            <a:pathLst>
              <a:path h="877570">
                <a:moveTo>
                  <a:pt x="0" y="0"/>
                </a:moveTo>
                <a:lnTo>
                  <a:pt x="0" y="8774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669531" y="3293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788911" y="3314700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4">
                <a:moveTo>
                  <a:pt x="0" y="0"/>
                </a:moveTo>
                <a:lnTo>
                  <a:pt x="0" y="856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784149" y="4438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697471" y="4442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697471" y="33147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012305" y="3484498"/>
            <a:ext cx="0" cy="686435"/>
          </a:xfrm>
          <a:custGeom>
            <a:avLst/>
            <a:gdLst/>
            <a:ahLst/>
            <a:cxnLst/>
            <a:rect l="l" t="t" r="r" b="b"/>
            <a:pathLst>
              <a:path h="686435">
                <a:moveTo>
                  <a:pt x="0" y="0"/>
                </a:moveTo>
                <a:lnTo>
                  <a:pt x="0" y="686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012305" y="4434713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920865" y="46410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20865" y="34844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030846" y="3498722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0"/>
                </a:moveTo>
                <a:lnTo>
                  <a:pt x="0" y="672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030846" y="4434713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939406" y="4657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939406" y="3498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170419" y="3604895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6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170419" y="4434713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6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078980" y="4784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078980" y="36048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254240" y="3668267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254240" y="4434713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6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162800" y="4860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162800" y="3668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498080" y="2720213"/>
            <a:ext cx="0" cy="1846580"/>
          </a:xfrm>
          <a:custGeom>
            <a:avLst/>
            <a:gdLst/>
            <a:ahLst/>
            <a:cxnLst/>
            <a:rect l="l" t="t" r="r" b="b"/>
            <a:pathLst>
              <a:path h="1846579">
                <a:moveTo>
                  <a:pt x="0" y="184632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498080" y="4566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498080" y="43028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498080" y="40391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498080" y="37753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498080" y="3511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498080" y="3247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498080" y="29839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498080" y="27202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 txBox="1"/>
          <p:nvPr/>
        </p:nvSpPr>
        <p:spPr>
          <a:xfrm>
            <a:off x="7668259" y="450697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7668259" y="424319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7668259" y="397941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7668259" y="371563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7668259" y="3451857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8" name="object 488"/>
          <p:cNvSpPr txBox="1"/>
          <p:nvPr/>
        </p:nvSpPr>
        <p:spPr>
          <a:xfrm>
            <a:off x="7668259" y="318807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9" name="object 489"/>
          <p:cNvSpPr txBox="1"/>
          <p:nvPr/>
        </p:nvSpPr>
        <p:spPr>
          <a:xfrm>
            <a:off x="7668259" y="292429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0" name="object 490"/>
          <p:cNvSpPr txBox="1"/>
          <p:nvPr/>
        </p:nvSpPr>
        <p:spPr>
          <a:xfrm>
            <a:off x="7668259" y="266064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1141094" y="4681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141094" y="4681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187577" y="4633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187577" y="4633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206246" y="4613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206246" y="4613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345819" y="4469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345819" y="4469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383030" y="4430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383030" y="4430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550542" y="4259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550542" y="4259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690242" y="4117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690242" y="4117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745995" y="4062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745995" y="4062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857755" y="3951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857755" y="3951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118360" y="3702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118360" y="3702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499867" y="3365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499867" y="3365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713989" y="3194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713989" y="3194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741929" y="3173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741929" y="3173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769742" y="3152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769742" y="3152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797682" y="3131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797682" y="3131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825623" y="3111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825623" y="3111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853563" y="3091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853563" y="3091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965195" y="3014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965195" y="3014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030347" y="2972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030347" y="2972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244469" y="2845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244469" y="2845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477133" y="2731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477133" y="2731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505072" y="2719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505072" y="2719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533013" y="2708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533013" y="2708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560826" y="2697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560826" y="2697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588765" y="2686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588765" y="2686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616705" y="2676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616705" y="2676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644646" y="2667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644646" y="2667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672585" y="2657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672585" y="2657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728465" y="2640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728465" y="2640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747008" y="2635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747008" y="2635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802888" y="2620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802888" y="2620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998340" y="2583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998340" y="2583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082034" y="2574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082034" y="2574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314697" y="2571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314697" y="2571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342638" y="2572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342638" y="2572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398517" y="257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398517" y="257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538090" y="2595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538090" y="2595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566030" y="2600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566030" y="2600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593971" y="2605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593971" y="2605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621910" y="2610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621910" y="2610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677664" y="2623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677664" y="2623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724272" y="2634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724272" y="2634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770754" y="2646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770754" y="2646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789423" y="2652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789423" y="2652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807965" y="2657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807965" y="2657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956936" y="2705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956936" y="2705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003419" y="2722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003419" y="2722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059298" y="2744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059298" y="2744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236083" y="2821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236083" y="2821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301234" y="2852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301234" y="2852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822441" y="3152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822441" y="3152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999226" y="3271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999226" y="3271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148196" y="33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148196" y="33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176136" y="3397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176136" y="3397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213347" y="3424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213347" y="3424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446011" y="36014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446011" y="36014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743827" y="3838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743827" y="3838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771767" y="3861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771767" y="3861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995159" y="4045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995159" y="4045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013702" y="4061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013702" y="4061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7153275" y="4177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7153275" y="4177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7237094" y="4247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7237094" y="4247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 txBox="1"/>
          <p:nvPr/>
        </p:nvSpPr>
        <p:spPr>
          <a:xfrm>
            <a:off x="84099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101186600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177165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101186700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7" name="object 617"/>
          <p:cNvSpPr txBox="1"/>
          <p:nvPr/>
        </p:nvSpPr>
        <p:spPr>
          <a:xfrm>
            <a:off x="270230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101186800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363296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101186900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456374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101187000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549440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101187100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642505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101187200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594230" y="481783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594230" y="368854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594230" y="259261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5" name="object 62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ZM</a:t>
            </a:r>
            <a:r>
              <a:rPr sz="1200" b="1" spc="-110" dirty="0">
                <a:latin typeface="Arial"/>
                <a:cs typeface="Arial"/>
              </a:rPr>
              <a:t>A</a:t>
            </a:r>
            <a:r>
              <a:rPr sz="1200" b="1" spc="-10" dirty="0">
                <a:latin typeface="Arial"/>
                <a:cs typeface="Arial"/>
              </a:rPr>
              <a:t>T1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101186602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5234685" y="4170934"/>
            <a:ext cx="2263775" cy="264160"/>
          </a:xfrm>
          <a:custGeom>
            <a:avLst/>
            <a:gdLst/>
            <a:ahLst/>
            <a:cxnLst/>
            <a:rect l="l" t="t" r="r" b="b"/>
            <a:pathLst>
              <a:path w="2263775" h="264160">
                <a:moveTo>
                  <a:pt x="0" y="263779"/>
                </a:moveTo>
                <a:lnTo>
                  <a:pt x="2263393" y="263779"/>
                </a:lnTo>
                <a:lnTo>
                  <a:pt x="2263393" y="0"/>
                </a:lnTo>
                <a:lnTo>
                  <a:pt x="0" y="0"/>
                </a:lnTo>
                <a:lnTo>
                  <a:pt x="0" y="263779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 txBox="1"/>
          <p:nvPr/>
        </p:nvSpPr>
        <p:spPr>
          <a:xfrm>
            <a:off x="7089140" y="4249037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1977263" y="3643376"/>
            <a:ext cx="3248660" cy="264160"/>
          </a:xfrm>
          <a:custGeom>
            <a:avLst/>
            <a:gdLst/>
            <a:ahLst/>
            <a:cxnLst/>
            <a:rect l="l" t="t" r="r" b="b"/>
            <a:pathLst>
              <a:path w="3248660" h="264160">
                <a:moveTo>
                  <a:pt x="0" y="263779"/>
                </a:moveTo>
                <a:lnTo>
                  <a:pt x="3248152" y="263779"/>
                </a:lnTo>
                <a:lnTo>
                  <a:pt x="3248152" y="0"/>
                </a:lnTo>
                <a:lnTo>
                  <a:pt x="0" y="0"/>
                </a:lnTo>
                <a:lnTo>
                  <a:pt x="0" y="26377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 txBox="1"/>
          <p:nvPr/>
        </p:nvSpPr>
        <p:spPr>
          <a:xfrm>
            <a:off x="3480689" y="373062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1977263" y="3115945"/>
            <a:ext cx="3248660" cy="264160"/>
          </a:xfrm>
          <a:custGeom>
            <a:avLst/>
            <a:gdLst/>
            <a:ahLst/>
            <a:cxnLst/>
            <a:rect l="l" t="t" r="r" b="b"/>
            <a:pathLst>
              <a:path w="3248660" h="264160">
                <a:moveTo>
                  <a:pt x="0" y="263778"/>
                </a:moveTo>
                <a:lnTo>
                  <a:pt x="3248152" y="263778"/>
                </a:lnTo>
                <a:lnTo>
                  <a:pt x="3248152" y="0"/>
                </a:lnTo>
                <a:lnTo>
                  <a:pt x="0" y="0"/>
                </a:lnTo>
                <a:lnTo>
                  <a:pt x="0" y="2637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 txBox="1"/>
          <p:nvPr/>
        </p:nvSpPr>
        <p:spPr>
          <a:xfrm>
            <a:off x="3507104" y="319633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1977263" y="3379596"/>
            <a:ext cx="3248660" cy="264160"/>
          </a:xfrm>
          <a:custGeom>
            <a:avLst/>
            <a:gdLst/>
            <a:ahLst/>
            <a:cxnLst/>
            <a:rect l="l" t="t" r="r" b="b"/>
            <a:pathLst>
              <a:path w="3248660" h="264160">
                <a:moveTo>
                  <a:pt x="0" y="263778"/>
                </a:moveTo>
                <a:lnTo>
                  <a:pt x="3248152" y="263778"/>
                </a:lnTo>
                <a:lnTo>
                  <a:pt x="3248152" y="0"/>
                </a:lnTo>
                <a:lnTo>
                  <a:pt x="0" y="0"/>
                </a:lnTo>
                <a:lnTo>
                  <a:pt x="0" y="26377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3424554" y="3463161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9" name="object 63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36" name="object 636"/>
          <p:cNvSpPr txBox="1"/>
          <p:nvPr/>
        </p:nvSpPr>
        <p:spPr>
          <a:xfrm>
            <a:off x="914400" y="2852166"/>
            <a:ext cx="1054100" cy="2641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7" name="object 637"/>
          <p:cNvSpPr txBox="1"/>
          <p:nvPr/>
        </p:nvSpPr>
        <p:spPr>
          <a:xfrm>
            <a:off x="914400" y="2852166"/>
            <a:ext cx="1054100" cy="26416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00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00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3558" y="2479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3558" y="2479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810639" y="2534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810639" y="2534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02079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02079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55545" y="2564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55545" y="2564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93645" y="2572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93645" y="2572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53920" y="260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53920" y="260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37054" y="2649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37054" y="2649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352294" y="2652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352294" y="2652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51480" y="267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51480" y="267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74341" y="268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74341" y="268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73527" y="270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573527" y="270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87954" y="2734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87954" y="2734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10814" y="273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10814" y="273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779522" y="2757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79522" y="2757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794761" y="2761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94761" y="2761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63469" y="277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63469" y="277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09189" y="2791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09189" y="2791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23616" y="282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23616" y="282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61842" y="2834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61842" y="2834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214370" y="2878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214370" y="2878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60216" y="2892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60216" y="2892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75457" y="2897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75457" y="2897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328796" y="2913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328796" y="2913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481451" y="2961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81451" y="2961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710304" y="3039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10304" y="3039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47719" y="3088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47719" y="3088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46905" y="312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46905" y="312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76572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076572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099433" y="3185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099433" y="3185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183379" y="3220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183379" y="3220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473321" y="3742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473321" y="3742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557267" y="3838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557267" y="3838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625847" y="3865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625847" y="3865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671695" y="4012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671695" y="4012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43829" y="4055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243829" y="4055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411723" y="40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411723" y="40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57444" y="4097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457444" y="4097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701665" y="4141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701665" y="4141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770371" y="4155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770371" y="4155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823711" y="420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23711" y="420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838952" y="4332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838952" y="4332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907659" y="4347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907659" y="4347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930519" y="4362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930519" y="4362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006846" y="4377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006846" y="4377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205220" y="4392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205220" y="4392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228079" y="4488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228079" y="4488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250940" y="450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250940" y="450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273800" y="4513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273800" y="4513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296786" y="463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296786" y="463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441694" y="467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441694" y="467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464553" y="474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464553" y="474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479794" y="4755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479794" y="4755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655307" y="4770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655307" y="4770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716394" y="4786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716394" y="4786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823202" y="4807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823202" y="4807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838442" y="4838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838442" y="4838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861302" y="4926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861302" y="4926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884161" y="5005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884161" y="5005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914768" y="5020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914768" y="5020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960489" y="5031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960489" y="5031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090156" y="3346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090156" y="3346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204709" y="338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204709" y="338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227569" y="3417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227569" y="3417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242809" y="3439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242809" y="3439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669414" y="5486400"/>
            <a:ext cx="4577715" cy="0"/>
          </a:xfrm>
          <a:custGeom>
            <a:avLst/>
            <a:gdLst/>
            <a:ahLst/>
            <a:cxnLst/>
            <a:rect l="l" t="t" r="r" b="b"/>
            <a:pathLst>
              <a:path w="4577715">
                <a:moveTo>
                  <a:pt x="0" y="0"/>
                </a:moveTo>
                <a:lnTo>
                  <a:pt x="457771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6694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1953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2122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2471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914400" y="2679573"/>
            <a:ext cx="0" cy="2706370"/>
          </a:xfrm>
          <a:custGeom>
            <a:avLst/>
            <a:gdLst/>
            <a:ahLst/>
            <a:cxnLst/>
            <a:rect l="l" t="t" r="r" b="b"/>
            <a:pathLst>
              <a:path h="2706370">
                <a:moveTo>
                  <a:pt x="0" y="0"/>
                </a:moveTo>
                <a:lnTo>
                  <a:pt x="0" y="270598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22960" y="5385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22960" y="4483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3581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2679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149603" y="24030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149603" y="24116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53477" y="24116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46352" y="2482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46352" y="2490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50225" y="2490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813432" y="2536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813432" y="25454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817306" y="2545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905000" y="2556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905000" y="25646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908746" y="25647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958339" y="25674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958339" y="25759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962213" y="2576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996567" y="2575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996567" y="25841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000313" y="25841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156714" y="2610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156714" y="26191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160587" y="2619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339848" y="2652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339848" y="2662301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384" y="0"/>
                </a:lnTo>
              </a:path>
            </a:pathLst>
          </a:custGeom>
          <a:ln w="1308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343721" y="2660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355088" y="2655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358961" y="2664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454275" y="2678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454275" y="26874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458148" y="2687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477261" y="26842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477261" y="2692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481008" y="2692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76448" y="2708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76448" y="2716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580195" y="27169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690876" y="27368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690876" y="27454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94622" y="27454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713735" y="2742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713735" y="27513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17482" y="27512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82442" y="2760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782442" y="27689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786189" y="2769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797682" y="2764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797682" y="2773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801429" y="2772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866263" y="2782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866263" y="2791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870136" y="2791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912110" y="27948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912110" y="28033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915856" y="2803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026536" y="2826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026536" y="28350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030283" y="2834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064636" y="28371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064636" y="2845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068510" y="2845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17291" y="2881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17291" y="28901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221037" y="2890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263010" y="2895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263010" y="2906204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385" y="0"/>
                </a:lnTo>
              </a:path>
            </a:pathLst>
          </a:custGeom>
          <a:ln w="142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266884" y="2903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278251" y="28999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282124" y="29084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331717" y="29163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331717" y="29249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335464" y="29248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484245" y="2964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484245" y="2973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488118" y="29733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713226" y="3042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713226" y="30507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716972" y="3050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850513" y="3091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854386" y="3100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949700" y="3128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953573" y="3137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079366" y="3179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083240" y="3188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102353" y="3188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106100" y="31972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186173" y="3222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190047" y="32314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476115" y="3745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476115" y="3753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479988" y="3753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560061" y="38417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560061" y="38502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563935" y="38503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628769" y="3868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628769" y="38771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632515" y="38772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674489" y="4015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674489" y="4024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678362" y="4024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246751" y="4058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246751" y="4066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250497" y="4066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414517" y="4091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418391" y="4099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460365" y="4100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464111" y="4109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704459" y="4143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708332" y="4152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773165" y="4158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777039" y="41669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826633" y="4206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830379" y="4215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841872" y="4335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845619" y="4343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910453" y="43500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914326" y="43585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933440" y="4364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933440" y="4373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937186" y="4373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009640" y="4379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009640" y="43886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013513" y="4388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208014" y="43950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208014" y="44035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211887" y="44036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231001" y="4490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231001" y="44994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234747" y="4499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253860" y="4506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253860" y="45147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257607" y="45147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276721" y="45163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276721" y="4524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280467" y="45249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299580" y="4634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299580" y="46426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303454" y="4642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444615" y="4675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444615" y="46838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448361" y="4683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467475" y="4747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467475" y="4761420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385" y="0"/>
                </a:lnTo>
              </a:path>
            </a:pathLst>
          </a:custGeom>
          <a:ln w="1981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471221" y="47562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482715" y="4758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486461" y="4766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658229" y="47735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658229" y="47821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661975" y="47821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719189" y="4789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719189" y="47978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723062" y="4797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825995" y="4809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825995" y="48185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829869" y="4818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841363" y="48411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841363" y="4849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845109" y="48496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864222" y="4929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864222" y="49382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867969" y="4938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887082" y="5007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887082" y="50166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890829" y="50165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917563" y="50237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917563" y="50322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921436" y="50323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963409" y="5034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963409" y="50426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967156" y="50427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93077" y="3348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96823" y="3357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207504" y="3387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207504" y="3396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211377" y="3396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230364" y="3420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234237" y="3429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245731" y="34427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249477" y="34512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158239" y="2052320"/>
            <a:ext cx="0" cy="718820"/>
          </a:xfrm>
          <a:custGeom>
            <a:avLst/>
            <a:gdLst/>
            <a:ahLst/>
            <a:cxnLst/>
            <a:rect l="l" t="t" r="r" b="b"/>
            <a:pathLst>
              <a:path h="718819">
                <a:moveTo>
                  <a:pt x="0" y="7186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066800" y="2771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554988" y="2167382"/>
            <a:ext cx="0" cy="647065"/>
          </a:xfrm>
          <a:custGeom>
            <a:avLst/>
            <a:gdLst/>
            <a:ahLst/>
            <a:cxnLst/>
            <a:rect l="l" t="t" r="r" b="b"/>
            <a:pathLst>
              <a:path h="647064">
                <a:moveTo>
                  <a:pt x="0" y="6466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463547" y="28140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463547" y="21673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822069" y="2241676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4">
                <a:moveTo>
                  <a:pt x="0" y="6075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730629" y="2849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730629" y="2241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913508" y="2266442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5963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822069" y="28628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822069" y="2266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966976" y="2280920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5901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875535" y="2871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875535" y="2280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005076" y="2291079"/>
            <a:ext cx="0" cy="586105"/>
          </a:xfrm>
          <a:custGeom>
            <a:avLst/>
            <a:gdLst/>
            <a:ahLst/>
            <a:cxnLst/>
            <a:rect l="l" t="t" r="r" b="b"/>
            <a:pathLst>
              <a:path h="586105">
                <a:moveTo>
                  <a:pt x="0" y="5861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913635" y="2877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913635" y="2291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165350" y="2333625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5709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073910" y="2904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073910" y="23336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348483" y="2381504"/>
            <a:ext cx="0" cy="558165"/>
          </a:xfrm>
          <a:custGeom>
            <a:avLst/>
            <a:gdLst/>
            <a:ahLst/>
            <a:cxnLst/>
            <a:rect l="l" t="t" r="r" b="b"/>
            <a:pathLst>
              <a:path h="558164">
                <a:moveTo>
                  <a:pt x="0" y="5580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257044" y="29395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257044" y="2381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363723" y="2385567"/>
            <a:ext cx="0" cy="557530"/>
          </a:xfrm>
          <a:custGeom>
            <a:avLst/>
            <a:gdLst/>
            <a:ahLst/>
            <a:cxnLst/>
            <a:rect l="l" t="t" r="r" b="b"/>
            <a:pathLst>
              <a:path h="557530">
                <a:moveTo>
                  <a:pt x="0" y="5571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272283" y="2942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272283" y="2385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462910" y="2411348"/>
            <a:ext cx="0" cy="552450"/>
          </a:xfrm>
          <a:custGeom>
            <a:avLst/>
            <a:gdLst/>
            <a:ahLst/>
            <a:cxnLst/>
            <a:rect l="l" t="t" r="r" b="b"/>
            <a:pathLst>
              <a:path h="552450">
                <a:moveTo>
                  <a:pt x="0" y="5521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371470" y="29635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371470" y="2411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485770" y="2417191"/>
            <a:ext cx="0" cy="551815"/>
          </a:xfrm>
          <a:custGeom>
            <a:avLst/>
            <a:gdLst/>
            <a:ahLst/>
            <a:cxnLst/>
            <a:rect l="l" t="t" r="r" b="b"/>
            <a:pathLst>
              <a:path h="551814">
                <a:moveTo>
                  <a:pt x="0" y="5513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394330" y="29684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394330" y="24171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84957" y="2442972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5">
                <a:moveTo>
                  <a:pt x="0" y="5478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493517" y="29908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493517" y="2442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99385" y="2472817"/>
            <a:ext cx="0" cy="545465"/>
          </a:xfrm>
          <a:custGeom>
            <a:avLst/>
            <a:gdLst/>
            <a:ahLst/>
            <a:cxnLst/>
            <a:rect l="l" t="t" r="r" b="b"/>
            <a:pathLst>
              <a:path h="545464">
                <a:moveTo>
                  <a:pt x="0" y="5453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607945" y="3018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607945" y="2472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722245" y="2478785"/>
            <a:ext cx="0" cy="545465"/>
          </a:xfrm>
          <a:custGeom>
            <a:avLst/>
            <a:gdLst/>
            <a:ahLst/>
            <a:cxnLst/>
            <a:rect l="l" t="t" r="r" b="b"/>
            <a:pathLst>
              <a:path h="545464">
                <a:moveTo>
                  <a:pt x="0" y="5450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630804" y="3023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630804" y="2478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790951" y="2496820"/>
            <a:ext cx="0" cy="544830"/>
          </a:xfrm>
          <a:custGeom>
            <a:avLst/>
            <a:gdLst/>
            <a:ahLst/>
            <a:cxnLst/>
            <a:rect l="l" t="t" r="r" b="b"/>
            <a:pathLst>
              <a:path h="544830">
                <a:moveTo>
                  <a:pt x="0" y="5443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699511" y="30411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699511" y="2496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806192" y="2500883"/>
            <a:ext cx="0" cy="54419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5441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714751" y="3045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714751" y="25008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874898" y="2519045"/>
            <a:ext cx="0" cy="54419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5441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783458" y="3063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783458" y="25190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920619" y="2531236"/>
            <a:ext cx="0" cy="544830"/>
          </a:xfrm>
          <a:custGeom>
            <a:avLst/>
            <a:gdLst/>
            <a:ahLst/>
            <a:cxnLst/>
            <a:rect l="l" t="t" r="r" b="b"/>
            <a:pathLst>
              <a:path h="544830">
                <a:moveTo>
                  <a:pt x="0" y="5444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829179" y="3075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829179" y="2531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035045" y="2562225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943605" y="25622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073273" y="2572639"/>
            <a:ext cx="0" cy="497205"/>
          </a:xfrm>
          <a:custGeom>
            <a:avLst/>
            <a:gdLst/>
            <a:ahLst/>
            <a:cxnLst/>
            <a:rect l="l" t="t" r="r" b="b"/>
            <a:pathLst>
              <a:path h="497205">
                <a:moveTo>
                  <a:pt x="0" y="0"/>
                </a:moveTo>
                <a:lnTo>
                  <a:pt x="0" y="4966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981832" y="2572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225800" y="2615438"/>
            <a:ext cx="0" cy="454025"/>
          </a:xfrm>
          <a:custGeom>
            <a:avLst/>
            <a:gdLst/>
            <a:ahLst/>
            <a:cxnLst/>
            <a:rect l="l" t="t" r="r" b="b"/>
            <a:pathLst>
              <a:path h="454025">
                <a:moveTo>
                  <a:pt x="0" y="0"/>
                </a:moveTo>
                <a:lnTo>
                  <a:pt x="0" y="453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134360" y="2615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271646" y="2628519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8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180207" y="26285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286886" y="2632964"/>
            <a:ext cx="0" cy="436880"/>
          </a:xfrm>
          <a:custGeom>
            <a:avLst/>
            <a:gdLst/>
            <a:ahLst/>
            <a:cxnLst/>
            <a:rect l="l" t="t" r="r" b="b"/>
            <a:pathLst>
              <a:path h="436880">
                <a:moveTo>
                  <a:pt x="0" y="0"/>
                </a:moveTo>
                <a:lnTo>
                  <a:pt x="0" y="436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195447" y="2632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340227" y="2648585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5">
                <a:moveTo>
                  <a:pt x="0" y="0"/>
                </a:moveTo>
                <a:lnTo>
                  <a:pt x="0" y="420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248786" y="2648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492880" y="2694558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4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401440" y="26945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721734" y="2768219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630295" y="2768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859148" y="281558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767709" y="33850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767709" y="2815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958335" y="2851276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866896" y="28512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088003" y="2900298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0"/>
                </a:moveTo>
                <a:lnTo>
                  <a:pt x="0" y="169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996563" y="29002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10863" y="2909316"/>
            <a:ext cx="0" cy="160020"/>
          </a:xfrm>
          <a:custGeom>
            <a:avLst/>
            <a:gdLst/>
            <a:ahLst/>
            <a:cxnLst/>
            <a:rect l="l" t="t" r="r" b="b"/>
            <a:pathLst>
              <a:path h="160019">
                <a:moveTo>
                  <a:pt x="0" y="0"/>
                </a:moveTo>
                <a:lnTo>
                  <a:pt x="0" y="160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019422" y="2909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194809" y="2942717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6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103370" y="2942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484751" y="3727196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393310" y="40351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568697" y="3727196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637278" y="3727196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683125" y="3750183"/>
            <a:ext cx="0" cy="306070"/>
          </a:xfrm>
          <a:custGeom>
            <a:avLst/>
            <a:gdLst/>
            <a:ahLst/>
            <a:cxnLst/>
            <a:rect l="l" t="t" r="r" b="b"/>
            <a:pathLst>
              <a:path h="306070">
                <a:moveTo>
                  <a:pt x="0" y="0"/>
                </a:moveTo>
                <a:lnTo>
                  <a:pt x="0" y="3058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591684" y="37501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255259" y="3793235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7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163820" y="37932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423153" y="3827017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8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331714" y="43724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331714" y="3827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468873" y="3836796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377434" y="43818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377434" y="3836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713095" y="3880484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5">
                <a:moveTo>
                  <a:pt x="0" y="0"/>
                </a:moveTo>
                <a:lnTo>
                  <a:pt x="0" y="175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713095" y="4384928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6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621654" y="4424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621654" y="3880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781802" y="3895090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0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781802" y="4384928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690361" y="44389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690361" y="3895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835141" y="3943858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1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835141" y="4384928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22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743702" y="4487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743702" y="39438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850382" y="4384928"/>
            <a:ext cx="0" cy="231140"/>
          </a:xfrm>
          <a:custGeom>
            <a:avLst/>
            <a:gdLst/>
            <a:ahLst/>
            <a:cxnLst/>
            <a:rect l="l" t="t" r="r" b="b"/>
            <a:pathLst>
              <a:path h="231139">
                <a:moveTo>
                  <a:pt x="0" y="0"/>
                </a:moveTo>
                <a:lnTo>
                  <a:pt x="0" y="2307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758941" y="46156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919089" y="4384928"/>
            <a:ext cx="0" cy="246379"/>
          </a:xfrm>
          <a:custGeom>
            <a:avLst/>
            <a:gdLst/>
            <a:ahLst/>
            <a:cxnLst/>
            <a:rect l="l" t="t" r="r" b="b"/>
            <a:pathLst>
              <a:path h="246379">
                <a:moveTo>
                  <a:pt x="0" y="0"/>
                </a:moveTo>
                <a:lnTo>
                  <a:pt x="0" y="245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827648" y="4630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941948" y="4384928"/>
            <a:ext cx="0" cy="261620"/>
          </a:xfrm>
          <a:custGeom>
            <a:avLst/>
            <a:gdLst/>
            <a:ahLst/>
            <a:cxnLst/>
            <a:rect l="l" t="t" r="r" b="b"/>
            <a:pathLst>
              <a:path h="261620">
                <a:moveTo>
                  <a:pt x="0" y="0"/>
                </a:moveTo>
                <a:lnTo>
                  <a:pt x="0" y="261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850509" y="4646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018276" y="4384928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3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926835" y="46612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216650" y="4384928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125209" y="4676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239509" y="4384928"/>
            <a:ext cx="0" cy="390525"/>
          </a:xfrm>
          <a:custGeom>
            <a:avLst/>
            <a:gdLst/>
            <a:ahLst/>
            <a:cxnLst/>
            <a:rect l="l" t="t" r="r" b="b"/>
            <a:pathLst>
              <a:path h="390525">
                <a:moveTo>
                  <a:pt x="0" y="0"/>
                </a:moveTo>
                <a:lnTo>
                  <a:pt x="0" y="390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148070" y="4774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262370" y="4384928"/>
            <a:ext cx="0" cy="405765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0"/>
                </a:moveTo>
                <a:lnTo>
                  <a:pt x="0" y="405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170929" y="4790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285229" y="4384928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3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193790" y="4801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308216" y="4384928"/>
            <a:ext cx="0" cy="539115"/>
          </a:xfrm>
          <a:custGeom>
            <a:avLst/>
            <a:gdLst/>
            <a:ahLst/>
            <a:cxnLst/>
            <a:rect l="l" t="t" r="r" b="b"/>
            <a:pathLst>
              <a:path h="539114">
                <a:moveTo>
                  <a:pt x="0" y="0"/>
                </a:moveTo>
                <a:lnTo>
                  <a:pt x="0" y="538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216777" y="49239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453123" y="4400422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4">
                <a:moveTo>
                  <a:pt x="0" y="5669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361684" y="4967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361684" y="4400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475984" y="4468367"/>
            <a:ext cx="0" cy="575945"/>
          </a:xfrm>
          <a:custGeom>
            <a:avLst/>
            <a:gdLst/>
            <a:ahLst/>
            <a:cxnLst/>
            <a:rect l="l" t="t" r="r" b="b"/>
            <a:pathLst>
              <a:path h="575945">
                <a:moveTo>
                  <a:pt x="0" y="5758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384544" y="5044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384544" y="44683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491223" y="4478020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5772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399784" y="5055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399784" y="4485259"/>
            <a:ext cx="358775" cy="0"/>
          </a:xfrm>
          <a:custGeom>
            <a:avLst/>
            <a:gdLst/>
            <a:ahLst/>
            <a:cxnLst/>
            <a:rect l="l" t="t" r="r" b="b"/>
            <a:pathLst>
              <a:path w="358775">
                <a:moveTo>
                  <a:pt x="0" y="0"/>
                </a:moveTo>
                <a:lnTo>
                  <a:pt x="358393" y="0"/>
                </a:lnTo>
              </a:path>
            </a:pathLst>
          </a:custGeom>
          <a:ln w="240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666738" y="4492497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4">
                <a:moveTo>
                  <a:pt x="0" y="5792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575297" y="5071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727825" y="4506976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5815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636384" y="5088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636384" y="4506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834631" y="4526279"/>
            <a:ext cx="0" cy="584835"/>
          </a:xfrm>
          <a:custGeom>
            <a:avLst/>
            <a:gdLst/>
            <a:ahLst/>
            <a:cxnLst/>
            <a:rect l="l" t="t" r="r" b="b"/>
            <a:pathLst>
              <a:path h="584835">
                <a:moveTo>
                  <a:pt x="0" y="5844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743192" y="5110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743192" y="4526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849871" y="4555109"/>
            <a:ext cx="0" cy="589280"/>
          </a:xfrm>
          <a:custGeom>
            <a:avLst/>
            <a:gdLst/>
            <a:ahLst/>
            <a:cxnLst/>
            <a:rect l="l" t="t" r="r" b="b"/>
            <a:pathLst>
              <a:path h="589279">
                <a:moveTo>
                  <a:pt x="0" y="5891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758431" y="5144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758431" y="4555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872731" y="4636389"/>
            <a:ext cx="0" cy="603885"/>
          </a:xfrm>
          <a:custGeom>
            <a:avLst/>
            <a:gdLst/>
            <a:ahLst/>
            <a:cxnLst/>
            <a:rect l="l" t="t" r="r" b="b"/>
            <a:pathLst>
              <a:path h="603885">
                <a:moveTo>
                  <a:pt x="0" y="6037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781292" y="52401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781292" y="4636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895592" y="4707509"/>
            <a:ext cx="0" cy="618490"/>
          </a:xfrm>
          <a:custGeom>
            <a:avLst/>
            <a:gdLst/>
            <a:ahLst/>
            <a:cxnLst/>
            <a:rect l="l" t="t" r="r" b="b"/>
            <a:pathLst>
              <a:path h="618489">
                <a:moveTo>
                  <a:pt x="0" y="6181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804152" y="5325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804152" y="4707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926198" y="4721733"/>
            <a:ext cx="0" cy="621665"/>
          </a:xfrm>
          <a:custGeom>
            <a:avLst/>
            <a:gdLst/>
            <a:ahLst/>
            <a:cxnLst/>
            <a:rect l="l" t="t" r="r" b="b"/>
            <a:pathLst>
              <a:path h="621664">
                <a:moveTo>
                  <a:pt x="0" y="6211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834758" y="5342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34758" y="4721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971918" y="4731130"/>
            <a:ext cx="0" cy="623570"/>
          </a:xfrm>
          <a:custGeom>
            <a:avLst/>
            <a:gdLst/>
            <a:ahLst/>
            <a:cxnLst/>
            <a:rect l="l" t="t" r="r" b="b"/>
            <a:pathLst>
              <a:path h="623570">
                <a:moveTo>
                  <a:pt x="0" y="6231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880479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880479" y="4731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096823" y="30685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010145" y="3067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147559" y="3718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254240" y="3727196"/>
            <a:ext cx="0" cy="13335"/>
          </a:xfrm>
          <a:custGeom>
            <a:avLst/>
            <a:gdLst/>
            <a:ahLst/>
            <a:cxnLst/>
            <a:rect l="l" t="t" r="r" b="b"/>
            <a:pathLst>
              <a:path h="13335">
                <a:moveTo>
                  <a:pt x="0" y="0"/>
                </a:moveTo>
                <a:lnTo>
                  <a:pt x="0" y="132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162800" y="3740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498080" y="2576067"/>
            <a:ext cx="0" cy="2302510"/>
          </a:xfrm>
          <a:custGeom>
            <a:avLst/>
            <a:gdLst/>
            <a:ahLst/>
            <a:cxnLst/>
            <a:rect l="l" t="t" r="r" b="b"/>
            <a:pathLst>
              <a:path h="2302510">
                <a:moveTo>
                  <a:pt x="0" y="230225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498080" y="4878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498080" y="4549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498080" y="42204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498080" y="38916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498080" y="3562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498080" y="3233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498080" y="29049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498080" y="25760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 txBox="1"/>
          <p:nvPr/>
        </p:nvSpPr>
        <p:spPr>
          <a:xfrm>
            <a:off x="7668259" y="4489701"/>
            <a:ext cx="1165860" cy="4686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7668259" y="4160771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7668259" y="383196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7668259" y="350303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7668259" y="317423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7668259" y="2516375"/>
            <a:ext cx="346075" cy="4686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7" name="object 497"/>
          <p:cNvSpPr/>
          <p:nvPr/>
        </p:nvSpPr>
        <p:spPr>
          <a:xfrm>
            <a:off x="1141094" y="2394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141094" y="2394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537842" y="2473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537842" y="2473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804923" y="2528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804923" y="2528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896364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896364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949830" y="2558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949830" y="2558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987930" y="2567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987930" y="2567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148204" y="2601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148204" y="2601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331339" y="2643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331339" y="2643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346579" y="2646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346579" y="2646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445766" y="2670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445766" y="2670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468626" y="2675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468626" y="2675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567813" y="2699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567813" y="2699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682239" y="27283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682239" y="27283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705100" y="2734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705100" y="2734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773807" y="2751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773807" y="2751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789047" y="2755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789047" y="2755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857754" y="2774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857754" y="2774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903473" y="2786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903473" y="2786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017901" y="2817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017901" y="2817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056127" y="2828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056127" y="2828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208654" y="2872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208654" y="2872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254502" y="2886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254502" y="2886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269741" y="2891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269741" y="2891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323082" y="2907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323082" y="2907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475735" y="2956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475735" y="2956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704590" y="3033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704590" y="3033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842003" y="3083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842003" y="3083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941190" y="3120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941190" y="3120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070858" y="3170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070858" y="3170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093717" y="3180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093717" y="3180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177665" y="32143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177665" y="32143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467605" y="3736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467605" y="3736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551553" y="3833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551553" y="3833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620133" y="3860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620133" y="3860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665979" y="4006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665979" y="4006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238115" y="4049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238115" y="4049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406009" y="4082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406009" y="4082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451728" y="4092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451728" y="4092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695950" y="4135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695950" y="4135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764657" y="4149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764657" y="4149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817996" y="4198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817996" y="4198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833236" y="4326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833236" y="4326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901944" y="4341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901944" y="4341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924803" y="4356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924803" y="4356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001130" y="4371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001130" y="4371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199504" y="4386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199504" y="4386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222365" y="4482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222365" y="4482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245225" y="4497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245225" y="4497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268084" y="4507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268084" y="4507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291071" y="4625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291071" y="4625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435978" y="4666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435978" y="4666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458839" y="4739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458839" y="4739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474078" y="4749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474078" y="4749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649593" y="4765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649593" y="4765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710680" y="4780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710680" y="4780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817486" y="4801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817486" y="4801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832727" y="4832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832727" y="4832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855586" y="4921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855586" y="4921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878446" y="4999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878446" y="4999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909054" y="5015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909054" y="5015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954773" y="5025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954773" y="5025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084441" y="3340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084441" y="3340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198994" y="337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7198994" y="337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221855" y="3411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7221855" y="3411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237094" y="3434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237094" y="3434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 txBox="1"/>
          <p:nvPr/>
        </p:nvSpPr>
        <p:spPr>
          <a:xfrm>
            <a:off x="140246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57936000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8" name="object 628"/>
          <p:cNvSpPr txBox="1"/>
          <p:nvPr/>
        </p:nvSpPr>
        <p:spPr>
          <a:xfrm>
            <a:off x="292836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57936200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445427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57936400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598017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57936600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594230" y="526017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594230" y="435809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594230" y="34894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4" name="object 634"/>
          <p:cNvSpPr txBox="1"/>
          <p:nvPr/>
        </p:nvSpPr>
        <p:spPr>
          <a:xfrm>
            <a:off x="594230" y="258740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ZX</a:t>
            </a:r>
            <a:r>
              <a:rPr sz="1200" b="1" spc="-50" dirty="0">
                <a:latin typeface="Arial"/>
                <a:cs typeface="Arial"/>
              </a:rPr>
              <a:t>D</a:t>
            </a:r>
            <a:r>
              <a:rPr sz="1200" b="1" dirty="0">
                <a:latin typeface="Arial"/>
                <a:cs typeface="Arial"/>
              </a:rPr>
              <a:t>A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57935933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37" name="object 63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914400" y="4055998"/>
            <a:ext cx="6583680" cy="328930"/>
          </a:xfrm>
          <a:custGeom>
            <a:avLst/>
            <a:gdLst/>
            <a:ahLst/>
            <a:cxnLst/>
            <a:rect l="l" t="t" r="r" b="b"/>
            <a:pathLst>
              <a:path w="6583680" h="328929">
                <a:moveTo>
                  <a:pt x="0" y="0"/>
                </a:moveTo>
                <a:lnTo>
                  <a:pt x="0" y="328930"/>
                </a:lnTo>
                <a:lnTo>
                  <a:pt x="6583680" y="328930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 txBox="1"/>
          <p:nvPr/>
        </p:nvSpPr>
        <p:spPr>
          <a:xfrm>
            <a:off x="906272" y="416813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914400" y="3069335"/>
            <a:ext cx="6583680" cy="328930"/>
          </a:xfrm>
          <a:custGeom>
            <a:avLst/>
            <a:gdLst/>
            <a:ahLst/>
            <a:cxnLst/>
            <a:rect l="l" t="t" r="r" b="b"/>
            <a:pathLst>
              <a:path w="6583680" h="328929">
                <a:moveTo>
                  <a:pt x="0" y="0"/>
                </a:moveTo>
                <a:lnTo>
                  <a:pt x="0" y="328930"/>
                </a:lnTo>
                <a:lnTo>
                  <a:pt x="6583680" y="328930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 txBox="1"/>
          <p:nvPr/>
        </p:nvSpPr>
        <p:spPr>
          <a:xfrm>
            <a:off x="1064133" y="318236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914400" y="3398265"/>
            <a:ext cx="6583680" cy="328930"/>
          </a:xfrm>
          <a:custGeom>
            <a:avLst/>
            <a:gdLst/>
            <a:ahLst/>
            <a:cxnLst/>
            <a:rect l="l" t="t" r="r" b="b"/>
            <a:pathLst>
              <a:path w="6583680" h="328929">
                <a:moveTo>
                  <a:pt x="0" y="0"/>
                </a:moveTo>
                <a:lnTo>
                  <a:pt x="0" y="328930"/>
                </a:lnTo>
                <a:lnTo>
                  <a:pt x="6583680" y="328930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 txBox="1"/>
          <p:nvPr/>
        </p:nvSpPr>
        <p:spPr>
          <a:xfrm>
            <a:off x="981455" y="351434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5" name="object 6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44" name="object 64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061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061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17675" y="4104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17675" y="4104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03883" y="4332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03883" y="4332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90089" y="4547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90089" y="4547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60829" y="4584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60829" y="4584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41169" y="4675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41169" y="4675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286126" y="4697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86126" y="4697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18385" y="4712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18385" y="4712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395601" y="4747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395601" y="4747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34208" y="4765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34208" y="4765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92120" y="4790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92120" y="4790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11551" y="4798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511551" y="4798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30855" y="4806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30855" y="4806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49676" y="4891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49676" y="4891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17063" y="4946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17063" y="4946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42717" y="495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42717" y="495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13582" y="4974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13582" y="4974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58667" y="4985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58667" y="4985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45357" y="502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45357" y="502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48354" y="5043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48354" y="5043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605784" y="5065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605784" y="5065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644391" y="5065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644391" y="5065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657346" y="5066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657346" y="5066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760342" y="506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760342" y="506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844035" y="5058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844035" y="5058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863340" y="5056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863340" y="5056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59859" y="5044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59859" y="5044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85640" y="5041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85640" y="5041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24248" y="5034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024248" y="5034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037076" y="5032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037076" y="5032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050029" y="5030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050029" y="5030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268851" y="4980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268851" y="4980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33240" y="4962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33240" y="4962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61890" y="4920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61890" y="4920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32757" y="489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32757" y="489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71365" y="4881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71365" y="4881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751578" y="4807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751578" y="4807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796663" y="4787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796663" y="4787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61052" y="4757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61052" y="4757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73878" y="4751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873878" y="4751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86833" y="4744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86833" y="4744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99659" y="4738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99659" y="4738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957571" y="4710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957571" y="4710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0042" y="45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0042" y="459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21478" y="4571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21478" y="4571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350255" y="4497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350255" y="4497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369559" y="4486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369559" y="4486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82514" y="4478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82514" y="4478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95340" y="4471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95340" y="4471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582030" y="4358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582030" y="4358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607811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607811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659246" y="4309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659246" y="4309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685028" y="4293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685028" y="4293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97854" y="4284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97854" y="4284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730113" y="4264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730113" y="4264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742940" y="4256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742940" y="4256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16803" y="4141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16803" y="4141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045453" y="4054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45453" y="4054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077711" y="4032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077711" y="4032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109842" y="4010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109842" y="4010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122796" y="4001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122796" y="4001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856603" y="3470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856603" y="3470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933818" y="3413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33818" y="3413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72427" y="3384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972427" y="3384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017511" y="3350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017511" y="3350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075423" y="3307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075423" y="3307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101205" y="328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101205" y="328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159117" y="3244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159117" y="3244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197725" y="3215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197725" y="3215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242809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242809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737614" y="5486400"/>
            <a:ext cx="5149850" cy="0"/>
          </a:xfrm>
          <a:custGeom>
            <a:avLst/>
            <a:gdLst/>
            <a:ahLst/>
            <a:cxnLst/>
            <a:rect l="l" t="t" r="r" b="b"/>
            <a:pathLst>
              <a:path w="5149850">
                <a:moveTo>
                  <a:pt x="0" y="0"/>
                </a:moveTo>
                <a:lnTo>
                  <a:pt x="514972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7376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0250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3124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5999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88733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914400" y="2077720"/>
            <a:ext cx="0" cy="2814320"/>
          </a:xfrm>
          <a:custGeom>
            <a:avLst/>
            <a:gdLst/>
            <a:ahLst/>
            <a:cxnLst/>
            <a:rect l="l" t="t" r="r" b="b"/>
            <a:pathLst>
              <a:path h="2814320">
                <a:moveTo>
                  <a:pt x="0" y="0"/>
                </a:moveTo>
                <a:lnTo>
                  <a:pt x="0" y="281381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4891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2960" y="4188078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34846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22960" y="2781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22960" y="2077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49730" y="4064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49730" y="40733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53477" y="4073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20469" y="41071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220469" y="4115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224343" y="4115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606677" y="4335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606677" y="43437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610550" y="4343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992883" y="45505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992883" y="4559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996757" y="45591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063750" y="4587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063750" y="4596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067496" y="4596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243963" y="4678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247836" y="4686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289048" y="4700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292794" y="4708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321179" y="47151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325052" y="47237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398522" y="4750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402268" y="4759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437129" y="4767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440876" y="4776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495042" y="4793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498788" y="48016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514345" y="48013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518219" y="48099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533650" y="48094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537523" y="4818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752470" y="48941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752470" y="4902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756344" y="49027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919857" y="4949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919857" y="4957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923730" y="4957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945638" y="4957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945638" y="49655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949384" y="4965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016504" y="49770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016504" y="49855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020250" y="49855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061461" y="4988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061461" y="49973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065335" y="49973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248151" y="5029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48151" y="50380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52025" y="5038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351148" y="50462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351148" y="50547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355022" y="50547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608704" y="50680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608704" y="50766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612451" y="50766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647313" y="5068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647313" y="5077396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29972" y="0"/>
                </a:lnTo>
              </a:path>
            </a:pathLst>
          </a:custGeom>
          <a:ln w="96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651059" y="50773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660140" y="5068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664013" y="50775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763136" y="50666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763136" y="50753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767010" y="50752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846829" y="5061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846829" y="5069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850703" y="5069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866134" y="5059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866134" y="50678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870007" y="5067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962653" y="5047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962653" y="50563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966527" y="5056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988434" y="5044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988434" y="5052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992308" y="5052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027042" y="5037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027042" y="50463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030916" y="504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039996" y="50355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039996" y="50441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043743" y="50441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052823" y="5033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052823" y="50419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056697" y="5041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271645" y="4983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271645" y="4991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275518" y="4992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336034" y="4965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336034" y="4973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339907" y="4973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464811" y="4923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464811" y="49324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468558" y="49323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535678" y="4898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535678" y="49071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539424" y="49070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574285" y="4884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574285" y="4892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578032" y="4892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754498" y="4809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758245" y="48184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799584" y="47898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803330" y="47983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863972" y="47600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867719" y="47686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876800" y="4753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880546" y="47625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889627" y="47478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893500" y="47564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902580" y="4741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906327" y="4750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960492" y="4713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64239" y="4721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172836" y="4602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172836" y="4610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176710" y="46109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224398" y="4573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224398" y="4582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228145" y="4582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353177" y="45004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353177" y="4503483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449" y="0"/>
                </a:lnTo>
              </a:path>
            </a:pathLst>
          </a:custGeom>
          <a:ln w="208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356923" y="4509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372480" y="4489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376227" y="44977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385308" y="4481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385308" y="4486402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099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389181" y="4490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398261" y="44740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402008" y="4482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584825" y="4360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584825" y="4369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588698" y="4369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610605" y="4344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610605" y="43534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614479" y="4353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662167" y="4312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662167" y="4320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665914" y="4320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687821" y="42960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687821" y="43046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691695" y="43046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700776" y="42877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700776" y="42964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704522" y="42963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732907" y="4267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732907" y="4271581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098" y="0"/>
                </a:lnTo>
              </a:path>
            </a:pathLst>
          </a:custGeom>
          <a:ln w="177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736780" y="4275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745860" y="4258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749607" y="4267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919596" y="4144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919596" y="41531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923470" y="4153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048375" y="4057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048375" y="4066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052121" y="4066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080505" y="4035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080505" y="4044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084379" y="4043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112764" y="4013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112764" y="4017390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29972" y="0"/>
                </a:lnTo>
              </a:path>
            </a:pathLst>
          </a:custGeom>
          <a:ln w="184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116510" y="4021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125590" y="4004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129464" y="4012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859396" y="34738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859396" y="3482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863270" y="3482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936740" y="3416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936740" y="34246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940486" y="3424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975347" y="3387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975347" y="3395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979094" y="3395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020306" y="3353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020306" y="3362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024179" y="3362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078344" y="33101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078344" y="33186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082091" y="33187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103998" y="32906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103998" y="3299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107872" y="3299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162038" y="32472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162038" y="32557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165784" y="32558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200645" y="32181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200645" y="32268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204392" y="3226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245604" y="3184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245604" y="3192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249477" y="3192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158239" y="3762502"/>
            <a:ext cx="0" cy="622300"/>
          </a:xfrm>
          <a:custGeom>
            <a:avLst/>
            <a:gdLst/>
            <a:ahLst/>
            <a:cxnLst/>
            <a:rect l="l" t="t" r="r" b="b"/>
            <a:pathLst>
              <a:path h="622300">
                <a:moveTo>
                  <a:pt x="0" y="6217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066800" y="43842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066800" y="37625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229105" y="3808221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6150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137666" y="4423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137666" y="38082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615313" y="4051680"/>
            <a:ext cx="0" cy="554990"/>
          </a:xfrm>
          <a:custGeom>
            <a:avLst/>
            <a:gdLst/>
            <a:ahLst/>
            <a:cxnLst/>
            <a:rect l="l" t="t" r="r" b="b"/>
            <a:pathLst>
              <a:path h="554989">
                <a:moveTo>
                  <a:pt x="0" y="0"/>
                </a:moveTo>
                <a:lnTo>
                  <a:pt x="0" y="5546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523872" y="4051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001520" y="4276090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996757" y="4841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910079" y="48420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910079" y="4276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072258" y="4314444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8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072258" y="4841875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61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980819" y="4878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980819" y="4314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252598" y="4407027"/>
            <a:ext cx="0" cy="199390"/>
          </a:xfrm>
          <a:custGeom>
            <a:avLst/>
            <a:gdLst/>
            <a:ahLst/>
            <a:cxnLst/>
            <a:rect l="l" t="t" r="r" b="b"/>
            <a:pathLst>
              <a:path h="199389">
                <a:moveTo>
                  <a:pt x="0" y="0"/>
                </a:moveTo>
                <a:lnTo>
                  <a:pt x="0" y="1992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252598" y="4841875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48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161158" y="4966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161158" y="4407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297557" y="4429125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71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297557" y="4841875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206117" y="4988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206117" y="44291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329814" y="4444491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329814" y="4841875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238375" y="5003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238375" y="44444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407030" y="4480433"/>
            <a:ext cx="0" cy="126364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5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407030" y="4841875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62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315591" y="5038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315591" y="44804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445639" y="4497832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445639" y="4841875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3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354198" y="5055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354198" y="4497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503551" y="4523232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3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503551" y="4841875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412110" y="5080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412110" y="4523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522982" y="4531486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522982" y="4841875"/>
            <a:ext cx="0" cy="246379"/>
          </a:xfrm>
          <a:custGeom>
            <a:avLst/>
            <a:gdLst/>
            <a:ahLst/>
            <a:cxnLst/>
            <a:rect l="l" t="t" r="r" b="b"/>
            <a:pathLst>
              <a:path h="246379">
                <a:moveTo>
                  <a:pt x="0" y="0"/>
                </a:moveTo>
                <a:lnTo>
                  <a:pt x="0" y="246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431542" y="50882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431542" y="45314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542285" y="4539741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542285" y="4841875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450845" y="50963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450845" y="4539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761107" y="4841875"/>
            <a:ext cx="0" cy="339090"/>
          </a:xfrm>
          <a:custGeom>
            <a:avLst/>
            <a:gdLst/>
            <a:ahLst/>
            <a:cxnLst/>
            <a:rect l="l" t="t" r="r" b="b"/>
            <a:pathLst>
              <a:path h="339089">
                <a:moveTo>
                  <a:pt x="0" y="0"/>
                </a:moveTo>
                <a:lnTo>
                  <a:pt x="0" y="338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669667" y="5180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928492" y="4841875"/>
            <a:ext cx="0" cy="394335"/>
          </a:xfrm>
          <a:custGeom>
            <a:avLst/>
            <a:gdLst/>
            <a:ahLst/>
            <a:cxnLst/>
            <a:rect l="l" t="t" r="r" b="b"/>
            <a:pathLst>
              <a:path h="394335">
                <a:moveTo>
                  <a:pt x="0" y="0"/>
                </a:moveTo>
                <a:lnTo>
                  <a:pt x="0" y="394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837052" y="52360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954147" y="4841875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862707" y="52437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025013" y="4841875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1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933573" y="52636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070098" y="4841875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5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978657" y="5275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256788" y="4841875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4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165348" y="5316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359784" y="4841875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268345" y="53326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617214" y="4841875"/>
            <a:ext cx="0" cy="511809"/>
          </a:xfrm>
          <a:custGeom>
            <a:avLst/>
            <a:gdLst/>
            <a:ahLst/>
            <a:cxnLst/>
            <a:rect l="l" t="t" r="r" b="b"/>
            <a:pathLst>
              <a:path h="511810">
                <a:moveTo>
                  <a:pt x="0" y="0"/>
                </a:moveTo>
                <a:lnTo>
                  <a:pt x="0" y="511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525773" y="5350128"/>
            <a:ext cx="421640" cy="0"/>
          </a:xfrm>
          <a:custGeom>
            <a:avLst/>
            <a:gdLst/>
            <a:ahLst/>
            <a:cxnLst/>
            <a:rect l="l" t="t" r="r" b="b"/>
            <a:pathLst>
              <a:path w="421639">
                <a:moveTo>
                  <a:pt x="0" y="0"/>
                </a:moveTo>
                <a:lnTo>
                  <a:pt x="421131" y="0"/>
                </a:lnTo>
              </a:path>
            </a:pathLst>
          </a:custGeom>
          <a:ln w="17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655821" y="4841875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5">
                <a:moveTo>
                  <a:pt x="0" y="0"/>
                </a:moveTo>
                <a:lnTo>
                  <a:pt x="0" y="512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668776" y="4841875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5">
                <a:moveTo>
                  <a:pt x="0" y="0"/>
                </a:moveTo>
                <a:lnTo>
                  <a:pt x="0" y="512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771772" y="4841875"/>
            <a:ext cx="0" cy="509905"/>
          </a:xfrm>
          <a:custGeom>
            <a:avLst/>
            <a:gdLst/>
            <a:ahLst/>
            <a:cxnLst/>
            <a:rect l="l" t="t" r="r" b="b"/>
            <a:pathLst>
              <a:path h="509904">
                <a:moveTo>
                  <a:pt x="0" y="0"/>
                </a:moveTo>
                <a:lnTo>
                  <a:pt x="0" y="509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680333" y="5351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855465" y="4841875"/>
            <a:ext cx="0" cy="504190"/>
          </a:xfrm>
          <a:custGeom>
            <a:avLst/>
            <a:gdLst/>
            <a:ahLst/>
            <a:cxnLst/>
            <a:rect l="l" t="t" r="r" b="b"/>
            <a:pathLst>
              <a:path h="504189">
                <a:moveTo>
                  <a:pt x="0" y="0"/>
                </a:moveTo>
                <a:lnTo>
                  <a:pt x="0" y="504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874770" y="4841875"/>
            <a:ext cx="0" cy="502284"/>
          </a:xfrm>
          <a:custGeom>
            <a:avLst/>
            <a:gdLst/>
            <a:ahLst/>
            <a:cxnLst/>
            <a:rect l="l" t="t" r="r" b="b"/>
            <a:pathLst>
              <a:path h="502285">
                <a:moveTo>
                  <a:pt x="0" y="0"/>
                </a:moveTo>
                <a:lnTo>
                  <a:pt x="0" y="5022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783329" y="53441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971290" y="4841875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879850" y="53326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997071" y="4841875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5">
                <a:moveTo>
                  <a:pt x="0" y="0"/>
                </a:moveTo>
                <a:lnTo>
                  <a:pt x="0" y="4869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905630" y="5328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035678" y="4841875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5">
                <a:moveTo>
                  <a:pt x="0" y="0"/>
                </a:moveTo>
                <a:lnTo>
                  <a:pt x="0" y="480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944239" y="5322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048505" y="4841875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0"/>
                </a:moveTo>
                <a:lnTo>
                  <a:pt x="0" y="478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957065" y="5320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061459" y="4841875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6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970020" y="53181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280280" y="4841875"/>
            <a:ext cx="0" cy="427990"/>
          </a:xfrm>
          <a:custGeom>
            <a:avLst/>
            <a:gdLst/>
            <a:ahLst/>
            <a:cxnLst/>
            <a:rect l="l" t="t" r="r" b="b"/>
            <a:pathLst>
              <a:path h="427989">
                <a:moveTo>
                  <a:pt x="0" y="0"/>
                </a:moveTo>
                <a:lnTo>
                  <a:pt x="0" y="4277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188840" y="5269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344670" y="4841875"/>
            <a:ext cx="0" cy="41020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0"/>
                </a:moveTo>
                <a:lnTo>
                  <a:pt x="0" y="4102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253229" y="5252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473321" y="4841875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8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381880" y="5212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544186" y="4841875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5">
                <a:moveTo>
                  <a:pt x="0" y="0"/>
                </a:moveTo>
                <a:lnTo>
                  <a:pt x="0" y="346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452746" y="51888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582795" y="4841875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3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491354" y="51751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491354" y="46101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763008" y="4530852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763008" y="4841875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0"/>
                </a:moveTo>
                <a:lnTo>
                  <a:pt x="0" y="2641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671567" y="5106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671567" y="4530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808092" y="4509134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71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808092" y="4841875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0"/>
                </a:moveTo>
                <a:lnTo>
                  <a:pt x="0" y="245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716653" y="50876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716653" y="4509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872482" y="4476877"/>
            <a:ext cx="0" cy="129539"/>
          </a:xfrm>
          <a:custGeom>
            <a:avLst/>
            <a:gdLst/>
            <a:ahLst/>
            <a:cxnLst/>
            <a:rect l="l" t="t" r="r" b="b"/>
            <a:pathLst>
              <a:path h="129539">
                <a:moveTo>
                  <a:pt x="0" y="0"/>
                </a:moveTo>
                <a:lnTo>
                  <a:pt x="0" y="129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872482" y="4841875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781041" y="5060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781041" y="4476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885309" y="4470272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0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885309" y="4841875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9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793869" y="5054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793869" y="44702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898263" y="4463669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898263" y="4841875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5">
                <a:moveTo>
                  <a:pt x="0" y="0"/>
                </a:moveTo>
                <a:lnTo>
                  <a:pt x="0" y="207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806822" y="5049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806822" y="44636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911090" y="4456810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911090" y="4841875"/>
            <a:ext cx="0" cy="201930"/>
          </a:xfrm>
          <a:custGeom>
            <a:avLst/>
            <a:gdLst/>
            <a:ahLst/>
            <a:cxnLst/>
            <a:rect l="l" t="t" r="r" b="b"/>
            <a:pathLst>
              <a:path h="201929">
                <a:moveTo>
                  <a:pt x="0" y="0"/>
                </a:moveTo>
                <a:lnTo>
                  <a:pt x="0" y="2018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819650" y="50436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819650" y="44568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969002" y="4425696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0"/>
                </a:moveTo>
                <a:lnTo>
                  <a:pt x="0" y="180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969002" y="484187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176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877561" y="5018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877561" y="44256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181472" y="4300854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181472" y="4841875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090033" y="49211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090033" y="43008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232908" y="4267961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232908" y="4841875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55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141467" y="48971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141467" y="42679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361685" y="4180585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270246" y="4837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270246" y="4180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380990" y="4166870"/>
            <a:ext cx="0" cy="439420"/>
          </a:xfrm>
          <a:custGeom>
            <a:avLst/>
            <a:gdLst/>
            <a:ahLst/>
            <a:cxnLst/>
            <a:rect l="l" t="t" r="r" b="b"/>
            <a:pathLst>
              <a:path h="439420">
                <a:moveTo>
                  <a:pt x="0" y="0"/>
                </a:moveTo>
                <a:lnTo>
                  <a:pt x="0" y="439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289550" y="48287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289550" y="4166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393944" y="4157598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5">
                <a:moveTo>
                  <a:pt x="0" y="0"/>
                </a:moveTo>
                <a:lnTo>
                  <a:pt x="0" y="4486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302503" y="4157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406771" y="4148201"/>
            <a:ext cx="0" cy="458470"/>
          </a:xfrm>
          <a:custGeom>
            <a:avLst/>
            <a:gdLst/>
            <a:ahLst/>
            <a:cxnLst/>
            <a:rect l="l" t="t" r="r" b="b"/>
            <a:pathLst>
              <a:path h="458470">
                <a:moveTo>
                  <a:pt x="0" y="0"/>
                </a:moveTo>
                <a:lnTo>
                  <a:pt x="0" y="4580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315330" y="4148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593460" y="4003421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502021" y="4003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619241" y="3982084"/>
            <a:ext cx="0" cy="624205"/>
          </a:xfrm>
          <a:custGeom>
            <a:avLst/>
            <a:gdLst/>
            <a:ahLst/>
            <a:cxnLst/>
            <a:rect l="l" t="t" r="r" b="b"/>
            <a:pathLst>
              <a:path h="624204">
                <a:moveTo>
                  <a:pt x="0" y="0"/>
                </a:moveTo>
                <a:lnTo>
                  <a:pt x="0" y="624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527802" y="3982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670677" y="3938142"/>
            <a:ext cx="0" cy="668655"/>
          </a:xfrm>
          <a:custGeom>
            <a:avLst/>
            <a:gdLst/>
            <a:ahLst/>
            <a:cxnLst/>
            <a:rect l="l" t="t" r="r" b="b"/>
            <a:pathLst>
              <a:path h="668654">
                <a:moveTo>
                  <a:pt x="0" y="0"/>
                </a:moveTo>
                <a:lnTo>
                  <a:pt x="0" y="668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579236" y="39381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696458" y="3915664"/>
            <a:ext cx="0" cy="690880"/>
          </a:xfrm>
          <a:custGeom>
            <a:avLst/>
            <a:gdLst/>
            <a:ahLst/>
            <a:cxnLst/>
            <a:rect l="l" t="t" r="r" b="b"/>
            <a:pathLst>
              <a:path h="690879">
                <a:moveTo>
                  <a:pt x="0" y="0"/>
                </a:moveTo>
                <a:lnTo>
                  <a:pt x="0" y="6906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605017" y="3915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709284" y="3904360"/>
            <a:ext cx="0" cy="702310"/>
          </a:xfrm>
          <a:custGeom>
            <a:avLst/>
            <a:gdLst/>
            <a:ahLst/>
            <a:cxnLst/>
            <a:rect l="l" t="t" r="r" b="b"/>
            <a:pathLst>
              <a:path h="702310">
                <a:moveTo>
                  <a:pt x="0" y="0"/>
                </a:moveTo>
                <a:lnTo>
                  <a:pt x="0" y="7019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617845" y="3904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741542" y="3875532"/>
            <a:ext cx="0" cy="730885"/>
          </a:xfrm>
          <a:custGeom>
            <a:avLst/>
            <a:gdLst/>
            <a:ahLst/>
            <a:cxnLst/>
            <a:rect l="l" t="t" r="r" b="b"/>
            <a:pathLst>
              <a:path h="730885">
                <a:moveTo>
                  <a:pt x="0" y="0"/>
                </a:moveTo>
                <a:lnTo>
                  <a:pt x="0" y="7307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650103" y="3875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754370" y="3863847"/>
            <a:ext cx="0" cy="742950"/>
          </a:xfrm>
          <a:custGeom>
            <a:avLst/>
            <a:gdLst/>
            <a:ahLst/>
            <a:cxnLst/>
            <a:rect l="l" t="t" r="r" b="b"/>
            <a:pathLst>
              <a:path h="742950">
                <a:moveTo>
                  <a:pt x="0" y="0"/>
                </a:moveTo>
                <a:lnTo>
                  <a:pt x="0" y="7424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662929" y="3863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928233" y="3697223"/>
            <a:ext cx="0" cy="911860"/>
          </a:xfrm>
          <a:custGeom>
            <a:avLst/>
            <a:gdLst/>
            <a:ahLst/>
            <a:cxnLst/>
            <a:rect l="l" t="t" r="r" b="b"/>
            <a:pathLst>
              <a:path h="911860">
                <a:moveTo>
                  <a:pt x="0" y="9118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836792" y="4609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836792" y="3697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056884" y="3563873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10044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965444" y="4568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965444" y="3563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089141" y="3529203"/>
            <a:ext cx="0" cy="1029969"/>
          </a:xfrm>
          <a:custGeom>
            <a:avLst/>
            <a:gdLst/>
            <a:ahLst/>
            <a:cxnLst/>
            <a:rect l="l" t="t" r="r" b="b"/>
            <a:pathLst>
              <a:path h="1029970">
                <a:moveTo>
                  <a:pt x="0" y="10295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997702" y="45587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997702" y="35292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121272" y="3494151"/>
            <a:ext cx="0" cy="1055370"/>
          </a:xfrm>
          <a:custGeom>
            <a:avLst/>
            <a:gdLst/>
            <a:ahLst/>
            <a:cxnLst/>
            <a:rect l="l" t="t" r="r" b="b"/>
            <a:pathLst>
              <a:path h="1055370">
                <a:moveTo>
                  <a:pt x="0" y="10553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029833" y="45495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029833" y="3494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134227" y="3479927"/>
            <a:ext cx="0" cy="1066165"/>
          </a:xfrm>
          <a:custGeom>
            <a:avLst/>
            <a:gdLst/>
            <a:ahLst/>
            <a:cxnLst/>
            <a:rect l="l" t="t" r="r" b="b"/>
            <a:pathLst>
              <a:path h="1066164">
                <a:moveTo>
                  <a:pt x="0" y="10659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042786" y="4545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042786" y="34799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868032" y="2574670"/>
            <a:ext cx="0" cy="1815464"/>
          </a:xfrm>
          <a:custGeom>
            <a:avLst/>
            <a:gdLst/>
            <a:ahLst/>
            <a:cxnLst/>
            <a:rect l="l" t="t" r="r" b="b"/>
            <a:pathLst>
              <a:path h="1815464">
                <a:moveTo>
                  <a:pt x="0" y="18154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776593" y="4390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776593" y="2574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945248" y="2471547"/>
            <a:ext cx="0" cy="1906905"/>
          </a:xfrm>
          <a:custGeom>
            <a:avLst/>
            <a:gdLst/>
            <a:ahLst/>
            <a:cxnLst/>
            <a:rect l="l" t="t" r="r" b="b"/>
            <a:pathLst>
              <a:path h="1906904">
                <a:moveTo>
                  <a:pt x="0" y="19063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853808" y="43779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853808" y="24715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983856" y="2419604"/>
            <a:ext cx="0" cy="1952625"/>
          </a:xfrm>
          <a:custGeom>
            <a:avLst/>
            <a:gdLst/>
            <a:ahLst/>
            <a:cxnLst/>
            <a:rect l="l" t="t" r="r" b="b"/>
            <a:pathLst>
              <a:path h="1952625">
                <a:moveTo>
                  <a:pt x="0" y="19524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892417" y="43721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892417" y="2419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028942" y="2358898"/>
            <a:ext cx="0" cy="2006600"/>
          </a:xfrm>
          <a:custGeom>
            <a:avLst/>
            <a:gdLst/>
            <a:ahLst/>
            <a:cxnLst/>
            <a:rect l="l" t="t" r="r" b="b"/>
            <a:pathLst>
              <a:path h="2006600">
                <a:moveTo>
                  <a:pt x="0" y="20064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937502" y="4365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937502" y="2358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086854" y="2280411"/>
            <a:ext cx="0" cy="2076450"/>
          </a:xfrm>
          <a:custGeom>
            <a:avLst/>
            <a:gdLst/>
            <a:ahLst/>
            <a:cxnLst/>
            <a:rect l="l" t="t" r="r" b="b"/>
            <a:pathLst>
              <a:path h="2076450">
                <a:moveTo>
                  <a:pt x="0" y="20764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995414" y="43568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995414" y="2280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112634" y="2245486"/>
            <a:ext cx="0" cy="2108200"/>
          </a:xfrm>
          <a:custGeom>
            <a:avLst/>
            <a:gdLst/>
            <a:ahLst/>
            <a:cxnLst/>
            <a:rect l="l" t="t" r="r" b="b"/>
            <a:pathLst>
              <a:path h="2108200">
                <a:moveTo>
                  <a:pt x="0" y="21076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021194" y="43531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021194" y="22454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170546" y="2166620"/>
            <a:ext cx="0" cy="2178685"/>
          </a:xfrm>
          <a:custGeom>
            <a:avLst/>
            <a:gdLst/>
            <a:ahLst/>
            <a:cxnLst/>
            <a:rect l="l" t="t" r="r" b="b"/>
            <a:pathLst>
              <a:path h="2178685">
                <a:moveTo>
                  <a:pt x="0" y="21784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079106" y="43450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079106" y="21666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209155" y="2113914"/>
            <a:ext cx="0" cy="2225675"/>
          </a:xfrm>
          <a:custGeom>
            <a:avLst/>
            <a:gdLst/>
            <a:ahLst/>
            <a:cxnLst/>
            <a:rect l="l" t="t" r="r" b="b"/>
            <a:pathLst>
              <a:path h="2225675">
                <a:moveTo>
                  <a:pt x="0" y="22256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117715" y="4339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117715" y="2113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254240" y="2052320"/>
            <a:ext cx="0" cy="2281555"/>
          </a:xfrm>
          <a:custGeom>
            <a:avLst/>
            <a:gdLst/>
            <a:ahLst/>
            <a:cxnLst/>
            <a:rect l="l" t="t" r="r" b="b"/>
            <a:pathLst>
              <a:path h="2281554">
                <a:moveTo>
                  <a:pt x="0" y="22811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162800" y="43334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498080" y="3310635"/>
            <a:ext cx="0" cy="1649095"/>
          </a:xfrm>
          <a:custGeom>
            <a:avLst/>
            <a:gdLst/>
            <a:ahLst/>
            <a:cxnLst/>
            <a:rect l="l" t="t" r="r" b="b"/>
            <a:pathLst>
              <a:path h="1649095">
                <a:moveTo>
                  <a:pt x="0" y="164909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498080" y="4959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498080" y="4724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498080" y="4488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498080" y="42529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498080" y="4017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498080" y="37818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498080" y="35462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498080" y="3310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 txBox="1"/>
          <p:nvPr/>
        </p:nvSpPr>
        <p:spPr>
          <a:xfrm>
            <a:off x="7668259" y="4900038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49" name="object 549"/>
          <p:cNvSpPr txBox="1"/>
          <p:nvPr/>
        </p:nvSpPr>
        <p:spPr>
          <a:xfrm>
            <a:off x="7668259" y="4428868"/>
            <a:ext cx="743585" cy="3752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718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0" name="object 550"/>
          <p:cNvSpPr txBox="1"/>
          <p:nvPr/>
        </p:nvSpPr>
        <p:spPr>
          <a:xfrm>
            <a:off x="7668259" y="3250943"/>
            <a:ext cx="517525" cy="10820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718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1" name="object 551"/>
          <p:cNvSpPr/>
          <p:nvPr/>
        </p:nvSpPr>
        <p:spPr>
          <a:xfrm>
            <a:off x="1141094" y="4056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141094" y="4056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211961" y="4098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211961" y="4098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598167" y="4326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598167" y="4326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984375" y="4541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984375" y="4541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055114" y="4579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055114" y="4579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235454" y="4669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235454" y="4669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280411" y="4691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280411" y="4691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312670" y="4706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312670" y="4706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389885" y="4742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389885" y="4742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428494" y="4759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428494" y="4759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486405" y="47845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486405" y="47845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505836" y="4792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505836" y="4792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525141" y="4800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525141" y="4800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743961" y="4885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743961" y="4885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911348" y="4940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911348" y="4940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937001" y="4948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937001" y="4948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007867" y="4968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007867" y="4968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052952" y="4980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052952" y="4980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239642" y="502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239642" y="502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342640" y="5037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342640" y="5037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600069" y="50595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600069" y="50595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638677" y="5060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638677" y="5060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651630" y="5060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651630" y="5060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754628" y="5058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754628" y="5058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838321" y="5052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838321" y="5052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857625" y="5050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857625" y="5050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954145" y="5039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954145" y="5039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979926" y="5035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979926" y="5035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018534" y="5029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018534" y="5029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031360" y="5027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031360" y="5027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044315" y="5024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044315" y="5024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263135" y="4974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263135" y="4974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327525" y="49565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327525" y="49565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456176" y="4915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456176" y="4915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527041" y="4890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527041" y="4890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565650" y="4875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565650" y="4875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745863" y="4801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745863" y="4801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790947" y="4781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790947" y="47812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855336" y="4751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855336" y="4751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868164" y="4745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868164" y="4745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881117" y="4739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881117" y="4739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893945" y="4733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893945" y="4733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951857" y="4704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951857" y="4704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164328" y="4593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164328" y="4593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215763" y="4565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215763" y="4565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344540" y="4491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344540" y="4491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363845" y="4480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363845" y="4480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376798" y="44730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376798" y="44730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389626" y="4465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389626" y="4465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576315" y="4352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576315" y="4352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602096" y="4336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602096" y="4336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653532" y="4303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653532" y="4303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679313" y="4287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679313" y="4287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692140" y="4279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692140" y="4279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724397" y="4258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724397" y="4258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737225" y="4250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737225" y="4250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911088" y="4136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911088" y="4136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039739" y="4048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039739" y="4048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071996" y="4026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071996" y="4026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104128" y="4004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104128" y="4004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117082" y="3995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117082" y="3995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850888" y="3465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850888" y="3465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928104" y="3407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928104" y="3407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966711" y="3378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966711" y="3378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7011796" y="3344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7011796" y="3344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7069708" y="33014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069708" y="33014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095490" y="3282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095490" y="3282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153402" y="3238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7153402" y="3238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7192009" y="3209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7192009" y="3209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7237094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7237094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 txBox="1"/>
          <p:nvPr/>
        </p:nvSpPr>
        <p:spPr>
          <a:xfrm>
            <a:off x="150241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9613800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278993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9614000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4077334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9614200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5364734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9614400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665213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9614600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594230" y="476601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594230" y="409591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8" name="object 698"/>
          <p:cNvSpPr txBox="1"/>
          <p:nvPr/>
        </p:nvSpPr>
        <p:spPr>
          <a:xfrm>
            <a:off x="594230" y="339246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9" name="object 699"/>
          <p:cNvSpPr txBox="1"/>
          <p:nvPr/>
        </p:nvSpPr>
        <p:spPr>
          <a:xfrm>
            <a:off x="594230" y="268900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0" name="object 700"/>
          <p:cNvSpPr txBox="1"/>
          <p:nvPr/>
        </p:nvSpPr>
        <p:spPr>
          <a:xfrm>
            <a:off x="594230" y="198555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IAH1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9613710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3.3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3" name="object 70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914400" y="4606290"/>
            <a:ext cx="6417310" cy="235585"/>
          </a:xfrm>
          <a:custGeom>
            <a:avLst/>
            <a:gdLst/>
            <a:ahLst/>
            <a:cxnLst/>
            <a:rect l="l" t="t" r="r" b="b"/>
            <a:pathLst>
              <a:path w="6417309" h="235585">
                <a:moveTo>
                  <a:pt x="0" y="235585"/>
                </a:moveTo>
                <a:lnTo>
                  <a:pt x="6417183" y="235585"/>
                </a:lnTo>
                <a:lnTo>
                  <a:pt x="6417183" y="0"/>
                </a:lnTo>
                <a:lnTo>
                  <a:pt x="0" y="0"/>
                </a:lnTo>
                <a:lnTo>
                  <a:pt x="0" y="23558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 txBox="1"/>
          <p:nvPr/>
        </p:nvSpPr>
        <p:spPr>
          <a:xfrm>
            <a:off x="3950970" y="4670296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07" name="object 70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06" name="object 70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131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131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1988" y="4139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1988" y="4139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02563" y="414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02563" y="414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6453" y="417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6453" y="417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9928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9928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25828" y="4196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25828" y="4196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69771" y="4206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69771" y="4206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4325" y="4232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4325" y="4232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54632" y="4269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54632" y="4269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13432" y="4281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13432" y="4281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39848" y="4286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39848" y="4286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48611" y="4288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48611" y="4288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45513" y="4307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45513" y="4307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15998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15998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48255" y="4326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48255" y="4326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65908" y="4329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65908" y="4329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56967" y="434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56967" y="434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80463" y="4348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180463" y="4348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26563" y="441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26563" y="441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79395" y="4413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79395" y="4413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91205" y="4414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91205" y="4414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05938" y="4415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805938" y="4415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11779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11779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33255" y="3162744"/>
            <a:ext cx="2293493" cy="128358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301869" y="3100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301869" y="3100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395848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395848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469254" y="3021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469254" y="3021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480939" y="301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480939" y="301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30850" y="300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530850" y="300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586729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586729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16066" y="2981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16066" y="2981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48325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648325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733541" y="2967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733541" y="2967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742304" y="2967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742304" y="2967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824473" y="2966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824473" y="2966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924296" y="29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924296" y="29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953759" y="2979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953759" y="2979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991859" y="2986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991859" y="2986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256146" y="3066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256146" y="3066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303136" y="30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303136" y="30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317869" y="3092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317869" y="3092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332473" y="3098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332473" y="3098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394196" y="3127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394196" y="3127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526276" y="3197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526276" y="3197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679056" y="328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679056" y="328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814057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814057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899275" y="34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899275" y="34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242809" y="3687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242809" y="3687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056764" y="5486400"/>
            <a:ext cx="4404995" cy="0"/>
          </a:xfrm>
          <a:custGeom>
            <a:avLst/>
            <a:gdLst/>
            <a:ahLst/>
            <a:cxnLst/>
            <a:rect l="l" t="t" r="r" b="b"/>
            <a:pathLst>
              <a:path w="4404995">
                <a:moveTo>
                  <a:pt x="0" y="0"/>
                </a:moveTo>
                <a:lnTo>
                  <a:pt x="440461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0567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5250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99325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4613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914400" y="2507742"/>
            <a:ext cx="0" cy="2440940"/>
          </a:xfrm>
          <a:custGeom>
            <a:avLst/>
            <a:gdLst/>
            <a:ahLst/>
            <a:cxnLst/>
            <a:rect l="l" t="t" r="r" b="b"/>
            <a:pathLst>
              <a:path h="2440940">
                <a:moveTo>
                  <a:pt x="0" y="0"/>
                </a:moveTo>
                <a:lnTo>
                  <a:pt x="0" y="244068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22960" y="4948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2960" y="4338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2960" y="3728084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2960" y="31179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22960" y="25077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062037" y="3336353"/>
            <a:ext cx="1226058" cy="195694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757552" y="4280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816226" y="42927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842642" y="4298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851532" y="4299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641790" y="2047557"/>
            <a:ext cx="3457702" cy="331152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099435" y="44282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131692" y="44269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78682" y="44246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99257" y="44234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862959" y="4285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918711" y="4263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942207" y="4252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253484" y="4077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441444" y="39274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464939" y="39060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644009" y="3726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981702" y="3370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927216" y="29866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56553" y="2990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94780" y="2997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59067" y="30688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59067" y="3077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262814" y="3077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306058" y="3088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306058" y="30970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309804" y="3097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320663" y="3094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320663" y="3103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324536" y="3103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335395" y="3101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335395" y="31101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339141" y="3110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396990" y="31305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96990" y="31391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400863" y="31391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529196" y="3200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532943" y="3208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681851" y="3291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685724" y="3300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816979" y="3380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16979" y="3389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20725" y="3389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902068" y="3439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902068" y="34480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905942" y="3447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245604" y="3690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245604" y="3698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249477" y="3698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066800" y="3165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42279" y="3522598"/>
            <a:ext cx="0" cy="363220"/>
          </a:xfrm>
          <a:custGeom>
            <a:avLst/>
            <a:gdLst/>
            <a:ahLst/>
            <a:cxnLst/>
            <a:rect l="l" t="t" r="r" b="b"/>
            <a:pathLst>
              <a:path h="363220">
                <a:moveTo>
                  <a:pt x="0" y="0"/>
                </a:moveTo>
                <a:lnTo>
                  <a:pt x="0" y="363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598159" y="3522598"/>
            <a:ext cx="0" cy="363220"/>
          </a:xfrm>
          <a:custGeom>
            <a:avLst/>
            <a:gdLst/>
            <a:ahLst/>
            <a:cxnLst/>
            <a:rect l="l" t="t" r="r" b="b"/>
            <a:pathLst>
              <a:path h="363220">
                <a:moveTo>
                  <a:pt x="0" y="0"/>
                </a:moveTo>
                <a:lnTo>
                  <a:pt x="0" y="363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627496" y="3522598"/>
            <a:ext cx="0" cy="363220"/>
          </a:xfrm>
          <a:custGeom>
            <a:avLst/>
            <a:gdLst/>
            <a:ahLst/>
            <a:cxnLst/>
            <a:rect l="l" t="t" r="r" b="b"/>
            <a:pathLst>
              <a:path h="363220">
                <a:moveTo>
                  <a:pt x="0" y="0"/>
                </a:moveTo>
                <a:lnTo>
                  <a:pt x="0" y="363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659754" y="3522598"/>
            <a:ext cx="0" cy="363220"/>
          </a:xfrm>
          <a:custGeom>
            <a:avLst/>
            <a:gdLst/>
            <a:ahLst/>
            <a:cxnLst/>
            <a:rect l="l" t="t" r="r" b="b"/>
            <a:pathLst>
              <a:path h="363220">
                <a:moveTo>
                  <a:pt x="0" y="0"/>
                </a:moveTo>
                <a:lnTo>
                  <a:pt x="0" y="363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744971" y="3522598"/>
            <a:ext cx="0" cy="363220"/>
          </a:xfrm>
          <a:custGeom>
            <a:avLst/>
            <a:gdLst/>
            <a:ahLst/>
            <a:cxnLst/>
            <a:rect l="l" t="t" r="r" b="b"/>
            <a:pathLst>
              <a:path h="363220">
                <a:moveTo>
                  <a:pt x="0" y="0"/>
                </a:moveTo>
                <a:lnTo>
                  <a:pt x="0" y="363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868289" y="3904488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59055" y="0"/>
                </a:lnTo>
              </a:path>
            </a:pathLst>
          </a:custGeom>
          <a:ln w="10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753734" y="3522598"/>
            <a:ext cx="0" cy="382270"/>
          </a:xfrm>
          <a:custGeom>
            <a:avLst/>
            <a:gdLst/>
            <a:ahLst/>
            <a:cxnLst/>
            <a:rect l="l" t="t" r="r" b="b"/>
            <a:pathLst>
              <a:path h="382270">
                <a:moveTo>
                  <a:pt x="0" y="0"/>
                </a:moveTo>
                <a:lnTo>
                  <a:pt x="0" y="3820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835903" y="3522598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2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935726" y="3341115"/>
            <a:ext cx="0" cy="570865"/>
          </a:xfrm>
          <a:custGeom>
            <a:avLst/>
            <a:gdLst/>
            <a:ahLst/>
            <a:cxnLst/>
            <a:rect l="l" t="t" r="r" b="b"/>
            <a:pathLst>
              <a:path h="570864">
                <a:moveTo>
                  <a:pt x="0" y="0"/>
                </a:moveTo>
                <a:lnTo>
                  <a:pt x="0" y="5708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868289" y="3911980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>
                <a:moveTo>
                  <a:pt x="0" y="0"/>
                </a:moveTo>
                <a:lnTo>
                  <a:pt x="15887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965190" y="3341115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873750" y="39161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003290" y="3341115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911850" y="3922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267577" y="2152395"/>
            <a:ext cx="0" cy="1007744"/>
          </a:xfrm>
          <a:custGeom>
            <a:avLst/>
            <a:gdLst/>
            <a:ahLst/>
            <a:cxnLst/>
            <a:rect l="l" t="t" r="r" b="b"/>
            <a:pathLst>
              <a:path h="1007744">
                <a:moveTo>
                  <a:pt x="0" y="0"/>
                </a:moveTo>
                <a:lnTo>
                  <a:pt x="0" y="1007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267577" y="3341115"/>
            <a:ext cx="0" cy="661670"/>
          </a:xfrm>
          <a:custGeom>
            <a:avLst/>
            <a:gdLst/>
            <a:ahLst/>
            <a:cxnLst/>
            <a:rect l="l" t="t" r="r" b="b"/>
            <a:pathLst>
              <a:path h="661670">
                <a:moveTo>
                  <a:pt x="0" y="0"/>
                </a:moveTo>
                <a:lnTo>
                  <a:pt x="0" y="661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76136" y="4002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76136" y="21523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314566" y="2171826"/>
            <a:ext cx="0" cy="988060"/>
          </a:xfrm>
          <a:custGeom>
            <a:avLst/>
            <a:gdLst/>
            <a:ahLst/>
            <a:cxnLst/>
            <a:rect l="l" t="t" r="r" b="b"/>
            <a:pathLst>
              <a:path h="988060">
                <a:moveTo>
                  <a:pt x="0" y="0"/>
                </a:moveTo>
                <a:lnTo>
                  <a:pt x="0" y="987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314566" y="3341115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4">
                <a:moveTo>
                  <a:pt x="0" y="0"/>
                </a:moveTo>
                <a:lnTo>
                  <a:pt x="0" y="6812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223127" y="4022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23127" y="2171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329298" y="2178050"/>
            <a:ext cx="0" cy="981710"/>
          </a:xfrm>
          <a:custGeom>
            <a:avLst/>
            <a:gdLst/>
            <a:ahLst/>
            <a:cxnLst/>
            <a:rect l="l" t="t" r="r" b="b"/>
            <a:pathLst>
              <a:path h="981710">
                <a:moveTo>
                  <a:pt x="0" y="0"/>
                </a:moveTo>
                <a:lnTo>
                  <a:pt x="0" y="9815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329298" y="3341115"/>
            <a:ext cx="0" cy="688340"/>
          </a:xfrm>
          <a:custGeom>
            <a:avLst/>
            <a:gdLst/>
            <a:ahLst/>
            <a:cxnLst/>
            <a:rect l="l" t="t" r="r" b="b"/>
            <a:pathLst>
              <a:path h="688339">
                <a:moveTo>
                  <a:pt x="0" y="0"/>
                </a:moveTo>
                <a:lnTo>
                  <a:pt x="0" y="687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37859" y="4028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37859" y="21780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343903" y="2184526"/>
            <a:ext cx="0" cy="975360"/>
          </a:xfrm>
          <a:custGeom>
            <a:avLst/>
            <a:gdLst/>
            <a:ahLst/>
            <a:cxnLst/>
            <a:rect l="l" t="t" r="r" b="b"/>
            <a:pathLst>
              <a:path h="975360">
                <a:moveTo>
                  <a:pt x="0" y="0"/>
                </a:moveTo>
                <a:lnTo>
                  <a:pt x="0" y="975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343903" y="3341115"/>
            <a:ext cx="0" cy="694690"/>
          </a:xfrm>
          <a:custGeom>
            <a:avLst/>
            <a:gdLst/>
            <a:ahLst/>
            <a:cxnLst/>
            <a:rect l="l" t="t" r="r" b="b"/>
            <a:pathLst>
              <a:path h="694689">
                <a:moveTo>
                  <a:pt x="0" y="0"/>
                </a:moveTo>
                <a:lnTo>
                  <a:pt x="0" y="694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52464" y="40355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52464" y="2184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405626" y="2212848"/>
            <a:ext cx="0" cy="946785"/>
          </a:xfrm>
          <a:custGeom>
            <a:avLst/>
            <a:gdLst/>
            <a:ahLst/>
            <a:cxnLst/>
            <a:rect l="l" t="t" r="r" b="b"/>
            <a:pathLst>
              <a:path h="946785">
                <a:moveTo>
                  <a:pt x="0" y="0"/>
                </a:moveTo>
                <a:lnTo>
                  <a:pt x="0" y="9467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405626" y="3341115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0"/>
                </a:moveTo>
                <a:lnTo>
                  <a:pt x="0" y="7242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314185" y="4065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314185" y="2212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537706" y="2280157"/>
            <a:ext cx="0" cy="879475"/>
          </a:xfrm>
          <a:custGeom>
            <a:avLst/>
            <a:gdLst/>
            <a:ahLst/>
            <a:cxnLst/>
            <a:rect l="l" t="t" r="r" b="b"/>
            <a:pathLst>
              <a:path h="879475">
                <a:moveTo>
                  <a:pt x="0" y="0"/>
                </a:moveTo>
                <a:lnTo>
                  <a:pt x="0" y="8794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537706" y="3341115"/>
            <a:ext cx="0" cy="796925"/>
          </a:xfrm>
          <a:custGeom>
            <a:avLst/>
            <a:gdLst/>
            <a:ahLst/>
            <a:cxnLst/>
            <a:rect l="l" t="t" r="r" b="b"/>
            <a:pathLst>
              <a:path h="796925">
                <a:moveTo>
                  <a:pt x="0" y="0"/>
                </a:moveTo>
                <a:lnTo>
                  <a:pt x="0" y="796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446265" y="4137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446265" y="2280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690486" y="2366772"/>
            <a:ext cx="0" cy="793115"/>
          </a:xfrm>
          <a:custGeom>
            <a:avLst/>
            <a:gdLst/>
            <a:ahLst/>
            <a:cxnLst/>
            <a:rect l="l" t="t" r="r" b="b"/>
            <a:pathLst>
              <a:path h="793114">
                <a:moveTo>
                  <a:pt x="0" y="0"/>
                </a:moveTo>
                <a:lnTo>
                  <a:pt x="0" y="7928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690486" y="3341115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5">
                <a:moveTo>
                  <a:pt x="0" y="0"/>
                </a:moveTo>
                <a:lnTo>
                  <a:pt x="0" y="8929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599046" y="4234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599046" y="2366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825488" y="2449195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0"/>
                </a:moveTo>
                <a:lnTo>
                  <a:pt x="0" y="710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825488" y="3341115"/>
            <a:ext cx="0" cy="988060"/>
          </a:xfrm>
          <a:custGeom>
            <a:avLst/>
            <a:gdLst/>
            <a:ahLst/>
            <a:cxnLst/>
            <a:rect l="l" t="t" r="r" b="b"/>
            <a:pathLst>
              <a:path h="988060">
                <a:moveTo>
                  <a:pt x="0" y="0"/>
                </a:moveTo>
                <a:lnTo>
                  <a:pt x="0" y="9879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734047" y="4329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734047" y="2449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910705" y="2503042"/>
            <a:ext cx="0" cy="656590"/>
          </a:xfrm>
          <a:custGeom>
            <a:avLst/>
            <a:gdLst/>
            <a:ahLst/>
            <a:cxnLst/>
            <a:rect l="l" t="t" r="r" b="b"/>
            <a:pathLst>
              <a:path h="656589">
                <a:moveTo>
                  <a:pt x="0" y="0"/>
                </a:moveTo>
                <a:lnTo>
                  <a:pt x="0" y="656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910705" y="3341115"/>
            <a:ext cx="0" cy="1052195"/>
          </a:xfrm>
          <a:custGeom>
            <a:avLst/>
            <a:gdLst/>
            <a:ahLst/>
            <a:cxnLst/>
            <a:rect l="l" t="t" r="r" b="b"/>
            <a:pathLst>
              <a:path h="1052195">
                <a:moveTo>
                  <a:pt x="0" y="0"/>
                </a:moveTo>
                <a:lnTo>
                  <a:pt x="0" y="1051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819265" y="4392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819265" y="2503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254240" y="2725420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4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254240" y="3341115"/>
            <a:ext cx="0" cy="1331595"/>
          </a:xfrm>
          <a:custGeom>
            <a:avLst/>
            <a:gdLst/>
            <a:ahLst/>
            <a:cxnLst/>
            <a:rect l="l" t="t" r="r" b="b"/>
            <a:pathLst>
              <a:path h="1331595">
                <a:moveTo>
                  <a:pt x="0" y="0"/>
                </a:moveTo>
                <a:lnTo>
                  <a:pt x="0" y="1331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162800" y="46722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162800" y="2725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498080" y="3068827"/>
            <a:ext cx="0" cy="1270635"/>
          </a:xfrm>
          <a:custGeom>
            <a:avLst/>
            <a:gdLst/>
            <a:ahLst/>
            <a:cxnLst/>
            <a:rect l="l" t="t" r="r" b="b"/>
            <a:pathLst>
              <a:path h="1270635">
                <a:moveTo>
                  <a:pt x="0" y="127063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498080" y="4339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498080" y="4157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498080" y="3976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498080" y="37948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498080" y="36134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498080" y="3431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498080" y="32503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498080" y="3068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 txBox="1"/>
          <p:nvPr/>
        </p:nvSpPr>
        <p:spPr>
          <a:xfrm>
            <a:off x="7668259" y="3009135"/>
            <a:ext cx="1165860" cy="14103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323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324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6250432" y="3060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250432" y="3060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297421" y="3079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297421" y="3079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312153" y="3086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312153" y="3086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326759" y="30929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326759" y="30929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388480" y="3122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388480" y="3122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20560" y="3191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20560" y="3191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673342" y="3283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673342" y="3283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808343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808343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893559" y="3430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893559" y="3430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7237094" y="3681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237094" y="3681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 txBox="1"/>
          <p:nvPr/>
        </p:nvSpPr>
        <p:spPr>
          <a:xfrm>
            <a:off x="175806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113993000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44" name="object 244"/>
          <p:cNvSpPr txBox="1"/>
          <p:nvPr/>
        </p:nvSpPr>
        <p:spPr>
          <a:xfrm>
            <a:off x="322630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113993500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45" name="object 245"/>
          <p:cNvSpPr txBox="1"/>
          <p:nvPr/>
        </p:nvSpPr>
        <p:spPr>
          <a:xfrm>
            <a:off x="469455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113994000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616267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113994500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594230" y="482291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48" name="object 248"/>
          <p:cNvSpPr txBox="1"/>
          <p:nvPr/>
        </p:nvSpPr>
        <p:spPr>
          <a:xfrm>
            <a:off x="594230" y="421280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49" name="object 249"/>
          <p:cNvSpPr txBox="1"/>
          <p:nvPr/>
        </p:nvSpPr>
        <p:spPr>
          <a:xfrm>
            <a:off x="594230" y="363591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0" name="object 250"/>
          <p:cNvSpPr txBox="1"/>
          <p:nvPr/>
        </p:nvSpPr>
        <p:spPr>
          <a:xfrm>
            <a:off x="594230" y="302581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51" name="object 251"/>
          <p:cNvSpPr txBox="1"/>
          <p:nvPr/>
        </p:nvSpPr>
        <p:spPr>
          <a:xfrm>
            <a:off x="594230" y="24157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AX8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113992694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5515864" y="3885691"/>
            <a:ext cx="352425" cy="181610"/>
          </a:xfrm>
          <a:custGeom>
            <a:avLst/>
            <a:gdLst/>
            <a:ahLst/>
            <a:cxnLst/>
            <a:rect l="l" t="t" r="r" b="b"/>
            <a:pathLst>
              <a:path w="352425" h="181610">
                <a:moveTo>
                  <a:pt x="0" y="181482"/>
                </a:moveTo>
                <a:lnTo>
                  <a:pt x="352425" y="181482"/>
                </a:lnTo>
                <a:lnTo>
                  <a:pt x="352425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 txBox="1"/>
          <p:nvPr/>
        </p:nvSpPr>
        <p:spPr>
          <a:xfrm>
            <a:off x="5440045" y="3924044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2291714" y="3885691"/>
            <a:ext cx="232410" cy="181610"/>
          </a:xfrm>
          <a:custGeom>
            <a:avLst/>
            <a:gdLst/>
            <a:ahLst/>
            <a:cxnLst/>
            <a:rect l="l" t="t" r="r" b="b"/>
            <a:pathLst>
              <a:path w="232410" h="181610">
                <a:moveTo>
                  <a:pt x="0" y="181482"/>
                </a:moveTo>
                <a:lnTo>
                  <a:pt x="232029" y="181482"/>
                </a:lnTo>
                <a:lnTo>
                  <a:pt x="232029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971675" y="3885691"/>
            <a:ext cx="320040" cy="181610"/>
          </a:xfrm>
          <a:custGeom>
            <a:avLst/>
            <a:gdLst/>
            <a:ahLst/>
            <a:cxnLst/>
            <a:rect l="l" t="t" r="r" b="b"/>
            <a:pathLst>
              <a:path w="320039" h="181610">
                <a:moveTo>
                  <a:pt x="0" y="181482"/>
                </a:moveTo>
                <a:lnTo>
                  <a:pt x="320039" y="181482"/>
                </a:lnTo>
                <a:lnTo>
                  <a:pt x="320039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 txBox="1"/>
          <p:nvPr/>
        </p:nvSpPr>
        <p:spPr>
          <a:xfrm>
            <a:off x="1879600" y="3924044"/>
            <a:ext cx="620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</a:t>
            </a:r>
            <a:r>
              <a:rPr sz="600" spc="-5" dirty="0">
                <a:latin typeface="Arial"/>
                <a:cs typeface="Arial"/>
              </a:rPr>
              <a:t>i</a:t>
            </a:r>
            <a:r>
              <a:rPr sz="600" spc="-220" dirty="0">
                <a:latin typeface="Arial"/>
                <a:cs typeface="Arial"/>
              </a:rPr>
              <a:t>o</a:t>
            </a:r>
            <a:r>
              <a:rPr sz="600" spc="-114" dirty="0">
                <a:latin typeface="Arial"/>
                <a:cs typeface="Arial"/>
              </a:rPr>
              <a:t>e</a:t>
            </a:r>
            <a:r>
              <a:rPr sz="600" spc="-220" dirty="0">
                <a:latin typeface="Arial"/>
                <a:cs typeface="Arial"/>
              </a:rPr>
              <a:t>n</a:t>
            </a:r>
            <a:r>
              <a:rPr sz="600" dirty="0">
                <a:latin typeface="Arial"/>
                <a:cs typeface="Arial"/>
              </a:rPr>
              <a:t>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1971675" y="3885691"/>
            <a:ext cx="329565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619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</a:t>
            </a:r>
            <a:endParaRPr sz="600">
              <a:latin typeface="Arial"/>
              <a:cs typeface="Arial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5515864" y="3341115"/>
            <a:ext cx="352425" cy="18161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94615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2291714" y="3341115"/>
            <a:ext cx="232410" cy="181610"/>
          </a:xfrm>
          <a:custGeom>
            <a:avLst/>
            <a:gdLst/>
            <a:ahLst/>
            <a:cxnLst/>
            <a:rect l="l" t="t" r="r" b="b"/>
            <a:pathLst>
              <a:path w="232410" h="181610">
                <a:moveTo>
                  <a:pt x="0" y="181482"/>
                </a:moveTo>
                <a:lnTo>
                  <a:pt x="232029" y="181482"/>
                </a:lnTo>
                <a:lnTo>
                  <a:pt x="232029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 txBox="1"/>
          <p:nvPr/>
        </p:nvSpPr>
        <p:spPr>
          <a:xfrm>
            <a:off x="1971675" y="3341115"/>
            <a:ext cx="357505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9431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1971675" y="3341115"/>
            <a:ext cx="320040" cy="181610"/>
          </a:xfrm>
          <a:custGeom>
            <a:avLst/>
            <a:gdLst/>
            <a:ahLst/>
            <a:cxnLst/>
            <a:rect l="l" t="t" r="r" b="b"/>
            <a:pathLst>
              <a:path w="320039" h="181610">
                <a:moveTo>
                  <a:pt x="0" y="181482"/>
                </a:moveTo>
                <a:lnTo>
                  <a:pt x="320039" y="181482"/>
                </a:lnTo>
                <a:lnTo>
                  <a:pt x="320039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 txBox="1"/>
          <p:nvPr/>
        </p:nvSpPr>
        <p:spPr>
          <a:xfrm>
            <a:off x="2037460" y="338035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914400" y="3159632"/>
            <a:ext cx="6583680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5512942" y="3159632"/>
            <a:ext cx="358775" cy="181610"/>
          </a:xfrm>
          <a:custGeom>
            <a:avLst/>
            <a:gdLst/>
            <a:ahLst/>
            <a:cxnLst/>
            <a:rect l="l" t="t" r="r" b="b"/>
            <a:pathLst>
              <a:path w="358775" h="181610">
                <a:moveTo>
                  <a:pt x="0" y="181482"/>
                </a:moveTo>
                <a:lnTo>
                  <a:pt x="358267" y="181482"/>
                </a:lnTo>
                <a:lnTo>
                  <a:pt x="358267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 txBox="1"/>
          <p:nvPr/>
        </p:nvSpPr>
        <p:spPr>
          <a:xfrm>
            <a:off x="914400" y="3159632"/>
            <a:ext cx="1054735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1968754" y="3159632"/>
            <a:ext cx="326390" cy="181610"/>
          </a:xfrm>
          <a:custGeom>
            <a:avLst/>
            <a:gdLst/>
            <a:ahLst/>
            <a:cxnLst/>
            <a:rect l="l" t="t" r="r" b="b"/>
            <a:pathLst>
              <a:path w="326389" h="181610">
                <a:moveTo>
                  <a:pt x="0" y="181482"/>
                </a:moveTo>
                <a:lnTo>
                  <a:pt x="325882" y="181482"/>
                </a:lnTo>
                <a:lnTo>
                  <a:pt x="325882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914400" y="3159632"/>
            <a:ext cx="1054735" cy="181610"/>
          </a:xfrm>
          <a:custGeom>
            <a:avLst/>
            <a:gdLst/>
            <a:ahLst/>
            <a:cxnLst/>
            <a:rect l="l" t="t" r="r" b="b"/>
            <a:pathLst>
              <a:path w="1054735" h="181610">
                <a:moveTo>
                  <a:pt x="0" y="181482"/>
                </a:moveTo>
                <a:lnTo>
                  <a:pt x="1054354" y="181482"/>
                </a:lnTo>
                <a:lnTo>
                  <a:pt x="1054354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 txBox="1"/>
          <p:nvPr/>
        </p:nvSpPr>
        <p:spPr>
          <a:xfrm>
            <a:off x="1050289" y="320585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2294635" y="3159632"/>
            <a:ext cx="3218815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31775" algn="ct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5871209" y="3159632"/>
            <a:ext cx="1626870" cy="181610"/>
          </a:xfrm>
          <a:custGeom>
            <a:avLst/>
            <a:gdLst/>
            <a:ahLst/>
            <a:cxnLst/>
            <a:rect l="l" t="t" r="r" b="b"/>
            <a:pathLst>
              <a:path w="1626870" h="181610">
                <a:moveTo>
                  <a:pt x="0" y="181482"/>
                </a:moveTo>
                <a:lnTo>
                  <a:pt x="1626869" y="181482"/>
                </a:lnTo>
                <a:lnTo>
                  <a:pt x="1626869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 txBox="1"/>
          <p:nvPr/>
        </p:nvSpPr>
        <p:spPr>
          <a:xfrm>
            <a:off x="7146290" y="320585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2294635" y="3159632"/>
            <a:ext cx="3218815" cy="181610"/>
          </a:xfrm>
          <a:custGeom>
            <a:avLst/>
            <a:gdLst/>
            <a:ahLst/>
            <a:cxnLst/>
            <a:rect l="l" t="t" r="r" b="b"/>
            <a:pathLst>
              <a:path w="3218815" h="181610">
                <a:moveTo>
                  <a:pt x="0" y="181482"/>
                </a:moveTo>
                <a:lnTo>
                  <a:pt x="3218307" y="181482"/>
                </a:lnTo>
                <a:lnTo>
                  <a:pt x="3218307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 txBox="1"/>
          <p:nvPr/>
        </p:nvSpPr>
        <p:spPr>
          <a:xfrm>
            <a:off x="3795776" y="320585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78" name="object 27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77" name="object 27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131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131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1988" y="4139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1988" y="4139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02563" y="414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02563" y="414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6453" y="417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6453" y="417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9928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9928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25828" y="4196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25828" y="4196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69771" y="4206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69771" y="4206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4325" y="4232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4325" y="4232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54632" y="4269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54632" y="4269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13432" y="4281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13432" y="4281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39848" y="4286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39848" y="4286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48611" y="4288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48611" y="4288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45513" y="4307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45513" y="4307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15998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15998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48255" y="4326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48255" y="4326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65908" y="4329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65908" y="4329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56967" y="434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56967" y="434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80463" y="4348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180463" y="4348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26563" y="441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26563" y="441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79395" y="4413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79395" y="4413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91205" y="4414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91205" y="4414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05938" y="4415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805938" y="4415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11779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11779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33255" y="3162744"/>
            <a:ext cx="2293493" cy="128358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301869" y="3100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301869" y="3100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395848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395848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469254" y="3021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469254" y="3021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480939" y="301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480939" y="301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30850" y="300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530850" y="300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586729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586729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16066" y="2981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16066" y="2981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48325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648325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733541" y="2967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733541" y="2967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742304" y="2967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742304" y="2967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824473" y="2966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824473" y="2966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924296" y="29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924296" y="29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953759" y="2979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953759" y="2979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991859" y="2986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991859" y="2986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256146" y="3066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256146" y="3066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303136" y="30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303136" y="30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317869" y="3092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317869" y="3092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332473" y="3098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332473" y="3098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394196" y="3127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394196" y="3127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526276" y="3197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526276" y="3197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679056" y="328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679056" y="328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814057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814057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899275" y="34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899275" y="34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242809" y="3687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242809" y="3687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056764" y="5486400"/>
            <a:ext cx="4404995" cy="0"/>
          </a:xfrm>
          <a:custGeom>
            <a:avLst/>
            <a:gdLst/>
            <a:ahLst/>
            <a:cxnLst/>
            <a:rect l="l" t="t" r="r" b="b"/>
            <a:pathLst>
              <a:path w="4404995">
                <a:moveTo>
                  <a:pt x="0" y="0"/>
                </a:moveTo>
                <a:lnTo>
                  <a:pt x="440461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0567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5250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99325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4613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914400" y="2507742"/>
            <a:ext cx="0" cy="2440940"/>
          </a:xfrm>
          <a:custGeom>
            <a:avLst/>
            <a:gdLst/>
            <a:ahLst/>
            <a:cxnLst/>
            <a:rect l="l" t="t" r="r" b="b"/>
            <a:pathLst>
              <a:path h="2440940">
                <a:moveTo>
                  <a:pt x="0" y="0"/>
                </a:moveTo>
                <a:lnTo>
                  <a:pt x="0" y="244068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22960" y="4948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2960" y="4338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51042" y="3728084"/>
            <a:ext cx="1947545" cy="0"/>
          </a:xfrm>
          <a:custGeom>
            <a:avLst/>
            <a:gdLst/>
            <a:ahLst/>
            <a:cxnLst/>
            <a:rect l="l" t="t" r="r" b="b"/>
            <a:pathLst>
              <a:path w="1947545">
                <a:moveTo>
                  <a:pt x="0" y="0"/>
                </a:moveTo>
                <a:lnTo>
                  <a:pt x="194703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488438" y="3728084"/>
            <a:ext cx="2769235" cy="0"/>
          </a:xfrm>
          <a:custGeom>
            <a:avLst/>
            <a:gdLst/>
            <a:ahLst/>
            <a:cxnLst/>
            <a:rect l="l" t="t" r="r" b="b"/>
            <a:pathLst>
              <a:path w="2769235">
                <a:moveTo>
                  <a:pt x="0" y="0"/>
                </a:moveTo>
                <a:lnTo>
                  <a:pt x="276898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22960" y="3728084"/>
            <a:ext cx="1539240" cy="0"/>
          </a:xfrm>
          <a:custGeom>
            <a:avLst/>
            <a:gdLst/>
            <a:ahLst/>
            <a:cxnLst/>
            <a:rect l="l" t="t" r="r" b="b"/>
            <a:pathLst>
              <a:path w="1539239">
                <a:moveTo>
                  <a:pt x="0" y="0"/>
                </a:moveTo>
                <a:lnTo>
                  <a:pt x="15392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2960" y="31179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25077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062037" y="3160585"/>
            <a:ext cx="1226058" cy="213271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587246" y="42437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757552" y="4280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816226" y="42927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842642" y="4298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851532" y="4299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641790" y="2047557"/>
            <a:ext cx="3457702" cy="331152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783584" y="43136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789553" y="4311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813047" y="43036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862959" y="4285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918711" y="4263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942207" y="4252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977385" y="4237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253484" y="4077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303395" y="4041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309236" y="4037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332732" y="4019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441444" y="39274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464939" y="39060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44009" y="3726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823078" y="35342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829047" y="3528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533771" y="3013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89523" y="2999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618860" y="2993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651246" y="2987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927216" y="29866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956553" y="2990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94780" y="2997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59067" y="30688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59067" y="3077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62814" y="3077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06058" y="3088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06058" y="30970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309804" y="3097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320663" y="3094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320663" y="3103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324536" y="3103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335395" y="3101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335395" y="31101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339141" y="3110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396990" y="31305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396990" y="31391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00863" y="31391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529196" y="3200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532943" y="3208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681851" y="3291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685724" y="3300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816979" y="3380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16979" y="3389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20725" y="3389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902068" y="3439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902068" y="34480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905942" y="3447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245604" y="3690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245604" y="3698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249477" y="3698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158239" y="4430140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0"/>
                </a:moveTo>
                <a:lnTo>
                  <a:pt x="0" y="689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066800" y="5119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93419" y="4430140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4">
                <a:moveTo>
                  <a:pt x="0" y="0"/>
                </a:moveTo>
                <a:lnTo>
                  <a:pt x="0" y="694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101978" y="5124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213992" y="4430140"/>
            <a:ext cx="0" cy="697230"/>
          </a:xfrm>
          <a:custGeom>
            <a:avLst/>
            <a:gdLst/>
            <a:ahLst/>
            <a:cxnLst/>
            <a:rect l="l" t="t" r="r" b="b"/>
            <a:pathLst>
              <a:path h="697229">
                <a:moveTo>
                  <a:pt x="0" y="0"/>
                </a:moveTo>
                <a:lnTo>
                  <a:pt x="0" y="696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122552" y="51269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357883" y="4430140"/>
            <a:ext cx="0" cy="717550"/>
          </a:xfrm>
          <a:custGeom>
            <a:avLst/>
            <a:gdLst/>
            <a:ahLst/>
            <a:cxnLst/>
            <a:rect l="l" t="t" r="r" b="b"/>
            <a:pathLst>
              <a:path h="717550">
                <a:moveTo>
                  <a:pt x="0" y="0"/>
                </a:moveTo>
                <a:lnTo>
                  <a:pt x="0" y="7174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266444" y="5147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410716" y="4430140"/>
            <a:ext cx="0" cy="725805"/>
          </a:xfrm>
          <a:custGeom>
            <a:avLst/>
            <a:gdLst/>
            <a:ahLst/>
            <a:cxnLst/>
            <a:rect l="l" t="t" r="r" b="b"/>
            <a:pathLst>
              <a:path h="725804">
                <a:moveTo>
                  <a:pt x="0" y="0"/>
                </a:moveTo>
                <a:lnTo>
                  <a:pt x="0" y="725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319275" y="5155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37258" y="4430140"/>
            <a:ext cx="0" cy="729615"/>
          </a:xfrm>
          <a:custGeom>
            <a:avLst/>
            <a:gdLst/>
            <a:ahLst/>
            <a:cxnLst/>
            <a:rect l="l" t="t" r="r" b="b"/>
            <a:pathLst>
              <a:path h="729614">
                <a:moveTo>
                  <a:pt x="0" y="0"/>
                </a:moveTo>
                <a:lnTo>
                  <a:pt x="0" y="729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345819" y="5159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81200" y="4430140"/>
            <a:ext cx="0" cy="736600"/>
          </a:xfrm>
          <a:custGeom>
            <a:avLst/>
            <a:gdLst/>
            <a:ahLst/>
            <a:cxnLst/>
            <a:rect l="l" t="t" r="r" b="b"/>
            <a:pathLst>
              <a:path h="736600">
                <a:moveTo>
                  <a:pt x="0" y="0"/>
                </a:moveTo>
                <a:lnTo>
                  <a:pt x="0" y="736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389761" y="51667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67577" y="2152395"/>
            <a:ext cx="0" cy="1007744"/>
          </a:xfrm>
          <a:custGeom>
            <a:avLst/>
            <a:gdLst/>
            <a:ahLst/>
            <a:cxnLst/>
            <a:rect l="l" t="t" r="r" b="b"/>
            <a:pathLst>
              <a:path h="1007744">
                <a:moveTo>
                  <a:pt x="0" y="0"/>
                </a:moveTo>
                <a:lnTo>
                  <a:pt x="0" y="1007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67577" y="3341115"/>
            <a:ext cx="0" cy="661670"/>
          </a:xfrm>
          <a:custGeom>
            <a:avLst/>
            <a:gdLst/>
            <a:ahLst/>
            <a:cxnLst/>
            <a:rect l="l" t="t" r="r" b="b"/>
            <a:pathLst>
              <a:path h="661670">
                <a:moveTo>
                  <a:pt x="0" y="0"/>
                </a:moveTo>
                <a:lnTo>
                  <a:pt x="0" y="661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76136" y="4002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76136" y="21523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314566" y="2171826"/>
            <a:ext cx="0" cy="988060"/>
          </a:xfrm>
          <a:custGeom>
            <a:avLst/>
            <a:gdLst/>
            <a:ahLst/>
            <a:cxnLst/>
            <a:rect l="l" t="t" r="r" b="b"/>
            <a:pathLst>
              <a:path h="988060">
                <a:moveTo>
                  <a:pt x="0" y="0"/>
                </a:moveTo>
                <a:lnTo>
                  <a:pt x="0" y="987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314566" y="3341115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4">
                <a:moveTo>
                  <a:pt x="0" y="0"/>
                </a:moveTo>
                <a:lnTo>
                  <a:pt x="0" y="6812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23127" y="4022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23127" y="2171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329298" y="2178050"/>
            <a:ext cx="0" cy="981710"/>
          </a:xfrm>
          <a:custGeom>
            <a:avLst/>
            <a:gdLst/>
            <a:ahLst/>
            <a:cxnLst/>
            <a:rect l="l" t="t" r="r" b="b"/>
            <a:pathLst>
              <a:path h="981710">
                <a:moveTo>
                  <a:pt x="0" y="0"/>
                </a:moveTo>
                <a:lnTo>
                  <a:pt x="0" y="9815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329298" y="3341115"/>
            <a:ext cx="0" cy="688340"/>
          </a:xfrm>
          <a:custGeom>
            <a:avLst/>
            <a:gdLst/>
            <a:ahLst/>
            <a:cxnLst/>
            <a:rect l="l" t="t" r="r" b="b"/>
            <a:pathLst>
              <a:path h="688339">
                <a:moveTo>
                  <a:pt x="0" y="0"/>
                </a:moveTo>
                <a:lnTo>
                  <a:pt x="0" y="687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237859" y="4028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237859" y="21780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43903" y="2184526"/>
            <a:ext cx="0" cy="975360"/>
          </a:xfrm>
          <a:custGeom>
            <a:avLst/>
            <a:gdLst/>
            <a:ahLst/>
            <a:cxnLst/>
            <a:rect l="l" t="t" r="r" b="b"/>
            <a:pathLst>
              <a:path h="975360">
                <a:moveTo>
                  <a:pt x="0" y="0"/>
                </a:moveTo>
                <a:lnTo>
                  <a:pt x="0" y="975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43903" y="3341115"/>
            <a:ext cx="0" cy="694690"/>
          </a:xfrm>
          <a:custGeom>
            <a:avLst/>
            <a:gdLst/>
            <a:ahLst/>
            <a:cxnLst/>
            <a:rect l="l" t="t" r="r" b="b"/>
            <a:pathLst>
              <a:path h="694689">
                <a:moveTo>
                  <a:pt x="0" y="0"/>
                </a:moveTo>
                <a:lnTo>
                  <a:pt x="0" y="694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52464" y="40355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252464" y="2184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405626" y="2212848"/>
            <a:ext cx="0" cy="946785"/>
          </a:xfrm>
          <a:custGeom>
            <a:avLst/>
            <a:gdLst/>
            <a:ahLst/>
            <a:cxnLst/>
            <a:rect l="l" t="t" r="r" b="b"/>
            <a:pathLst>
              <a:path h="946785">
                <a:moveTo>
                  <a:pt x="0" y="0"/>
                </a:moveTo>
                <a:lnTo>
                  <a:pt x="0" y="9467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405626" y="3341115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0"/>
                </a:moveTo>
                <a:lnTo>
                  <a:pt x="0" y="7242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314185" y="4065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14185" y="2212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537706" y="2280157"/>
            <a:ext cx="0" cy="879475"/>
          </a:xfrm>
          <a:custGeom>
            <a:avLst/>
            <a:gdLst/>
            <a:ahLst/>
            <a:cxnLst/>
            <a:rect l="l" t="t" r="r" b="b"/>
            <a:pathLst>
              <a:path h="879475">
                <a:moveTo>
                  <a:pt x="0" y="0"/>
                </a:moveTo>
                <a:lnTo>
                  <a:pt x="0" y="8794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537706" y="3341115"/>
            <a:ext cx="0" cy="796925"/>
          </a:xfrm>
          <a:custGeom>
            <a:avLst/>
            <a:gdLst/>
            <a:ahLst/>
            <a:cxnLst/>
            <a:rect l="l" t="t" r="r" b="b"/>
            <a:pathLst>
              <a:path h="796925">
                <a:moveTo>
                  <a:pt x="0" y="0"/>
                </a:moveTo>
                <a:lnTo>
                  <a:pt x="0" y="796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446265" y="4137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446265" y="2280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690486" y="2366772"/>
            <a:ext cx="0" cy="793115"/>
          </a:xfrm>
          <a:custGeom>
            <a:avLst/>
            <a:gdLst/>
            <a:ahLst/>
            <a:cxnLst/>
            <a:rect l="l" t="t" r="r" b="b"/>
            <a:pathLst>
              <a:path h="793114">
                <a:moveTo>
                  <a:pt x="0" y="0"/>
                </a:moveTo>
                <a:lnTo>
                  <a:pt x="0" y="7928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690486" y="3341115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5">
                <a:moveTo>
                  <a:pt x="0" y="0"/>
                </a:moveTo>
                <a:lnTo>
                  <a:pt x="0" y="8929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599046" y="4234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599046" y="2366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825488" y="2449195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0"/>
                </a:moveTo>
                <a:lnTo>
                  <a:pt x="0" y="710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25488" y="3341115"/>
            <a:ext cx="0" cy="988060"/>
          </a:xfrm>
          <a:custGeom>
            <a:avLst/>
            <a:gdLst/>
            <a:ahLst/>
            <a:cxnLst/>
            <a:rect l="l" t="t" r="r" b="b"/>
            <a:pathLst>
              <a:path h="988060">
                <a:moveTo>
                  <a:pt x="0" y="0"/>
                </a:moveTo>
                <a:lnTo>
                  <a:pt x="0" y="9879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734047" y="4329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734047" y="2449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910705" y="2503042"/>
            <a:ext cx="0" cy="656590"/>
          </a:xfrm>
          <a:custGeom>
            <a:avLst/>
            <a:gdLst/>
            <a:ahLst/>
            <a:cxnLst/>
            <a:rect l="l" t="t" r="r" b="b"/>
            <a:pathLst>
              <a:path h="656589">
                <a:moveTo>
                  <a:pt x="0" y="0"/>
                </a:moveTo>
                <a:lnTo>
                  <a:pt x="0" y="656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910705" y="3341115"/>
            <a:ext cx="0" cy="1052195"/>
          </a:xfrm>
          <a:custGeom>
            <a:avLst/>
            <a:gdLst/>
            <a:ahLst/>
            <a:cxnLst/>
            <a:rect l="l" t="t" r="r" b="b"/>
            <a:pathLst>
              <a:path h="1052195">
                <a:moveTo>
                  <a:pt x="0" y="0"/>
                </a:moveTo>
                <a:lnTo>
                  <a:pt x="0" y="1051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819265" y="4392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819265" y="2503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254240" y="2725420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4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254240" y="3341115"/>
            <a:ext cx="0" cy="1331595"/>
          </a:xfrm>
          <a:custGeom>
            <a:avLst/>
            <a:gdLst/>
            <a:ahLst/>
            <a:cxnLst/>
            <a:rect l="l" t="t" r="r" b="b"/>
            <a:pathLst>
              <a:path h="1331595">
                <a:moveTo>
                  <a:pt x="0" y="0"/>
                </a:moveTo>
                <a:lnTo>
                  <a:pt x="0" y="1331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162800" y="46722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162800" y="2725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498080" y="3068827"/>
            <a:ext cx="0" cy="1270635"/>
          </a:xfrm>
          <a:custGeom>
            <a:avLst/>
            <a:gdLst/>
            <a:ahLst/>
            <a:cxnLst/>
            <a:rect l="l" t="t" r="r" b="b"/>
            <a:pathLst>
              <a:path h="1270635">
                <a:moveTo>
                  <a:pt x="0" y="127063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498080" y="4339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498080" y="4157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498080" y="3976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498080" y="37948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498080" y="36134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498080" y="3431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498080" y="32503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498080" y="3068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 txBox="1"/>
          <p:nvPr/>
        </p:nvSpPr>
        <p:spPr>
          <a:xfrm>
            <a:off x="7668259" y="3009135"/>
            <a:ext cx="1165860" cy="14103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323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324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6250432" y="3060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50432" y="3060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97421" y="3079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297421" y="3079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312153" y="3086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312153" y="3086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326759" y="30929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26759" y="30929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88480" y="3122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388480" y="3122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20560" y="3191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520560" y="3191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73342" y="3283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73342" y="3283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808343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808343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893559" y="3430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893559" y="3430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237094" y="3681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237094" y="3681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 txBox="1"/>
          <p:nvPr/>
        </p:nvSpPr>
        <p:spPr>
          <a:xfrm>
            <a:off x="175806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113993000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322630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113993500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469455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113994000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616267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113994500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594230" y="482291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594230" y="421280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594230" y="363591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594230" y="302581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61" name="object 261"/>
          <p:cNvSpPr txBox="1"/>
          <p:nvPr/>
        </p:nvSpPr>
        <p:spPr>
          <a:xfrm>
            <a:off x="594230" y="24157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AX</a:t>
            </a:r>
            <a:r>
              <a:rPr sz="1200" b="1" dirty="0">
                <a:latin typeface="Arial"/>
                <a:cs typeface="Arial"/>
              </a:rPr>
              <a:t>8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AS1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113992694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914400" y="4067175"/>
            <a:ext cx="690245" cy="181610"/>
          </a:xfrm>
          <a:custGeom>
            <a:avLst/>
            <a:gdLst/>
            <a:ahLst/>
            <a:cxnLst/>
            <a:rect l="l" t="t" r="r" b="b"/>
            <a:pathLst>
              <a:path w="690244" h="181610">
                <a:moveTo>
                  <a:pt x="0" y="181482"/>
                </a:moveTo>
                <a:lnTo>
                  <a:pt x="690118" y="181482"/>
                </a:lnTo>
                <a:lnTo>
                  <a:pt x="690118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 txBox="1"/>
          <p:nvPr/>
        </p:nvSpPr>
        <p:spPr>
          <a:xfrm>
            <a:off x="993139" y="410413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1604517" y="4067175"/>
            <a:ext cx="2933700" cy="181610"/>
          </a:xfrm>
          <a:custGeom>
            <a:avLst/>
            <a:gdLst/>
            <a:ahLst/>
            <a:cxnLst/>
            <a:rect l="l" t="t" r="r" b="b"/>
            <a:pathLst>
              <a:path w="2933700" h="181610">
                <a:moveTo>
                  <a:pt x="0" y="181482"/>
                </a:moveTo>
                <a:lnTo>
                  <a:pt x="2933446" y="181482"/>
                </a:lnTo>
                <a:lnTo>
                  <a:pt x="2933446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 txBox="1"/>
          <p:nvPr/>
        </p:nvSpPr>
        <p:spPr>
          <a:xfrm>
            <a:off x="2906141" y="410413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914400" y="4248658"/>
            <a:ext cx="687705" cy="181610"/>
          </a:xfrm>
          <a:custGeom>
            <a:avLst/>
            <a:gdLst/>
            <a:ahLst/>
            <a:cxnLst/>
            <a:rect l="l" t="t" r="r" b="b"/>
            <a:pathLst>
              <a:path w="687705" h="181610">
                <a:moveTo>
                  <a:pt x="0" y="181482"/>
                </a:moveTo>
                <a:lnTo>
                  <a:pt x="687197" y="181482"/>
                </a:lnTo>
                <a:lnTo>
                  <a:pt x="687197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 txBox="1"/>
          <p:nvPr/>
        </p:nvSpPr>
        <p:spPr>
          <a:xfrm>
            <a:off x="894664" y="4288280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2475229" y="3885691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482"/>
                </a:lnTo>
              </a:path>
            </a:pathLst>
          </a:custGeom>
          <a:ln w="27686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 txBox="1"/>
          <p:nvPr/>
        </p:nvSpPr>
        <p:spPr>
          <a:xfrm>
            <a:off x="2223261" y="3924044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2362200" y="3704209"/>
            <a:ext cx="126364" cy="181610"/>
          </a:xfrm>
          <a:custGeom>
            <a:avLst/>
            <a:gdLst/>
            <a:ahLst/>
            <a:cxnLst/>
            <a:rect l="l" t="t" r="r" b="b"/>
            <a:pathLst>
              <a:path w="126364" h="181610">
                <a:moveTo>
                  <a:pt x="0" y="181482"/>
                </a:moveTo>
                <a:lnTo>
                  <a:pt x="126237" y="181482"/>
                </a:lnTo>
                <a:lnTo>
                  <a:pt x="126237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 txBox="1"/>
          <p:nvPr/>
        </p:nvSpPr>
        <p:spPr>
          <a:xfrm>
            <a:off x="2289936" y="3750181"/>
            <a:ext cx="25400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20" dirty="0">
                <a:latin typeface="Arial"/>
                <a:cs typeface="Arial"/>
              </a:rPr>
              <a:t>5</a:t>
            </a: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2344992" y="3704209"/>
            <a:ext cx="171450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5257419" y="3704209"/>
            <a:ext cx="294005" cy="181610"/>
          </a:xfrm>
          <a:custGeom>
            <a:avLst/>
            <a:gdLst/>
            <a:ahLst/>
            <a:cxnLst/>
            <a:rect l="l" t="t" r="r" b="b"/>
            <a:pathLst>
              <a:path w="294004" h="181610">
                <a:moveTo>
                  <a:pt x="0" y="181482"/>
                </a:moveTo>
                <a:lnTo>
                  <a:pt x="293624" y="181482"/>
                </a:lnTo>
                <a:lnTo>
                  <a:pt x="293624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 txBox="1"/>
          <p:nvPr/>
        </p:nvSpPr>
        <p:spPr>
          <a:xfrm>
            <a:off x="5283708" y="3750181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2362200" y="3341115"/>
            <a:ext cx="126364" cy="181610"/>
          </a:xfrm>
          <a:custGeom>
            <a:avLst/>
            <a:gdLst/>
            <a:ahLst/>
            <a:cxnLst/>
            <a:rect l="l" t="t" r="r" b="b"/>
            <a:pathLst>
              <a:path w="126364" h="181610">
                <a:moveTo>
                  <a:pt x="0" y="181482"/>
                </a:moveTo>
                <a:lnTo>
                  <a:pt x="126237" y="181482"/>
                </a:lnTo>
                <a:lnTo>
                  <a:pt x="126237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 txBox="1"/>
          <p:nvPr/>
        </p:nvSpPr>
        <p:spPr>
          <a:xfrm>
            <a:off x="2331085" y="338035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4541011" y="3341115"/>
            <a:ext cx="1036955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83820" algn="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4541011" y="3341115"/>
            <a:ext cx="1036955" cy="181610"/>
          </a:xfrm>
          <a:custGeom>
            <a:avLst/>
            <a:gdLst/>
            <a:ahLst/>
            <a:cxnLst/>
            <a:rect l="l" t="t" r="r" b="b"/>
            <a:pathLst>
              <a:path w="1036954" h="181610">
                <a:moveTo>
                  <a:pt x="0" y="181482"/>
                </a:moveTo>
                <a:lnTo>
                  <a:pt x="1036574" y="181482"/>
                </a:lnTo>
                <a:lnTo>
                  <a:pt x="1036574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 txBox="1"/>
          <p:nvPr/>
        </p:nvSpPr>
        <p:spPr>
          <a:xfrm>
            <a:off x="4965065" y="338035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2362200" y="3522598"/>
            <a:ext cx="126364" cy="181610"/>
          </a:xfrm>
          <a:custGeom>
            <a:avLst/>
            <a:gdLst/>
            <a:ahLst/>
            <a:cxnLst/>
            <a:rect l="l" t="t" r="r" b="b"/>
            <a:pathLst>
              <a:path w="126364" h="181610">
                <a:moveTo>
                  <a:pt x="0" y="181482"/>
                </a:moveTo>
                <a:lnTo>
                  <a:pt x="126237" y="181482"/>
                </a:lnTo>
                <a:lnTo>
                  <a:pt x="126237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 txBox="1"/>
          <p:nvPr/>
        </p:nvSpPr>
        <p:spPr>
          <a:xfrm>
            <a:off x="2248535" y="356501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4541011" y="3522598"/>
            <a:ext cx="1036955" cy="181610"/>
          </a:xfrm>
          <a:custGeom>
            <a:avLst/>
            <a:gdLst/>
            <a:ahLst/>
            <a:cxnLst/>
            <a:rect l="l" t="t" r="r" b="b"/>
            <a:pathLst>
              <a:path w="1036954" h="181610">
                <a:moveTo>
                  <a:pt x="0" y="181482"/>
                </a:moveTo>
                <a:lnTo>
                  <a:pt x="1036574" y="181482"/>
                </a:lnTo>
                <a:lnTo>
                  <a:pt x="1036574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 txBox="1"/>
          <p:nvPr/>
        </p:nvSpPr>
        <p:spPr>
          <a:xfrm>
            <a:off x="4882515" y="356501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7" name="object 287"/>
          <p:cNvSpPr txBox="1"/>
          <p:nvPr/>
        </p:nvSpPr>
        <p:spPr>
          <a:xfrm>
            <a:off x="5554090" y="3159632"/>
            <a:ext cx="1944370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3848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2491358" y="3159632"/>
            <a:ext cx="3063240" cy="181610"/>
          </a:xfrm>
          <a:custGeom>
            <a:avLst/>
            <a:gdLst/>
            <a:ahLst/>
            <a:cxnLst/>
            <a:rect l="l" t="t" r="r" b="b"/>
            <a:pathLst>
              <a:path w="3063240" h="181610">
                <a:moveTo>
                  <a:pt x="0" y="181482"/>
                </a:moveTo>
                <a:lnTo>
                  <a:pt x="3062732" y="181482"/>
                </a:lnTo>
                <a:lnTo>
                  <a:pt x="3062732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 txBox="1"/>
          <p:nvPr/>
        </p:nvSpPr>
        <p:spPr>
          <a:xfrm>
            <a:off x="2491358" y="3159632"/>
            <a:ext cx="5006975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85875">
              <a:lnSpc>
                <a:spcPct val="100000"/>
              </a:lnSpc>
              <a:tabLst>
                <a:tab pos="4667250" algn="l"/>
              </a:tabLst>
            </a:pP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2491358" y="3159632"/>
            <a:ext cx="3089275" cy="181610"/>
          </a:xfrm>
          <a:custGeom>
            <a:avLst/>
            <a:gdLst/>
            <a:ahLst/>
            <a:cxnLst/>
            <a:rect l="l" t="t" r="r" b="b"/>
            <a:pathLst>
              <a:path w="3089275" h="181610">
                <a:moveTo>
                  <a:pt x="0" y="181482"/>
                </a:moveTo>
                <a:lnTo>
                  <a:pt x="3089148" y="181482"/>
                </a:lnTo>
                <a:lnTo>
                  <a:pt x="3089148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 txBox="1"/>
          <p:nvPr/>
        </p:nvSpPr>
        <p:spPr>
          <a:xfrm>
            <a:off x="5580507" y="3159632"/>
            <a:ext cx="1917700" cy="181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5580507" y="3159632"/>
            <a:ext cx="1917700" cy="181610"/>
          </a:xfrm>
          <a:custGeom>
            <a:avLst/>
            <a:gdLst/>
            <a:ahLst/>
            <a:cxnLst/>
            <a:rect l="l" t="t" r="r" b="b"/>
            <a:pathLst>
              <a:path w="1917700" h="181610">
                <a:moveTo>
                  <a:pt x="0" y="181482"/>
                </a:moveTo>
                <a:lnTo>
                  <a:pt x="1917572" y="181482"/>
                </a:lnTo>
                <a:lnTo>
                  <a:pt x="1917573" y="0"/>
                </a:lnTo>
                <a:lnTo>
                  <a:pt x="0" y="0"/>
                </a:lnTo>
                <a:lnTo>
                  <a:pt x="0" y="18148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 txBox="1"/>
          <p:nvPr/>
        </p:nvSpPr>
        <p:spPr>
          <a:xfrm>
            <a:off x="7146290" y="320585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95" name="object 2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94" name="object 29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02689" y="46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02689" y="46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54377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4377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8696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8696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91741" y="4114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91741" y="4114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61591" y="4063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61591" y="4063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75789" y="384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75789" y="384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89758" y="3830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89758" y="3830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03729" y="38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03729" y="38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15489" y="3742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15489" y="3742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06167" y="3680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06167" y="3680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20136" y="367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20136" y="367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41092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41092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10942" y="360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10942" y="360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731897" y="3594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31897" y="3594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43657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43657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99536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99536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27476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27476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25139" y="340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25139" y="340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88004" y="336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88004" y="336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220720" y="3276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220720" y="3276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69615" y="324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69615" y="324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388233" y="317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388233" y="317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09188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09188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81603" y="3000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81603" y="3000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786378" y="294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86378" y="294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35146" y="2914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35146" y="2914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60876" y="2847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60876" y="2847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95801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95801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079621" y="2785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079621" y="2785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100576" y="2774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100576" y="2774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114546" y="276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114546" y="276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142485" y="2753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142485" y="2753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184396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184396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233164" y="2709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233164" y="2709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54119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54119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316984" y="267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316984" y="267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44923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44923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400803" y="263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400803" y="263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70653" y="2602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70653" y="2602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98594" y="259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98594" y="259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47489" y="2570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47489" y="2570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66107" y="252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66107" y="252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21986" y="2505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21986" y="2505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826761" y="2472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26761" y="2472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68671" y="2460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868671" y="2460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82641" y="2456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82641" y="2456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910582" y="244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10582" y="244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13020" y="2403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3020" y="2403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47945" y="2397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47945" y="2397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68900" y="239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68900" y="239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10809" y="238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10809" y="238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52720" y="2383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52720" y="2383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66690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66690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378450" y="237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378450" y="237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420233" y="237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420233" y="237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59933" y="237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559933" y="237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622797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22797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50738" y="2385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50738" y="2385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748528" y="240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748528" y="240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69483" y="240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69483" y="240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804408" y="241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04408" y="241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39205" y="2419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839205" y="2419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02071" y="2435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02071" y="2435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57951" y="24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957951" y="24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999860" y="2463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999860" y="2463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34785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034785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25590" y="250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25590" y="250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30239" y="2549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30239" y="2549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4209" y="255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44209" y="255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65164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65164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69939" y="2611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69939" y="2611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411848" y="2631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411848" y="2631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39789" y="264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39789" y="264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467728" y="265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467728" y="265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16623" y="2684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16623" y="2684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30593" y="2691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530593" y="2691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558533" y="27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558533" y="27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579489" y="2717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579489" y="2717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77152" y="2771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77152" y="2771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30821" y="2859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30821" y="2859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844792" y="286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44792" y="286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86702" y="28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86702" y="28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14642" y="2909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914642" y="2909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89140" y="3016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089140" y="3016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93915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193915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242809" y="31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242809" y="31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381633" y="5486400"/>
            <a:ext cx="5586730" cy="0"/>
          </a:xfrm>
          <a:custGeom>
            <a:avLst/>
            <a:gdLst/>
            <a:ahLst/>
            <a:cxnLst/>
            <a:rect l="l" t="t" r="r" b="b"/>
            <a:pathLst>
              <a:path w="5586730">
                <a:moveTo>
                  <a:pt x="0" y="0"/>
                </a:moveTo>
                <a:lnTo>
                  <a:pt x="558634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816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7782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1748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5713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96798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14400" y="1923669"/>
            <a:ext cx="0" cy="3496945"/>
          </a:xfrm>
          <a:custGeom>
            <a:avLst/>
            <a:gdLst/>
            <a:ahLst/>
            <a:cxnLst/>
            <a:rect l="l" t="t" r="r" b="b"/>
            <a:pathLst>
              <a:path h="3496945">
                <a:moveTo>
                  <a:pt x="0" y="0"/>
                </a:moveTo>
                <a:lnTo>
                  <a:pt x="0" y="349681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5420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2960" y="4837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22960" y="42548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22960" y="36720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592445" y="3089275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4">
                <a:moveTo>
                  <a:pt x="0" y="0"/>
                </a:moveTo>
                <a:lnTo>
                  <a:pt x="190563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3089275"/>
            <a:ext cx="105410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490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2960" y="2506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22960" y="19236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49603" y="4739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49603" y="4748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53477" y="4748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05483" y="4697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05483" y="4706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09357" y="4706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757172" y="4290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757172" y="42986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761045" y="4298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889886" y="4193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889886" y="4201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93633" y="4201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994535" y="41170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994535" y="4125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98408" y="4125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64385" y="40666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064385" y="4075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068258" y="4075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378582" y="3843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378582" y="3846639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5" y="0"/>
                </a:lnTo>
              </a:path>
            </a:pathLst>
          </a:custGeom>
          <a:ln w="1930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382456" y="3851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392552" y="3833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396426" y="3841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406523" y="3823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406523" y="3831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410396" y="3832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18282" y="3745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18282" y="37542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522156" y="3754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609088" y="3683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09088" y="3686873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612834" y="3691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623057" y="36736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626804" y="36821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644013" y="3659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644013" y="3667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647759" y="3667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713863" y="3611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13863" y="361327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0" y="0"/>
                </a:lnTo>
              </a:path>
            </a:pathLst>
          </a:custGeom>
          <a:ln w="237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17609" y="3620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734817" y="3597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738564" y="3606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46451" y="3522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50324" y="3531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02330" y="3485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06204" y="3494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30270" y="34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34144" y="3475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28060" y="3403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031807" y="3412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90926" y="33630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94672" y="33716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23514" y="3279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27387" y="3287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272409" y="3248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272409" y="3257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276282" y="3257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91153" y="3175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394900" y="3184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412109" y="31630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415855" y="31716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84396" y="30032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688270" y="3011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789171" y="2944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793045" y="29530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38066" y="2917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841813" y="29261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963796" y="2850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967543" y="28585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998595" y="2831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02468" y="2840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82415" y="2788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086288" y="2796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03370" y="2777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07243" y="2786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17340" y="2770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121213" y="2779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145279" y="2756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149153" y="2765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187190" y="2736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191063" y="2744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236084" y="2712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39831" y="2720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57040" y="2702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260786" y="2710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19904" y="2672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319904" y="2681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323651" y="2681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347845" y="2660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347845" y="2668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351591" y="2668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403597" y="2634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403597" y="2643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407471" y="2643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473447" y="2604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473447" y="2613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477321" y="2613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501388" y="2593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501388" y="2601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505261" y="2601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550283" y="2573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550283" y="25820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554156" y="2581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669028" y="2528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669028" y="2536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672774" y="25370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724908" y="2508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724908" y="2517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728654" y="2517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829555" y="2475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829555" y="2483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833429" y="2483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871465" y="24629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871465" y="2471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875339" y="24714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885435" y="2458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885435" y="2467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889309" y="2467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913376" y="2451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913376" y="2459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917249" y="2459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115940" y="24062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115940" y="2414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119687" y="2414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150865" y="2400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150865" y="2408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154612" y="2408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171821" y="23971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171821" y="24056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175567" y="24056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213730" y="23912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213730" y="23997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217477" y="2399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255514" y="2386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255514" y="239420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11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259387" y="2394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269484" y="2384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273357" y="2393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381244" y="2377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381244" y="2385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385117" y="2385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423153" y="2375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423153" y="2384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426900" y="2384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562853" y="2379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562853" y="23879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566600" y="2388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625591" y="2384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625591" y="2393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629465" y="2393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653532" y="2388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653532" y="2396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657405" y="2396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751321" y="24030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751321" y="2411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55195" y="24116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772277" y="2407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772277" y="2415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776150" y="2415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807202" y="2414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807202" y="2422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811075" y="2422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842127" y="2422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842127" y="2430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845873" y="2430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904991" y="2437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904991" y="2446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908738" y="2446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960871" y="2453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960871" y="24622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964618" y="2462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002782" y="2466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002782" y="2475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006528" y="2475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037579" y="2478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037579" y="2486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041453" y="2486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128384" y="2510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128384" y="2519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132258" y="2518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233159" y="25521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233159" y="25608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236906" y="2560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247129" y="2558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247129" y="2566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250876" y="2566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268084" y="2567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268084" y="2575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271831" y="2575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372859" y="26146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372859" y="26233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76606" y="26232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414770" y="2634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414770" y="26433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418516" y="2643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442583" y="2648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442583" y="2657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446456" y="265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470522" y="266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470522" y="2671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474396" y="2671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19418" y="2687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523291" y="2696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33388" y="2694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37261" y="2703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561328" y="27094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565201" y="27179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582282" y="2720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586156" y="2729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680072" y="2774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83819" y="2782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833743" y="2862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837489" y="2871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847585" y="2870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851459" y="2879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889495" y="2895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893369" y="29042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917435" y="2912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921309" y="2921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092060" y="3019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092060" y="30276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095807" y="3027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196835" y="3084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196835" y="3092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200582" y="30926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245731" y="3114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245731" y="31230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249477" y="3122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158239" y="4141851"/>
            <a:ext cx="0" cy="1212850"/>
          </a:xfrm>
          <a:custGeom>
            <a:avLst/>
            <a:gdLst/>
            <a:ahLst/>
            <a:cxnLst/>
            <a:rect l="l" t="t" r="r" b="b"/>
            <a:pathLst>
              <a:path h="1212850">
                <a:moveTo>
                  <a:pt x="0" y="12124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066800" y="4141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214119" y="4113148"/>
            <a:ext cx="0" cy="1187450"/>
          </a:xfrm>
          <a:custGeom>
            <a:avLst/>
            <a:gdLst/>
            <a:ahLst/>
            <a:cxnLst/>
            <a:rect l="l" t="t" r="r" b="b"/>
            <a:pathLst>
              <a:path h="1187450">
                <a:moveTo>
                  <a:pt x="0" y="11869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122680" y="5300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122680" y="4113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765807" y="3861815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0"/>
                </a:moveTo>
                <a:lnTo>
                  <a:pt x="0" y="9169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674367" y="4778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898395" y="3861815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1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806955" y="4658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003170" y="3861815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911730" y="4566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073020" y="3861815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0"/>
                </a:moveTo>
                <a:lnTo>
                  <a:pt x="0" y="6440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981580" y="45058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387219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387219" y="4157217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295779" y="42445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401189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401189" y="4157217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309748" y="4233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415158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415158" y="4157217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65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323719" y="42223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526919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617597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631567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652522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722372" y="3252596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722372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743326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855086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910967" y="3566286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5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819526" y="3853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938907" y="3566286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847467" y="3834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036570" y="3566286"/>
            <a:ext cx="0" cy="201930"/>
          </a:xfrm>
          <a:custGeom>
            <a:avLst/>
            <a:gdLst/>
            <a:ahLst/>
            <a:cxnLst/>
            <a:rect l="l" t="t" r="r" b="b"/>
            <a:pathLst>
              <a:path h="201929">
                <a:moveTo>
                  <a:pt x="0" y="0"/>
                </a:moveTo>
                <a:lnTo>
                  <a:pt x="0" y="201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945129" y="3767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099435" y="3566286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007995" y="3726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219291" y="2935351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232150" y="3566286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140710" y="3639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140710" y="2935351"/>
            <a:ext cx="70485" cy="0"/>
          </a:xfrm>
          <a:custGeom>
            <a:avLst/>
            <a:gdLst/>
            <a:ahLst/>
            <a:cxnLst/>
            <a:rect l="l" t="t" r="r" b="b"/>
            <a:pathLst>
              <a:path w="70485">
                <a:moveTo>
                  <a:pt x="0" y="0"/>
                </a:moveTo>
                <a:lnTo>
                  <a:pt x="7048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243738" y="2905505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281045" y="3566286"/>
            <a:ext cx="0" cy="42545"/>
          </a:xfrm>
          <a:custGeom>
            <a:avLst/>
            <a:gdLst/>
            <a:ahLst/>
            <a:cxnLst/>
            <a:rect l="l" t="t" r="r" b="b"/>
            <a:pathLst>
              <a:path h="42545">
                <a:moveTo>
                  <a:pt x="0" y="0"/>
                </a:moveTo>
                <a:lnTo>
                  <a:pt x="0" y="42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189604" y="3608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189604" y="2905505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58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211195" y="2904617"/>
            <a:ext cx="184150" cy="0"/>
          </a:xfrm>
          <a:custGeom>
            <a:avLst/>
            <a:gdLst/>
            <a:ahLst/>
            <a:cxnLst/>
            <a:rect l="l" t="t" r="r" b="b"/>
            <a:pathLst>
              <a:path w="184150">
                <a:moveTo>
                  <a:pt x="0" y="0"/>
                </a:moveTo>
                <a:lnTo>
                  <a:pt x="18370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211195" y="2898330"/>
            <a:ext cx="205104" cy="0"/>
          </a:xfrm>
          <a:custGeom>
            <a:avLst/>
            <a:gdLst/>
            <a:ahLst/>
            <a:cxnLst/>
            <a:rect l="l" t="t" r="r" b="b"/>
            <a:pathLst>
              <a:path w="205104">
                <a:moveTo>
                  <a:pt x="0" y="0"/>
                </a:moveTo>
                <a:lnTo>
                  <a:pt x="20466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693033" y="2663444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5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688270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601592" y="2663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797808" y="2605532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0"/>
                </a:moveTo>
                <a:lnTo>
                  <a:pt x="0" y="74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793045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706367" y="2605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846576" y="2579242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7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84181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841813" y="3271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755135" y="3273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755135" y="2579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972305" y="2513329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5">
                <a:moveTo>
                  <a:pt x="0" y="0"/>
                </a:moveTo>
                <a:lnTo>
                  <a:pt x="0" y="1666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96754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880865" y="2513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007230" y="2495550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002468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915790" y="2495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091051" y="2453767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4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086288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999610" y="2453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112005" y="2443479"/>
            <a:ext cx="0" cy="236854"/>
          </a:xfrm>
          <a:custGeom>
            <a:avLst/>
            <a:gdLst/>
            <a:ahLst/>
            <a:cxnLst/>
            <a:rect l="l" t="t" r="r" b="b"/>
            <a:pathLst>
              <a:path h="236855">
                <a:moveTo>
                  <a:pt x="0" y="0"/>
                </a:moveTo>
                <a:lnTo>
                  <a:pt x="0" y="236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10724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020565" y="2443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125976" y="2436748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3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12121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034535" y="2436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153915" y="2423286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14915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062476" y="24232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195826" y="2403475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19106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104385" y="24034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244594" y="2380742"/>
            <a:ext cx="0" cy="299720"/>
          </a:xfrm>
          <a:custGeom>
            <a:avLst/>
            <a:gdLst/>
            <a:ahLst/>
            <a:cxnLst/>
            <a:rect l="l" t="t" r="r" b="b"/>
            <a:pathLst>
              <a:path h="299719">
                <a:moveTo>
                  <a:pt x="0" y="0"/>
                </a:moveTo>
                <a:lnTo>
                  <a:pt x="0" y="299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239831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153153" y="2380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265548" y="2371217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260786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174109" y="23712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328414" y="2343023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9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323651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236973" y="2343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356353" y="2330830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91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351591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264914" y="23308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412234" y="2306954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2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407471" y="2977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320794" y="29803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320794" y="2306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482084" y="2278252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5">
                <a:moveTo>
                  <a:pt x="0" y="0"/>
                </a:moveTo>
                <a:lnTo>
                  <a:pt x="0" y="401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390644" y="22782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510023" y="2267076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2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586859" y="2936620"/>
            <a:ext cx="14604" cy="0"/>
          </a:xfrm>
          <a:custGeom>
            <a:avLst/>
            <a:gdLst/>
            <a:ahLst/>
            <a:cxnLst/>
            <a:rect l="l" t="t" r="r" b="b"/>
            <a:pathLst>
              <a:path w="14604">
                <a:moveTo>
                  <a:pt x="0" y="0"/>
                </a:moveTo>
                <a:lnTo>
                  <a:pt x="1460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18584" y="22670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558919" y="2248154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586859" y="2915920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>
                <a:moveTo>
                  <a:pt x="0" y="0"/>
                </a:moveTo>
                <a:lnTo>
                  <a:pt x="635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467478" y="2248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677536" y="2204847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6642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86096" y="2869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586096" y="2204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733416" y="2185923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9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641977" y="28488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641977" y="21859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838191" y="2153157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746752" y="281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746752" y="2153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880102" y="2141092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788661" y="2801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788661" y="2141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894071" y="2137282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6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802632" y="27979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802632" y="2137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922011" y="2129663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5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830571" y="27901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830571" y="2129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124450" y="2084451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033009" y="2745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033009" y="2084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159375" y="2078354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067934" y="2739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067934" y="2078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180329" y="2075052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2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088890" y="27363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088890" y="2075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222240" y="2068957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5">
                <a:moveTo>
                  <a:pt x="0" y="6617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130800" y="2730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130800" y="2068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64150" y="2063750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5">
                <a:moveTo>
                  <a:pt x="0" y="6623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172709" y="2726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172709" y="2063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278120" y="2062226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4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186679" y="2724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186679" y="20622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389879" y="2053717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6639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298440" y="2717228"/>
            <a:ext cx="224790" cy="0"/>
          </a:xfrm>
          <a:custGeom>
            <a:avLst/>
            <a:gdLst/>
            <a:ahLst/>
            <a:cxnLst/>
            <a:rect l="l" t="t" r="r" b="b"/>
            <a:pathLst>
              <a:path w="224789">
                <a:moveTo>
                  <a:pt x="0" y="0"/>
                </a:moveTo>
                <a:lnTo>
                  <a:pt x="224662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298440" y="2054479"/>
            <a:ext cx="364490" cy="0"/>
          </a:xfrm>
          <a:custGeom>
            <a:avLst/>
            <a:gdLst/>
            <a:ahLst/>
            <a:cxnLst/>
            <a:rect l="l" t="t" r="r" b="b"/>
            <a:pathLst>
              <a:path w="364489">
                <a:moveTo>
                  <a:pt x="0" y="0"/>
                </a:moveTo>
                <a:lnTo>
                  <a:pt x="364363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431663" y="2052320"/>
            <a:ext cx="0" cy="664845"/>
          </a:xfrm>
          <a:custGeom>
            <a:avLst/>
            <a:gdLst/>
            <a:ahLst/>
            <a:cxnLst/>
            <a:rect l="l" t="t" r="r" b="b"/>
            <a:pathLst>
              <a:path h="664844">
                <a:moveTo>
                  <a:pt x="0" y="6644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340222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571363" y="2055241"/>
            <a:ext cx="0" cy="666115"/>
          </a:xfrm>
          <a:custGeom>
            <a:avLst/>
            <a:gdLst/>
            <a:ahLst/>
            <a:cxnLst/>
            <a:rect l="l" t="t" r="r" b="b"/>
            <a:pathLst>
              <a:path h="666114">
                <a:moveTo>
                  <a:pt x="0" y="6656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479922" y="2720848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93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634228" y="2060448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0"/>
                </a:moveTo>
                <a:lnTo>
                  <a:pt x="0" y="619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542788" y="2726435"/>
            <a:ext cx="56515" cy="0"/>
          </a:xfrm>
          <a:custGeom>
            <a:avLst/>
            <a:gdLst/>
            <a:ahLst/>
            <a:cxnLst/>
            <a:rect l="l" t="t" r="r" b="b"/>
            <a:pathLst>
              <a:path w="56514">
                <a:moveTo>
                  <a:pt x="0" y="0"/>
                </a:moveTo>
                <a:lnTo>
                  <a:pt x="565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542788" y="2060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662167" y="2063750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0"/>
                </a:moveTo>
                <a:lnTo>
                  <a:pt x="0" y="616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570728" y="2729610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57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570728" y="2063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759958" y="2078863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4">
                <a:moveTo>
                  <a:pt x="0" y="0"/>
                </a:moveTo>
                <a:lnTo>
                  <a:pt x="0" y="601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668517" y="20788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780913" y="2082926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0"/>
                </a:moveTo>
                <a:lnTo>
                  <a:pt x="0" y="597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689472" y="2082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815838" y="2090292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0"/>
                </a:moveTo>
                <a:lnTo>
                  <a:pt x="0" y="589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724397" y="2090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850635" y="2098294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759196" y="20982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913501" y="2114550"/>
            <a:ext cx="0" cy="565785"/>
          </a:xfrm>
          <a:custGeom>
            <a:avLst/>
            <a:gdLst/>
            <a:ahLst/>
            <a:cxnLst/>
            <a:rect l="l" t="t" r="r" b="b"/>
            <a:pathLst>
              <a:path h="565785">
                <a:moveTo>
                  <a:pt x="0" y="0"/>
                </a:moveTo>
                <a:lnTo>
                  <a:pt x="0" y="565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822060" y="2114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969380" y="2130805"/>
            <a:ext cx="0" cy="549275"/>
          </a:xfrm>
          <a:custGeom>
            <a:avLst/>
            <a:gdLst/>
            <a:ahLst/>
            <a:cxnLst/>
            <a:rect l="l" t="t" r="r" b="b"/>
            <a:pathLst>
              <a:path h="549275">
                <a:moveTo>
                  <a:pt x="0" y="0"/>
                </a:moveTo>
                <a:lnTo>
                  <a:pt x="0" y="549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877940" y="2130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011290" y="2144141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919851" y="21441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046215" y="2155825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954776" y="21558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137021" y="2188972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0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045580" y="2188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241669" y="2231517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150228" y="2231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255639" y="2237485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164198" y="2237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276594" y="2246629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5">
                <a:moveTo>
                  <a:pt x="0" y="0"/>
                </a:moveTo>
                <a:lnTo>
                  <a:pt x="0" y="433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185153" y="2246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381369" y="2294508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4">
                <a:moveTo>
                  <a:pt x="0" y="0"/>
                </a:moveTo>
                <a:lnTo>
                  <a:pt x="0" y="385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289928" y="2294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423278" y="2314575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3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331839" y="29721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331839" y="2314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451219" y="2328164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451219" y="2975355"/>
            <a:ext cx="0" cy="10795"/>
          </a:xfrm>
          <a:custGeom>
            <a:avLst/>
            <a:gdLst/>
            <a:ahLst/>
            <a:cxnLst/>
            <a:rect l="l" t="t" r="r" b="b"/>
            <a:pathLst>
              <a:path h="10794">
                <a:moveTo>
                  <a:pt x="0" y="0"/>
                </a:moveTo>
                <a:lnTo>
                  <a:pt x="0" y="10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359778" y="2986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359778" y="2328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479159" y="2342007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5">
                <a:moveTo>
                  <a:pt x="0" y="0"/>
                </a:moveTo>
                <a:lnTo>
                  <a:pt x="0" y="337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479159" y="29753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387719" y="30001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387719" y="23420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528054" y="2366772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528054" y="29753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50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436614" y="3025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436614" y="2366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542023" y="2373883"/>
            <a:ext cx="0" cy="306070"/>
          </a:xfrm>
          <a:custGeom>
            <a:avLst/>
            <a:gdLst/>
            <a:ahLst/>
            <a:cxnLst/>
            <a:rect l="l" t="t" r="r" b="b"/>
            <a:pathLst>
              <a:path h="306069">
                <a:moveTo>
                  <a:pt x="0" y="0"/>
                </a:moveTo>
                <a:lnTo>
                  <a:pt x="0" y="306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542023" y="2975355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4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450584" y="3032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450584" y="23738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569964" y="2388235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569964" y="2975355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478523" y="3047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478523" y="23882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590918" y="2399157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07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590918" y="2975355"/>
            <a:ext cx="0" cy="84455"/>
          </a:xfrm>
          <a:custGeom>
            <a:avLst/>
            <a:gdLst/>
            <a:ahLst/>
            <a:cxnLst/>
            <a:rect l="l" t="t" r="r" b="b"/>
            <a:pathLst>
              <a:path h="84455">
                <a:moveTo>
                  <a:pt x="0" y="0"/>
                </a:moveTo>
                <a:lnTo>
                  <a:pt x="0" y="83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499478" y="3059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499478" y="2399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688581" y="2450973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8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688581" y="2975355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597142" y="3114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597142" y="2450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842252" y="2534792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842252" y="2975355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750811" y="32075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750811" y="2534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856221" y="2542539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4">
                <a:moveTo>
                  <a:pt x="0" y="0"/>
                </a:moveTo>
                <a:lnTo>
                  <a:pt x="0" y="137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856221" y="2975355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0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764781" y="32162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764781" y="2542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898131" y="2565780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898131" y="2975355"/>
            <a:ext cx="0" cy="267970"/>
          </a:xfrm>
          <a:custGeom>
            <a:avLst/>
            <a:gdLst/>
            <a:ahLst/>
            <a:cxnLst/>
            <a:rect l="l" t="t" r="r" b="b"/>
            <a:pathLst>
              <a:path h="267969">
                <a:moveTo>
                  <a:pt x="0" y="0"/>
                </a:moveTo>
                <a:lnTo>
                  <a:pt x="0" y="267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806692" y="3242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806692" y="2565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926071" y="2581275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926071" y="2975355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834631" y="3260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834631" y="25812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095807" y="26791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100569" y="2975355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009130" y="3377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009130" y="2678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205344" y="2975355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3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113905" y="3449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254240" y="2975355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8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162800" y="34833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498080" y="2532252"/>
            <a:ext cx="0" cy="2068195"/>
          </a:xfrm>
          <a:custGeom>
            <a:avLst/>
            <a:gdLst/>
            <a:ahLst/>
            <a:cxnLst/>
            <a:rect l="l" t="t" r="r" b="b"/>
            <a:pathLst>
              <a:path h="2068195">
                <a:moveTo>
                  <a:pt x="0" y="206819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498080" y="46004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498080" y="43049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498080" y="4009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498080" y="3713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498080" y="3418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498080" y="3123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498080" y="2827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498080" y="25322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 txBox="1"/>
          <p:nvPr/>
        </p:nvSpPr>
        <p:spPr>
          <a:xfrm>
            <a:off x="7668259" y="4245226"/>
            <a:ext cx="1165860" cy="4356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65" name="object 665"/>
          <p:cNvSpPr txBox="1"/>
          <p:nvPr/>
        </p:nvSpPr>
        <p:spPr>
          <a:xfrm>
            <a:off x="7668259" y="394982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6" name="object 666"/>
          <p:cNvSpPr txBox="1"/>
          <p:nvPr/>
        </p:nvSpPr>
        <p:spPr>
          <a:xfrm>
            <a:off x="7668259" y="365442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67" name="object 667"/>
          <p:cNvSpPr txBox="1"/>
          <p:nvPr/>
        </p:nvSpPr>
        <p:spPr>
          <a:xfrm>
            <a:off x="7668259" y="335889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8" name="object 668"/>
          <p:cNvSpPr txBox="1"/>
          <p:nvPr/>
        </p:nvSpPr>
        <p:spPr>
          <a:xfrm>
            <a:off x="7668259" y="306349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9" name="object 669"/>
          <p:cNvSpPr txBox="1"/>
          <p:nvPr/>
        </p:nvSpPr>
        <p:spPr>
          <a:xfrm>
            <a:off x="7668259" y="276796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70" name="object 670"/>
          <p:cNvSpPr txBox="1"/>
          <p:nvPr/>
        </p:nvSpPr>
        <p:spPr>
          <a:xfrm>
            <a:off x="7668259" y="247256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71" name="object 671"/>
          <p:cNvSpPr/>
          <p:nvPr/>
        </p:nvSpPr>
        <p:spPr>
          <a:xfrm>
            <a:off x="1141094" y="4731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141094" y="4731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196975" y="4689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196975" y="4689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748663" y="4281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748663" y="4281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881251" y="4184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881251" y="4184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986026" y="4108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986026" y="4108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055876" y="40580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055876" y="40580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370073" y="3834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370073" y="3834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384044" y="3824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384044" y="3824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398014" y="3814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398014" y="3814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509773" y="3737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509773" y="3737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600451" y="3674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600451" y="3674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614422" y="3664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614422" y="3664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635376" y="36506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635376" y="36506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705226" y="3603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705226" y="36032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726182" y="3589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726182" y="3589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837942" y="3514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837942" y="3514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893822" y="34771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893822" y="34771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921761" y="3458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921761" y="3458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019425" y="3395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019425" y="3395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082289" y="3354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082289" y="3354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215004" y="3270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215004" y="3270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263900" y="3240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263900" y="3240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382517" y="3167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382517" y="3167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403472" y="3154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403472" y="3154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675888" y="2994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675888" y="2994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780663" y="2935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780663" y="2935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829430" y="2909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829430" y="2909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955160" y="2841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955160" y="2841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990085" y="2823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990085" y="2823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073905" y="2779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073905" y="2779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094860" y="2769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094860" y="2769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108830" y="2762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108830" y="2762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136771" y="2748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136771" y="2748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178680" y="2727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178680" y="2727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227448" y="2703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227448" y="2703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248403" y="2693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248403" y="2693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311269" y="2664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311269" y="2664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339209" y="2651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339209" y="2651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395089" y="2626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395089" y="2626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464939" y="2596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464939" y="2596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492878" y="2584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492878" y="2584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541773" y="256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541773" y="256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660391" y="2519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660391" y="2519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716271" y="2500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716271" y="2500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821046" y="2466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821046" y="2466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862957" y="2454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862957" y="2454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876927" y="2450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876927" y="2450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904866" y="2442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904866" y="2442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107304" y="2397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107304" y="2397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142229" y="2391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142229" y="2391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163184" y="2388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163184" y="2388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205095" y="2382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205095" y="23826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247004" y="2377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247004" y="2377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260975" y="2376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260975" y="2376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372734" y="2368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372734" y="2368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414517" y="2367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414517" y="2367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554217" y="2370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554217" y="2370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617083" y="2376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617083" y="2376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645022" y="2379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645022" y="2379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742813" y="2394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742813" y="2394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763767" y="2398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763767" y="2398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798692" y="2405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798692" y="2405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833490" y="2413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833490" y="2413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896355" y="2429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896355" y="2429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952235" y="2445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952235" y="2445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994146" y="2458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994146" y="2458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029071" y="24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029071" y="24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119876" y="2501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119876" y="2501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224523" y="2543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224523" y="2543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238494" y="2549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238494" y="2549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259448" y="25585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259448" y="25585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364223" y="2606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364223" y="2606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406134" y="2626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406134" y="2626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434073" y="2639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434073" y="2639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462014" y="2653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462014" y="2653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510908" y="2678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510908" y="2678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524879" y="2686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524879" y="2686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552818" y="2700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552818" y="2700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573773" y="2712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573773" y="2712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671436" y="2765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671436" y="2765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825106" y="2854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825106" y="2854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839077" y="2862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839077" y="2862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880986" y="2887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880986" y="2887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908927" y="2903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908927" y="2903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7083425" y="3010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7083425" y="3010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7188200" y="3075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7188200" y="3075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7237094" y="31059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7237094" y="31059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 txBox="1"/>
          <p:nvPr/>
        </p:nvSpPr>
        <p:spPr>
          <a:xfrm>
            <a:off x="108305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6" name="object 846"/>
          <p:cNvSpPr txBox="1"/>
          <p:nvPr/>
        </p:nvSpPr>
        <p:spPr>
          <a:xfrm>
            <a:off x="247954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7" name="object 847"/>
          <p:cNvSpPr txBox="1"/>
          <p:nvPr/>
        </p:nvSpPr>
        <p:spPr>
          <a:xfrm>
            <a:off x="387616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8" name="object 848"/>
          <p:cNvSpPr txBox="1"/>
          <p:nvPr/>
        </p:nvSpPr>
        <p:spPr>
          <a:xfrm>
            <a:off x="527265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9" name="object 849"/>
          <p:cNvSpPr txBox="1"/>
          <p:nvPr/>
        </p:nvSpPr>
        <p:spPr>
          <a:xfrm>
            <a:off x="666927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50" name="object 850"/>
          <p:cNvSpPr txBox="1"/>
          <p:nvPr/>
        </p:nvSpPr>
        <p:spPr>
          <a:xfrm>
            <a:off x="594230" y="529497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51" name="object 851"/>
          <p:cNvSpPr txBox="1"/>
          <p:nvPr/>
        </p:nvSpPr>
        <p:spPr>
          <a:xfrm>
            <a:off x="594230" y="471216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52" name="object 852"/>
          <p:cNvSpPr txBox="1"/>
          <p:nvPr/>
        </p:nvSpPr>
        <p:spPr>
          <a:xfrm>
            <a:off x="594230" y="412936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53" name="object 853"/>
          <p:cNvSpPr txBox="1"/>
          <p:nvPr/>
        </p:nvSpPr>
        <p:spPr>
          <a:xfrm>
            <a:off x="594230" y="354656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54" name="object 854"/>
          <p:cNvSpPr txBox="1"/>
          <p:nvPr/>
        </p:nvSpPr>
        <p:spPr>
          <a:xfrm>
            <a:off x="594230" y="299710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55" name="object 855"/>
          <p:cNvSpPr txBox="1"/>
          <p:nvPr/>
        </p:nvSpPr>
        <p:spPr>
          <a:xfrm>
            <a:off x="594230" y="241430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56" name="object 856"/>
          <p:cNvSpPr txBox="1"/>
          <p:nvPr/>
        </p:nvSpPr>
        <p:spPr>
          <a:xfrm>
            <a:off x="594230" y="18315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PSD4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113956168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859" name="object 85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2198623" y="3861815"/>
            <a:ext cx="90805" cy="295910"/>
          </a:xfrm>
          <a:custGeom>
            <a:avLst/>
            <a:gdLst/>
            <a:ahLst/>
            <a:cxnLst/>
            <a:rect l="l" t="t" r="r" b="b"/>
            <a:pathLst>
              <a:path w="90805" h="295910">
                <a:moveTo>
                  <a:pt x="0" y="295401"/>
                </a:moveTo>
                <a:lnTo>
                  <a:pt x="90805" y="295401"/>
                </a:lnTo>
                <a:lnTo>
                  <a:pt x="90805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289429" y="3861815"/>
            <a:ext cx="2304415" cy="295910"/>
          </a:xfrm>
          <a:custGeom>
            <a:avLst/>
            <a:gdLst/>
            <a:ahLst/>
            <a:cxnLst/>
            <a:rect l="l" t="t" r="r" b="b"/>
            <a:pathLst>
              <a:path w="2304415" h="295910">
                <a:moveTo>
                  <a:pt x="0" y="295401"/>
                </a:moveTo>
                <a:lnTo>
                  <a:pt x="2304415" y="295401"/>
                </a:lnTo>
                <a:lnTo>
                  <a:pt x="2304415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 txBox="1"/>
          <p:nvPr/>
        </p:nvSpPr>
        <p:spPr>
          <a:xfrm>
            <a:off x="2289429" y="3861815"/>
            <a:ext cx="3303270" cy="295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2085">
              <a:lnSpc>
                <a:spcPct val="100000"/>
              </a:lnSpc>
              <a:tabLst>
                <a:tab pos="2564130" algn="l"/>
              </a:tabLst>
            </a:pPr>
            <a:r>
              <a:rPr sz="600" dirty="0">
                <a:latin typeface="Arial"/>
                <a:cs typeface="Arial"/>
              </a:rPr>
              <a:t>coding_region	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2289429" y="3861815"/>
            <a:ext cx="3303270" cy="295910"/>
          </a:xfrm>
          <a:custGeom>
            <a:avLst/>
            <a:gdLst/>
            <a:ahLst/>
            <a:cxnLst/>
            <a:rect l="l" t="t" r="r" b="b"/>
            <a:pathLst>
              <a:path w="3303270" h="295910">
                <a:moveTo>
                  <a:pt x="0" y="295401"/>
                </a:moveTo>
                <a:lnTo>
                  <a:pt x="3302889" y="295401"/>
                </a:lnTo>
                <a:lnTo>
                  <a:pt x="3302889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 txBox="1"/>
          <p:nvPr/>
        </p:nvSpPr>
        <p:spPr>
          <a:xfrm>
            <a:off x="3688841" y="3957064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927861" y="3566414"/>
            <a:ext cx="1355090" cy="295910"/>
          </a:xfrm>
          <a:custGeom>
            <a:avLst/>
            <a:gdLst/>
            <a:ahLst/>
            <a:cxnLst/>
            <a:rect l="l" t="t" r="r" b="b"/>
            <a:pathLst>
              <a:path w="1355089" h="295910">
                <a:moveTo>
                  <a:pt x="0" y="295401"/>
                </a:moveTo>
                <a:lnTo>
                  <a:pt x="1354709" y="295401"/>
                </a:lnTo>
                <a:lnTo>
                  <a:pt x="1354709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 txBox="1"/>
          <p:nvPr/>
        </p:nvSpPr>
        <p:spPr>
          <a:xfrm>
            <a:off x="1484502" y="366928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67" name="object 867"/>
          <p:cNvSpPr txBox="1"/>
          <p:nvPr/>
        </p:nvSpPr>
        <p:spPr>
          <a:xfrm>
            <a:off x="927861" y="2975482"/>
            <a:ext cx="4664710" cy="295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91639">
              <a:lnSpc>
                <a:spcPct val="100000"/>
              </a:lnSpc>
              <a:tabLst>
                <a:tab pos="4083050" algn="l"/>
              </a:tabLst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	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8" name="object 868"/>
          <p:cNvSpPr/>
          <p:nvPr/>
        </p:nvSpPr>
        <p:spPr>
          <a:xfrm>
            <a:off x="927861" y="2975482"/>
            <a:ext cx="4664710" cy="295910"/>
          </a:xfrm>
          <a:custGeom>
            <a:avLst/>
            <a:gdLst/>
            <a:ahLst/>
            <a:cxnLst/>
            <a:rect l="l" t="t" r="r" b="b"/>
            <a:pathLst>
              <a:path w="4664710" h="295910">
                <a:moveTo>
                  <a:pt x="0" y="295401"/>
                </a:moveTo>
                <a:lnTo>
                  <a:pt x="4664583" y="295401"/>
                </a:lnTo>
                <a:lnTo>
                  <a:pt x="4664583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 txBox="1"/>
          <p:nvPr/>
        </p:nvSpPr>
        <p:spPr>
          <a:xfrm>
            <a:off x="3165855" y="307174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0" name="object 870"/>
          <p:cNvSpPr/>
          <p:nvPr/>
        </p:nvSpPr>
        <p:spPr>
          <a:xfrm>
            <a:off x="927861" y="3270884"/>
            <a:ext cx="4664710" cy="295910"/>
          </a:xfrm>
          <a:custGeom>
            <a:avLst/>
            <a:gdLst/>
            <a:ahLst/>
            <a:cxnLst/>
            <a:rect l="l" t="t" r="r" b="b"/>
            <a:pathLst>
              <a:path w="4664710" h="295910">
                <a:moveTo>
                  <a:pt x="0" y="295401"/>
                </a:moveTo>
                <a:lnTo>
                  <a:pt x="4664583" y="295401"/>
                </a:lnTo>
                <a:lnTo>
                  <a:pt x="4664583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 txBox="1"/>
          <p:nvPr/>
        </p:nvSpPr>
        <p:spPr>
          <a:xfrm>
            <a:off x="3083305" y="3370197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2" name="object 872"/>
          <p:cNvSpPr txBox="1"/>
          <p:nvPr/>
        </p:nvSpPr>
        <p:spPr>
          <a:xfrm>
            <a:off x="914400" y="2679954"/>
            <a:ext cx="1277620" cy="29591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3" name="object 873"/>
          <p:cNvSpPr/>
          <p:nvPr/>
        </p:nvSpPr>
        <p:spPr>
          <a:xfrm>
            <a:off x="3211195" y="2679954"/>
            <a:ext cx="1376045" cy="295910"/>
          </a:xfrm>
          <a:custGeom>
            <a:avLst/>
            <a:gdLst/>
            <a:ahLst/>
            <a:cxnLst/>
            <a:rect l="l" t="t" r="r" b="b"/>
            <a:pathLst>
              <a:path w="1376045" h="295910">
                <a:moveTo>
                  <a:pt x="0" y="295401"/>
                </a:moveTo>
                <a:lnTo>
                  <a:pt x="1375663" y="295401"/>
                </a:lnTo>
                <a:lnTo>
                  <a:pt x="1375663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 txBox="1"/>
          <p:nvPr/>
        </p:nvSpPr>
        <p:spPr>
          <a:xfrm>
            <a:off x="3790950" y="278320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5599303" y="2679954"/>
            <a:ext cx="1899285" cy="295910"/>
          </a:xfrm>
          <a:custGeom>
            <a:avLst/>
            <a:gdLst/>
            <a:ahLst/>
            <a:cxnLst/>
            <a:rect l="l" t="t" r="r" b="b"/>
            <a:pathLst>
              <a:path w="1899284" h="295910">
                <a:moveTo>
                  <a:pt x="0" y="295401"/>
                </a:moveTo>
                <a:lnTo>
                  <a:pt x="1898777" y="295401"/>
                </a:lnTo>
                <a:lnTo>
                  <a:pt x="1898777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 txBox="1"/>
          <p:nvPr/>
        </p:nvSpPr>
        <p:spPr>
          <a:xfrm>
            <a:off x="7146290" y="278320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8" name="object 87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77" name="object 87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668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668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68272" y="365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68272" y="365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4125" y="3612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4125" y="3612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68552" y="3552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68552" y="3552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54530" y="350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54530" y="350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68755" y="350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68755" y="350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83105" y="3494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83105" y="3494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47494" y="346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47494" y="346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54810" y="341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54810" y="341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26310" y="3378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26310" y="3378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83588" y="335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83588" y="335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12163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12163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862327" y="331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62327" y="331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83791" y="3311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883791" y="3311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962530" y="3280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962530" y="3280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98420" y="323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98420" y="323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19883" y="3226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19883" y="3226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20086" y="319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20086" y="319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248661" y="3190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248661" y="3190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270125" y="3185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270125" y="3185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284476" y="3181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284476" y="3181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449067" y="3151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449067" y="3151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520569" y="3143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520569" y="3143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556382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556382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577845" y="3138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577845" y="3138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677922" y="313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677922" y="313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728086" y="3137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728086" y="3137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778125" y="3139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778125" y="3139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871089" y="3149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871089" y="3149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885439" y="3163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885439" y="3163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978530" y="317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978530" y="317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21457" y="3208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21457" y="3208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193160" y="3219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193160" y="3219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36086" y="3225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236086" y="3225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57550" y="3231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57550" y="3231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79013" y="3241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79013" y="3241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314700" y="3252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314700" y="3252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350514" y="3265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350514" y="3265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93440" y="3603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93440" y="3603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295013" y="3664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295013" y="3664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66716" y="3679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66716" y="3679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09642" y="3686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09642" y="3686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531105" y="3692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31105" y="3692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52569" y="3704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52569" y="3704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88383" y="3714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588383" y="3714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24070" y="3727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24070" y="3727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66996" y="3733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66996" y="3733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88459" y="3757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688459" y="3757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781550" y="3761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81550" y="3761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795773" y="3782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795773" y="3782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888865" y="3788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888865" y="3788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17440" y="3792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17440" y="3792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938903" y="382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938903" y="382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10607" y="3831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10607" y="3831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53533" y="383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53533" y="383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74996" y="3838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74996" y="3838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96459" y="3843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96459" y="3843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32272" y="3854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32272" y="3854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11013" y="3857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11013" y="3857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32476" y="3868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332476" y="3868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25440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25440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39790" y="3881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39790" y="3881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532754" y="3884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532754" y="3884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561457" y="3887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61457" y="3887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582920" y="390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582920" y="390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54623" y="3911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754623" y="3911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97550" y="3913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97550" y="3913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819013" y="3916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819013" y="3916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840476" y="3920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840476" y="3920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876163" y="3924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876163" y="3924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911977" y="3929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911977" y="3929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954903" y="393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954903" y="393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976365" y="3934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976365" y="3934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97828" y="3938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97828" y="3938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026530" y="394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26530" y="394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55105" y="3946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55105" y="3946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90920" y="39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90920" y="39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133846" y="3955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133846" y="3955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155309" y="3983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155309" y="3983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348476" y="3988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348476" y="3988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384163" y="3991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384163" y="3991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405626" y="401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405626" y="401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534531" y="4017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534531" y="4017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570218" y="4021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570218" y="4021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591681" y="4026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591681" y="4026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627494" y="4038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627494" y="4038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698995" y="405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698995" y="405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777735" y="4061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777735" y="4061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835013" y="4063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835013" y="4063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849236" y="4067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49236" y="4067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870700" y="4085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870700" y="4085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978015" y="4091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978015" y="4091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013829" y="409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013829" y="409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028180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028180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242809" y="3148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242809" y="3148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331592" y="5486400"/>
            <a:ext cx="4293235" cy="0"/>
          </a:xfrm>
          <a:custGeom>
            <a:avLst/>
            <a:gdLst/>
            <a:ahLst/>
            <a:cxnLst/>
            <a:rect l="l" t="t" r="r" b="b"/>
            <a:pathLst>
              <a:path w="4293234">
                <a:moveTo>
                  <a:pt x="0" y="0"/>
                </a:moveTo>
                <a:lnTo>
                  <a:pt x="429298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3315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7626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1936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62457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914400" y="2243708"/>
            <a:ext cx="0" cy="2936875"/>
          </a:xfrm>
          <a:custGeom>
            <a:avLst/>
            <a:gdLst/>
            <a:ahLst/>
            <a:cxnLst/>
            <a:rect l="l" t="t" r="r" b="b"/>
            <a:pathLst>
              <a:path h="2936875">
                <a:moveTo>
                  <a:pt x="0" y="0"/>
                </a:moveTo>
                <a:lnTo>
                  <a:pt x="0" y="293649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822960" y="5180203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822960" y="4446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822960" y="37119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822960" y="2977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822960" y="22437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062037" y="2047557"/>
            <a:ext cx="2439035" cy="273799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210240" y="3391852"/>
            <a:ext cx="2052701" cy="172300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51270" y="39914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51270" y="40001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55143" y="4000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87084" y="3994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87084" y="40032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390830" y="4003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408546" y="4014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408546" y="40233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12293" y="40232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537325" y="4020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537325" y="40290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541198" y="4029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573139" y="40238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573139" y="40325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576885" y="40324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594602" y="4029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594602" y="40382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598348" y="40382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630289" y="40413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630289" y="40499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634162" y="40499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701917" y="40544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701917" y="40629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705663" y="40630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780656" y="4064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780656" y="4072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784403" y="4072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837806" y="40665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837806" y="40750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841680" y="40751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852157" y="4070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852157" y="40787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855904" y="4078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873620" y="4088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873620" y="40970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877367" y="4097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980935" y="4094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980935" y="4103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984682" y="4103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016750" y="4097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016750" y="41056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020496" y="4105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030973" y="41343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030973" y="41428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034847" y="41429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245731" y="3150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245731" y="3159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249477" y="31595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158239" y="2579370"/>
            <a:ext cx="0" cy="693420"/>
          </a:xfrm>
          <a:custGeom>
            <a:avLst/>
            <a:gdLst/>
            <a:ahLst/>
            <a:cxnLst/>
            <a:rect l="l" t="t" r="r" b="b"/>
            <a:pathLst>
              <a:path h="693420">
                <a:moveTo>
                  <a:pt x="0" y="0"/>
                </a:moveTo>
                <a:lnTo>
                  <a:pt x="0" y="6929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066800" y="25793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179702" y="2568448"/>
            <a:ext cx="0" cy="704215"/>
          </a:xfrm>
          <a:custGeom>
            <a:avLst/>
            <a:gdLst/>
            <a:ahLst/>
            <a:cxnLst/>
            <a:rect l="l" t="t" r="r" b="b"/>
            <a:pathLst>
              <a:path h="704214">
                <a:moveTo>
                  <a:pt x="0" y="0"/>
                </a:moveTo>
                <a:lnTo>
                  <a:pt x="0" y="703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088263" y="2568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265555" y="2524632"/>
            <a:ext cx="0" cy="748030"/>
          </a:xfrm>
          <a:custGeom>
            <a:avLst/>
            <a:gdLst/>
            <a:ahLst/>
            <a:cxnLst/>
            <a:rect l="l" t="t" r="r" b="b"/>
            <a:pathLst>
              <a:path h="748029">
                <a:moveTo>
                  <a:pt x="0" y="0"/>
                </a:moveTo>
                <a:lnTo>
                  <a:pt x="0" y="747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174114" y="25246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379982" y="2466467"/>
            <a:ext cx="0" cy="805815"/>
          </a:xfrm>
          <a:custGeom>
            <a:avLst/>
            <a:gdLst/>
            <a:ahLst/>
            <a:cxnLst/>
            <a:rect l="l" t="t" r="r" b="b"/>
            <a:pathLst>
              <a:path h="805814">
                <a:moveTo>
                  <a:pt x="0" y="0"/>
                </a:moveTo>
                <a:lnTo>
                  <a:pt x="0" y="805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288541" y="2466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465961" y="2423541"/>
            <a:ext cx="0" cy="848994"/>
          </a:xfrm>
          <a:custGeom>
            <a:avLst/>
            <a:gdLst/>
            <a:ahLst/>
            <a:cxnLst/>
            <a:rect l="l" t="t" r="r" b="b"/>
            <a:pathLst>
              <a:path h="848995">
                <a:moveTo>
                  <a:pt x="0" y="0"/>
                </a:moveTo>
                <a:lnTo>
                  <a:pt x="0" y="848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374521" y="24235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80185" y="2416429"/>
            <a:ext cx="0" cy="855980"/>
          </a:xfrm>
          <a:custGeom>
            <a:avLst/>
            <a:gdLst/>
            <a:ahLst/>
            <a:cxnLst/>
            <a:rect l="l" t="t" r="r" b="b"/>
            <a:pathLst>
              <a:path h="855979">
                <a:moveTo>
                  <a:pt x="0" y="0"/>
                </a:moveTo>
                <a:lnTo>
                  <a:pt x="0" y="8558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388744" y="2416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494536" y="2409317"/>
            <a:ext cx="0" cy="862965"/>
          </a:xfrm>
          <a:custGeom>
            <a:avLst/>
            <a:gdLst/>
            <a:ahLst/>
            <a:cxnLst/>
            <a:rect l="l" t="t" r="r" b="b"/>
            <a:pathLst>
              <a:path h="862964">
                <a:moveTo>
                  <a:pt x="0" y="0"/>
                </a:moveTo>
                <a:lnTo>
                  <a:pt x="0" y="8629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03096" y="2409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558925" y="2377948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0"/>
                </a:moveTo>
                <a:lnTo>
                  <a:pt x="0" y="89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467485" y="2377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306442" y="2576702"/>
            <a:ext cx="0" cy="695960"/>
          </a:xfrm>
          <a:custGeom>
            <a:avLst/>
            <a:gdLst/>
            <a:ahLst/>
            <a:cxnLst/>
            <a:rect l="l" t="t" r="r" b="b"/>
            <a:pathLst>
              <a:path h="695960">
                <a:moveTo>
                  <a:pt x="0" y="0"/>
                </a:moveTo>
                <a:lnTo>
                  <a:pt x="0" y="6955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215003" y="2576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478146" y="2591054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4">
                <a:moveTo>
                  <a:pt x="0" y="0"/>
                </a:moveTo>
                <a:lnTo>
                  <a:pt x="0" y="6812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386707" y="2591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521072" y="2598039"/>
            <a:ext cx="0" cy="674370"/>
          </a:xfrm>
          <a:custGeom>
            <a:avLst/>
            <a:gdLst/>
            <a:ahLst/>
            <a:cxnLst/>
            <a:rect l="l" t="t" r="r" b="b"/>
            <a:pathLst>
              <a:path h="674370">
                <a:moveTo>
                  <a:pt x="0" y="0"/>
                </a:moveTo>
                <a:lnTo>
                  <a:pt x="0" y="6742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429633" y="2598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542535" y="2604897"/>
            <a:ext cx="0" cy="667385"/>
          </a:xfrm>
          <a:custGeom>
            <a:avLst/>
            <a:gdLst/>
            <a:ahLst/>
            <a:cxnLst/>
            <a:rect l="l" t="t" r="r" b="b"/>
            <a:pathLst>
              <a:path h="667385">
                <a:moveTo>
                  <a:pt x="0" y="0"/>
                </a:moveTo>
                <a:lnTo>
                  <a:pt x="0" y="667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451096" y="26048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563998" y="2616073"/>
            <a:ext cx="0" cy="656590"/>
          </a:xfrm>
          <a:custGeom>
            <a:avLst/>
            <a:gdLst/>
            <a:ahLst/>
            <a:cxnLst/>
            <a:rect l="l" t="t" r="r" b="b"/>
            <a:pathLst>
              <a:path h="656589">
                <a:moveTo>
                  <a:pt x="0" y="0"/>
                </a:moveTo>
                <a:lnTo>
                  <a:pt x="0" y="656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472559" y="2616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599813" y="2626995"/>
            <a:ext cx="0" cy="645795"/>
          </a:xfrm>
          <a:custGeom>
            <a:avLst/>
            <a:gdLst/>
            <a:ahLst/>
            <a:cxnLst/>
            <a:rect l="l" t="t" r="r" b="b"/>
            <a:pathLst>
              <a:path h="645795">
                <a:moveTo>
                  <a:pt x="0" y="0"/>
                </a:moveTo>
                <a:lnTo>
                  <a:pt x="0" y="6452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508372" y="2626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635500" y="2639441"/>
            <a:ext cx="0" cy="633095"/>
          </a:xfrm>
          <a:custGeom>
            <a:avLst/>
            <a:gdLst/>
            <a:ahLst/>
            <a:cxnLst/>
            <a:rect l="l" t="t" r="r" b="b"/>
            <a:pathLst>
              <a:path h="633095">
                <a:moveTo>
                  <a:pt x="0" y="0"/>
                </a:moveTo>
                <a:lnTo>
                  <a:pt x="0" y="6328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544059" y="26394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678426" y="2645536"/>
            <a:ext cx="0" cy="626745"/>
          </a:xfrm>
          <a:custGeom>
            <a:avLst/>
            <a:gdLst/>
            <a:ahLst/>
            <a:cxnLst/>
            <a:rect l="l" t="t" r="r" b="b"/>
            <a:pathLst>
              <a:path h="626745">
                <a:moveTo>
                  <a:pt x="0" y="0"/>
                </a:moveTo>
                <a:lnTo>
                  <a:pt x="0" y="626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586985" y="2645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699889" y="2670048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608448" y="2670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792979" y="2673604"/>
            <a:ext cx="0" cy="598805"/>
          </a:xfrm>
          <a:custGeom>
            <a:avLst/>
            <a:gdLst/>
            <a:ahLst/>
            <a:cxnLst/>
            <a:rect l="l" t="t" r="r" b="b"/>
            <a:pathLst>
              <a:path h="598804">
                <a:moveTo>
                  <a:pt x="0" y="0"/>
                </a:moveTo>
                <a:lnTo>
                  <a:pt x="0" y="598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701540" y="2673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807203" y="2695194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7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715764" y="26951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900295" y="2701289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09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808854" y="2701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928870" y="2705735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4">
                <a:moveTo>
                  <a:pt x="0" y="0"/>
                </a:moveTo>
                <a:lnTo>
                  <a:pt x="0" y="566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837429" y="2705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950333" y="2737611"/>
            <a:ext cx="0" cy="534670"/>
          </a:xfrm>
          <a:custGeom>
            <a:avLst/>
            <a:gdLst/>
            <a:ahLst/>
            <a:cxnLst/>
            <a:rect l="l" t="t" r="r" b="b"/>
            <a:pathLst>
              <a:path h="534670">
                <a:moveTo>
                  <a:pt x="0" y="0"/>
                </a:moveTo>
                <a:lnTo>
                  <a:pt x="0" y="534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858892" y="27376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122036" y="2744470"/>
            <a:ext cx="0" cy="528320"/>
          </a:xfrm>
          <a:custGeom>
            <a:avLst/>
            <a:gdLst/>
            <a:ahLst/>
            <a:cxnLst/>
            <a:rect l="l" t="t" r="r" b="b"/>
            <a:pathLst>
              <a:path h="528320">
                <a:moveTo>
                  <a:pt x="0" y="0"/>
                </a:moveTo>
                <a:lnTo>
                  <a:pt x="0" y="527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030596" y="2744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164963" y="2747898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073522" y="2747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186426" y="2751073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12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094985" y="2751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07889" y="2756280"/>
            <a:ext cx="0" cy="516255"/>
          </a:xfrm>
          <a:custGeom>
            <a:avLst/>
            <a:gdLst/>
            <a:ahLst/>
            <a:cxnLst/>
            <a:rect l="l" t="t" r="r" b="b"/>
            <a:pathLst>
              <a:path h="516254">
                <a:moveTo>
                  <a:pt x="0" y="0"/>
                </a:moveTo>
                <a:lnTo>
                  <a:pt x="0" y="516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116448" y="27562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243703" y="2767076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5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152263" y="27670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322442" y="2769870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231003" y="2769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343905" y="2781300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0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252465" y="27813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436870" y="2782951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0"/>
                </a:moveTo>
                <a:lnTo>
                  <a:pt x="0" y="4893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345429" y="27829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451221" y="2793364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0"/>
                </a:moveTo>
                <a:lnTo>
                  <a:pt x="0" y="4789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59780" y="2793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544184" y="2796413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452745" y="27964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572886" y="2798572"/>
            <a:ext cx="0" cy="473709"/>
          </a:xfrm>
          <a:custGeom>
            <a:avLst/>
            <a:gdLst/>
            <a:ahLst/>
            <a:cxnLst/>
            <a:rect l="l" t="t" r="r" b="b"/>
            <a:pathLst>
              <a:path h="473710">
                <a:moveTo>
                  <a:pt x="0" y="0"/>
                </a:moveTo>
                <a:lnTo>
                  <a:pt x="0" y="473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481446" y="2798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594350" y="2816098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1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502909" y="2816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766053" y="2820416"/>
            <a:ext cx="0" cy="452120"/>
          </a:xfrm>
          <a:custGeom>
            <a:avLst/>
            <a:gdLst/>
            <a:ahLst/>
            <a:cxnLst/>
            <a:rect l="l" t="t" r="r" b="b"/>
            <a:pathLst>
              <a:path h="452120">
                <a:moveTo>
                  <a:pt x="0" y="0"/>
                </a:moveTo>
                <a:lnTo>
                  <a:pt x="0" y="4518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674614" y="28204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808979" y="2822575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49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717540" y="2822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830442" y="2824733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739003" y="2824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851905" y="2828417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760465" y="2828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887592" y="2832100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796153" y="28321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923407" y="2836672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6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831966" y="28366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966333" y="2838957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874892" y="2838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987796" y="2841244"/>
            <a:ext cx="0" cy="431165"/>
          </a:xfrm>
          <a:custGeom>
            <a:avLst/>
            <a:gdLst/>
            <a:ahLst/>
            <a:cxnLst/>
            <a:rect l="l" t="t" r="r" b="b"/>
            <a:pathLst>
              <a:path h="431164">
                <a:moveTo>
                  <a:pt x="0" y="0"/>
                </a:moveTo>
                <a:lnTo>
                  <a:pt x="0" y="431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896355" y="28412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009259" y="2844292"/>
            <a:ext cx="0" cy="427990"/>
          </a:xfrm>
          <a:custGeom>
            <a:avLst/>
            <a:gdLst/>
            <a:ahLst/>
            <a:cxnLst/>
            <a:rect l="l" t="t" r="r" b="b"/>
            <a:pathLst>
              <a:path h="427989">
                <a:moveTo>
                  <a:pt x="0" y="0"/>
                </a:moveTo>
                <a:lnTo>
                  <a:pt x="0" y="4279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917819" y="2844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037960" y="2847467"/>
            <a:ext cx="0" cy="424815"/>
          </a:xfrm>
          <a:custGeom>
            <a:avLst/>
            <a:gdLst/>
            <a:ahLst/>
            <a:cxnLst/>
            <a:rect l="l" t="t" r="r" b="b"/>
            <a:pathLst>
              <a:path h="424814">
                <a:moveTo>
                  <a:pt x="0" y="0"/>
                </a:moveTo>
                <a:lnTo>
                  <a:pt x="0" y="424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946521" y="2847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066535" y="2851404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4">
                <a:moveTo>
                  <a:pt x="0" y="0"/>
                </a:moveTo>
                <a:lnTo>
                  <a:pt x="0" y="420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975096" y="2851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102350" y="2856102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1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010909" y="28561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145276" y="2858389"/>
            <a:ext cx="0" cy="414020"/>
          </a:xfrm>
          <a:custGeom>
            <a:avLst/>
            <a:gdLst/>
            <a:ahLst/>
            <a:cxnLst/>
            <a:rect l="l" t="t" r="r" b="b"/>
            <a:pathLst>
              <a:path h="414020">
                <a:moveTo>
                  <a:pt x="0" y="0"/>
                </a:moveTo>
                <a:lnTo>
                  <a:pt x="0" y="413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053835" y="2858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166739" y="2879217"/>
            <a:ext cx="0" cy="393065"/>
          </a:xfrm>
          <a:custGeom>
            <a:avLst/>
            <a:gdLst/>
            <a:ahLst/>
            <a:cxnLst/>
            <a:rect l="l" t="t" r="r" b="b"/>
            <a:pathLst>
              <a:path h="393064">
                <a:moveTo>
                  <a:pt x="0" y="0"/>
                </a:moveTo>
                <a:lnTo>
                  <a:pt x="0" y="3930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075298" y="28792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359905" y="2883026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359905" y="3645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359905" y="3894073"/>
            <a:ext cx="0" cy="1223645"/>
          </a:xfrm>
          <a:custGeom>
            <a:avLst/>
            <a:gdLst/>
            <a:ahLst/>
            <a:cxnLst/>
            <a:rect l="l" t="t" r="r" b="b"/>
            <a:pathLst>
              <a:path h="1223645">
                <a:moveTo>
                  <a:pt x="0" y="0"/>
                </a:moveTo>
                <a:lnTo>
                  <a:pt x="0" y="12231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268465" y="51172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268465" y="2883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395592" y="2885185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0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395592" y="3645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395592" y="3894073"/>
            <a:ext cx="0" cy="1227455"/>
          </a:xfrm>
          <a:custGeom>
            <a:avLst/>
            <a:gdLst/>
            <a:ahLst/>
            <a:cxnLst/>
            <a:rect l="l" t="t" r="r" b="b"/>
            <a:pathLst>
              <a:path h="1227454">
                <a:moveTo>
                  <a:pt x="0" y="0"/>
                </a:moveTo>
                <a:lnTo>
                  <a:pt x="0" y="1227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304153" y="5121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304153" y="2885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417055" y="2897632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417055" y="3645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417055" y="3894073"/>
            <a:ext cx="0" cy="1255395"/>
          </a:xfrm>
          <a:custGeom>
            <a:avLst/>
            <a:gdLst/>
            <a:ahLst/>
            <a:cxnLst/>
            <a:rect l="l" t="t" r="r" b="b"/>
            <a:pathLst>
              <a:path h="1255395">
                <a:moveTo>
                  <a:pt x="0" y="0"/>
                </a:moveTo>
                <a:lnTo>
                  <a:pt x="0" y="12550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325615" y="51490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545960" y="2900807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545960" y="3645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545960" y="3894073"/>
            <a:ext cx="0" cy="1263650"/>
          </a:xfrm>
          <a:custGeom>
            <a:avLst/>
            <a:gdLst/>
            <a:ahLst/>
            <a:cxnLst/>
            <a:rect l="l" t="t" r="r" b="b"/>
            <a:pathLst>
              <a:path h="1263650">
                <a:moveTo>
                  <a:pt x="0" y="0"/>
                </a:moveTo>
                <a:lnTo>
                  <a:pt x="0" y="1263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454521" y="51573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325615" y="2900807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4">
                <a:moveTo>
                  <a:pt x="0" y="0"/>
                </a:moveTo>
                <a:lnTo>
                  <a:pt x="3689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581647" y="2902585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0"/>
                </a:moveTo>
                <a:lnTo>
                  <a:pt x="0" y="369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581647" y="3645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581647" y="3894073"/>
            <a:ext cx="0" cy="1268730"/>
          </a:xfrm>
          <a:custGeom>
            <a:avLst/>
            <a:gdLst/>
            <a:ahLst/>
            <a:cxnLst/>
            <a:rect l="l" t="t" r="r" b="b"/>
            <a:pathLst>
              <a:path h="1268729">
                <a:moveTo>
                  <a:pt x="0" y="0"/>
                </a:moveTo>
                <a:lnTo>
                  <a:pt x="0" y="12682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490208" y="51622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490208" y="2902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603110" y="2905632"/>
            <a:ext cx="0" cy="367030"/>
          </a:xfrm>
          <a:custGeom>
            <a:avLst/>
            <a:gdLst/>
            <a:ahLst/>
            <a:cxnLst/>
            <a:rect l="l" t="t" r="r" b="b"/>
            <a:pathLst>
              <a:path h="367029">
                <a:moveTo>
                  <a:pt x="0" y="0"/>
                </a:moveTo>
                <a:lnTo>
                  <a:pt x="0" y="366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603110" y="3645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603110" y="3894073"/>
            <a:ext cx="0" cy="1276985"/>
          </a:xfrm>
          <a:custGeom>
            <a:avLst/>
            <a:gdLst/>
            <a:ahLst/>
            <a:cxnLst/>
            <a:rect l="l" t="t" r="r" b="b"/>
            <a:pathLst>
              <a:path h="1276985">
                <a:moveTo>
                  <a:pt x="0" y="0"/>
                </a:moveTo>
                <a:lnTo>
                  <a:pt x="0" y="1276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511670" y="5170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638925" y="2911220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638925" y="3645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638925" y="3894073"/>
            <a:ext cx="0" cy="1294765"/>
          </a:xfrm>
          <a:custGeom>
            <a:avLst/>
            <a:gdLst/>
            <a:ahLst/>
            <a:cxnLst/>
            <a:rect l="l" t="t" r="r" b="b"/>
            <a:pathLst>
              <a:path h="1294764">
                <a:moveTo>
                  <a:pt x="0" y="0"/>
                </a:moveTo>
                <a:lnTo>
                  <a:pt x="0" y="1294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547484" y="5188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547484" y="2911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710426" y="2916554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710426" y="3645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710426" y="3894073"/>
            <a:ext cx="0" cy="1315720"/>
          </a:xfrm>
          <a:custGeom>
            <a:avLst/>
            <a:gdLst/>
            <a:ahLst/>
            <a:cxnLst/>
            <a:rect l="l" t="t" r="r" b="b"/>
            <a:pathLst>
              <a:path h="1315720">
                <a:moveTo>
                  <a:pt x="0" y="0"/>
                </a:moveTo>
                <a:lnTo>
                  <a:pt x="0" y="13153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618985" y="52094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618985" y="2916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789166" y="2919983"/>
            <a:ext cx="0" cy="352425"/>
          </a:xfrm>
          <a:custGeom>
            <a:avLst/>
            <a:gdLst/>
            <a:ahLst/>
            <a:cxnLst/>
            <a:rect l="l" t="t" r="r" b="b"/>
            <a:pathLst>
              <a:path h="352425">
                <a:moveTo>
                  <a:pt x="0" y="0"/>
                </a:moveTo>
                <a:lnTo>
                  <a:pt x="0" y="352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789166" y="3645408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789166" y="3894073"/>
            <a:ext cx="0" cy="1331595"/>
          </a:xfrm>
          <a:custGeom>
            <a:avLst/>
            <a:gdLst/>
            <a:ahLst/>
            <a:cxnLst/>
            <a:rect l="l" t="t" r="r" b="b"/>
            <a:pathLst>
              <a:path h="1331595">
                <a:moveTo>
                  <a:pt x="0" y="0"/>
                </a:moveTo>
                <a:lnTo>
                  <a:pt x="0" y="1331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697726" y="52252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697726" y="2924175"/>
            <a:ext cx="419100" cy="0"/>
          </a:xfrm>
          <a:custGeom>
            <a:avLst/>
            <a:gdLst/>
            <a:ahLst/>
            <a:cxnLst/>
            <a:rect l="l" t="t" r="r" b="b"/>
            <a:pathLst>
              <a:path w="419100">
                <a:moveTo>
                  <a:pt x="0" y="0"/>
                </a:moveTo>
                <a:lnTo>
                  <a:pt x="418973" y="0"/>
                </a:lnTo>
              </a:path>
            </a:pathLst>
          </a:custGeom>
          <a:ln w="17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846443" y="2920873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4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846443" y="3645408"/>
            <a:ext cx="0" cy="1584325"/>
          </a:xfrm>
          <a:custGeom>
            <a:avLst/>
            <a:gdLst/>
            <a:ahLst/>
            <a:cxnLst/>
            <a:rect l="l" t="t" r="r" b="b"/>
            <a:pathLst>
              <a:path h="1584325">
                <a:moveTo>
                  <a:pt x="0" y="0"/>
                </a:moveTo>
                <a:lnTo>
                  <a:pt x="0" y="1583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755003" y="5229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860667" y="2922016"/>
            <a:ext cx="0" cy="350520"/>
          </a:xfrm>
          <a:custGeom>
            <a:avLst/>
            <a:gdLst/>
            <a:ahLst/>
            <a:cxnLst/>
            <a:rect l="l" t="t" r="r" b="b"/>
            <a:pathLst>
              <a:path h="350520">
                <a:moveTo>
                  <a:pt x="0" y="0"/>
                </a:moveTo>
                <a:lnTo>
                  <a:pt x="0" y="350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860667" y="3645408"/>
            <a:ext cx="0" cy="1590040"/>
          </a:xfrm>
          <a:custGeom>
            <a:avLst/>
            <a:gdLst/>
            <a:ahLst/>
            <a:cxnLst/>
            <a:rect l="l" t="t" r="r" b="b"/>
            <a:pathLst>
              <a:path h="1590039">
                <a:moveTo>
                  <a:pt x="0" y="0"/>
                </a:moveTo>
                <a:lnTo>
                  <a:pt x="0" y="1590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769227" y="52354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882130" y="2926714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5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331203" y="3583178"/>
            <a:ext cx="546735" cy="0"/>
          </a:xfrm>
          <a:custGeom>
            <a:avLst/>
            <a:gdLst/>
            <a:ahLst/>
            <a:cxnLst/>
            <a:rect l="l" t="t" r="r" b="b"/>
            <a:pathLst>
              <a:path w="546734">
                <a:moveTo>
                  <a:pt x="0" y="0"/>
                </a:moveTo>
                <a:lnTo>
                  <a:pt x="54616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882130" y="3769740"/>
            <a:ext cx="0" cy="1497965"/>
          </a:xfrm>
          <a:custGeom>
            <a:avLst/>
            <a:gdLst/>
            <a:ahLst/>
            <a:cxnLst/>
            <a:rect l="l" t="t" r="r" b="b"/>
            <a:pathLst>
              <a:path h="1497964">
                <a:moveTo>
                  <a:pt x="0" y="0"/>
                </a:moveTo>
                <a:lnTo>
                  <a:pt x="0" y="14975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790690" y="52673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769227" y="2927286"/>
            <a:ext cx="361950" cy="0"/>
          </a:xfrm>
          <a:custGeom>
            <a:avLst/>
            <a:gdLst/>
            <a:ahLst/>
            <a:cxnLst/>
            <a:rect l="l" t="t" r="r" b="b"/>
            <a:pathLst>
              <a:path w="361950">
                <a:moveTo>
                  <a:pt x="0" y="0"/>
                </a:moveTo>
                <a:lnTo>
                  <a:pt x="361823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989444" y="2927857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4">
                <a:moveTo>
                  <a:pt x="0" y="0"/>
                </a:moveTo>
                <a:lnTo>
                  <a:pt x="0" y="344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331203" y="3583178"/>
            <a:ext cx="654050" cy="0"/>
          </a:xfrm>
          <a:custGeom>
            <a:avLst/>
            <a:gdLst/>
            <a:ahLst/>
            <a:cxnLst/>
            <a:rect l="l" t="t" r="r" b="b"/>
            <a:pathLst>
              <a:path w="654050">
                <a:moveTo>
                  <a:pt x="0" y="0"/>
                </a:moveTo>
                <a:lnTo>
                  <a:pt x="6534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989444" y="3769740"/>
            <a:ext cx="0" cy="1508760"/>
          </a:xfrm>
          <a:custGeom>
            <a:avLst/>
            <a:gdLst/>
            <a:ahLst/>
            <a:cxnLst/>
            <a:rect l="l" t="t" r="r" b="b"/>
            <a:pathLst>
              <a:path h="1508760">
                <a:moveTo>
                  <a:pt x="0" y="0"/>
                </a:moveTo>
                <a:lnTo>
                  <a:pt x="0" y="15087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898005" y="5278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7025258" y="2928366"/>
            <a:ext cx="0" cy="344170"/>
          </a:xfrm>
          <a:custGeom>
            <a:avLst/>
            <a:gdLst/>
            <a:ahLst/>
            <a:cxnLst/>
            <a:rect l="l" t="t" r="r" b="b"/>
            <a:pathLst>
              <a:path h="344170">
                <a:moveTo>
                  <a:pt x="0" y="0"/>
                </a:moveTo>
                <a:lnTo>
                  <a:pt x="0" y="3439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331203" y="3583178"/>
            <a:ext cx="689610" cy="0"/>
          </a:xfrm>
          <a:custGeom>
            <a:avLst/>
            <a:gdLst/>
            <a:ahLst/>
            <a:cxnLst/>
            <a:rect l="l" t="t" r="r" b="b"/>
            <a:pathLst>
              <a:path w="689609">
                <a:moveTo>
                  <a:pt x="0" y="0"/>
                </a:moveTo>
                <a:lnTo>
                  <a:pt x="68929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025258" y="3769740"/>
            <a:ext cx="0" cy="1513205"/>
          </a:xfrm>
          <a:custGeom>
            <a:avLst/>
            <a:gdLst/>
            <a:ahLst/>
            <a:cxnLst/>
            <a:rect l="l" t="t" r="r" b="b"/>
            <a:pathLst>
              <a:path h="1513204">
                <a:moveTo>
                  <a:pt x="0" y="0"/>
                </a:moveTo>
                <a:lnTo>
                  <a:pt x="0" y="1513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933818" y="5282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039609" y="2931414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331203" y="3583178"/>
            <a:ext cx="704215" cy="0"/>
          </a:xfrm>
          <a:custGeom>
            <a:avLst/>
            <a:gdLst/>
            <a:ahLst/>
            <a:cxnLst/>
            <a:rect l="l" t="t" r="r" b="b"/>
            <a:pathLst>
              <a:path w="704215">
                <a:moveTo>
                  <a:pt x="0" y="0"/>
                </a:moveTo>
                <a:lnTo>
                  <a:pt x="70364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039609" y="3769740"/>
            <a:ext cx="0" cy="1584960"/>
          </a:xfrm>
          <a:custGeom>
            <a:avLst/>
            <a:gdLst/>
            <a:ahLst/>
            <a:cxnLst/>
            <a:rect l="l" t="t" r="r" b="b"/>
            <a:pathLst>
              <a:path h="1584960">
                <a:moveTo>
                  <a:pt x="0" y="0"/>
                </a:moveTo>
                <a:lnTo>
                  <a:pt x="0" y="15845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948169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254240" y="2063750"/>
            <a:ext cx="0" cy="1209040"/>
          </a:xfrm>
          <a:custGeom>
            <a:avLst/>
            <a:gdLst/>
            <a:ahLst/>
            <a:cxnLst/>
            <a:rect l="l" t="t" r="r" b="b"/>
            <a:pathLst>
              <a:path h="1209039">
                <a:moveTo>
                  <a:pt x="0" y="0"/>
                </a:moveTo>
                <a:lnTo>
                  <a:pt x="0" y="1208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331203" y="3583178"/>
            <a:ext cx="918844" cy="0"/>
          </a:xfrm>
          <a:custGeom>
            <a:avLst/>
            <a:gdLst/>
            <a:ahLst/>
            <a:cxnLst/>
            <a:rect l="l" t="t" r="r" b="b"/>
            <a:pathLst>
              <a:path w="918845">
                <a:moveTo>
                  <a:pt x="0" y="0"/>
                </a:moveTo>
                <a:lnTo>
                  <a:pt x="91827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254240" y="3769740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0"/>
                </a:moveTo>
                <a:lnTo>
                  <a:pt x="0" y="4856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162800" y="4255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162800" y="2063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498080" y="3210051"/>
            <a:ext cx="0" cy="871219"/>
          </a:xfrm>
          <a:custGeom>
            <a:avLst/>
            <a:gdLst/>
            <a:ahLst/>
            <a:cxnLst/>
            <a:rect l="l" t="t" r="r" b="b"/>
            <a:pathLst>
              <a:path h="871220">
                <a:moveTo>
                  <a:pt x="0" y="87071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498080" y="40807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498080" y="39563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498080" y="38319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498080" y="37075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498080" y="35831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498080" y="3458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498080" y="3334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498080" y="3210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 txBox="1"/>
          <p:nvPr/>
        </p:nvSpPr>
        <p:spPr>
          <a:xfrm>
            <a:off x="7668259" y="3150359"/>
            <a:ext cx="1165860" cy="101091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103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ts val="980"/>
              </a:lnSpc>
              <a:spcBef>
                <a:spcPts val="65"/>
              </a:spcBef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98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6342760" y="3982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342760" y="3982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378447" y="3986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378447" y="3986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399910" y="4006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399910" y="4006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528816" y="4011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528816" y="4011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564503" y="4015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564503" y="4015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585966" y="4021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585966" y="4021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621780" y="4032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621780" y="4032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693281" y="40458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693281" y="40458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772020" y="4055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772020" y="4055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829297" y="4057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829297" y="4057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843521" y="40615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843521" y="40615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864984" y="4079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864984" y="4079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972300" y="4086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972300" y="4086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008114" y="408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008114" y="408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022465" y="4125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022465" y="4125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237094" y="3142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237094" y="3142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 txBox="1"/>
          <p:nvPr/>
        </p:nvSpPr>
        <p:spPr>
          <a:xfrm>
            <a:off x="203301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113190400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346392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113190600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489496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113190800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632587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113191000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594230" y="5135684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594230" y="4401624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594230" y="3667437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594230" y="2933377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</a:t>
            </a:r>
            <a:endParaRPr sz="900">
              <a:latin typeface="Arial"/>
              <a:cs typeface="Arial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594230" y="2199190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RGPD8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113190236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95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8.5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6331203" y="3769740"/>
            <a:ext cx="508000" cy="124460"/>
          </a:xfrm>
          <a:custGeom>
            <a:avLst/>
            <a:gdLst/>
            <a:ahLst/>
            <a:cxnLst/>
            <a:rect l="l" t="t" r="r" b="b"/>
            <a:pathLst>
              <a:path w="508000" h="124460">
                <a:moveTo>
                  <a:pt x="0" y="124332"/>
                </a:moveTo>
                <a:lnTo>
                  <a:pt x="508000" y="124332"/>
                </a:lnTo>
                <a:lnTo>
                  <a:pt x="508000" y="0"/>
                </a:lnTo>
                <a:lnTo>
                  <a:pt x="0" y="0"/>
                </a:lnTo>
                <a:lnTo>
                  <a:pt x="0" y="1243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 txBox="1"/>
          <p:nvPr/>
        </p:nvSpPr>
        <p:spPr>
          <a:xfrm>
            <a:off x="6333235" y="377951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6846443" y="3645408"/>
            <a:ext cx="652145" cy="124460"/>
          </a:xfrm>
          <a:custGeom>
            <a:avLst/>
            <a:gdLst/>
            <a:ahLst/>
            <a:cxnLst/>
            <a:rect l="l" t="t" r="r" b="b"/>
            <a:pathLst>
              <a:path w="652145" h="124460">
                <a:moveTo>
                  <a:pt x="0" y="124332"/>
                </a:moveTo>
                <a:lnTo>
                  <a:pt x="651636" y="124332"/>
                </a:lnTo>
                <a:lnTo>
                  <a:pt x="651636" y="0"/>
                </a:lnTo>
                <a:lnTo>
                  <a:pt x="0" y="0"/>
                </a:lnTo>
                <a:lnTo>
                  <a:pt x="0" y="1243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 txBox="1"/>
          <p:nvPr/>
        </p:nvSpPr>
        <p:spPr>
          <a:xfrm>
            <a:off x="7133590" y="366280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6331203" y="3396615"/>
            <a:ext cx="1167130" cy="124460"/>
          </a:xfrm>
          <a:custGeom>
            <a:avLst/>
            <a:gdLst/>
            <a:ahLst/>
            <a:cxnLst/>
            <a:rect l="l" t="t" r="r" b="b"/>
            <a:pathLst>
              <a:path w="1167129" h="124460">
                <a:moveTo>
                  <a:pt x="0" y="124332"/>
                </a:moveTo>
                <a:lnTo>
                  <a:pt x="1166876" y="124332"/>
                </a:lnTo>
                <a:lnTo>
                  <a:pt x="1166876" y="0"/>
                </a:lnTo>
                <a:lnTo>
                  <a:pt x="0" y="0"/>
                </a:lnTo>
                <a:lnTo>
                  <a:pt x="0" y="1243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 txBox="1"/>
          <p:nvPr/>
        </p:nvSpPr>
        <p:spPr>
          <a:xfrm>
            <a:off x="7160132" y="340740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6331203" y="3521075"/>
            <a:ext cx="1167130" cy="124460"/>
          </a:xfrm>
          <a:custGeom>
            <a:avLst/>
            <a:gdLst/>
            <a:ahLst/>
            <a:cxnLst/>
            <a:rect l="l" t="t" r="r" b="b"/>
            <a:pathLst>
              <a:path w="1167129" h="124460">
                <a:moveTo>
                  <a:pt x="0" y="124332"/>
                </a:moveTo>
                <a:lnTo>
                  <a:pt x="1166876" y="124332"/>
                </a:lnTo>
                <a:lnTo>
                  <a:pt x="1166876" y="0"/>
                </a:lnTo>
                <a:lnTo>
                  <a:pt x="0" y="0"/>
                </a:lnTo>
                <a:lnTo>
                  <a:pt x="0" y="12433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 txBox="1"/>
          <p:nvPr/>
        </p:nvSpPr>
        <p:spPr>
          <a:xfrm>
            <a:off x="7077582" y="353478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914400" y="3272282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124332"/>
                </a:moveTo>
                <a:lnTo>
                  <a:pt x="0" y="0"/>
                </a:lnTo>
                <a:lnTo>
                  <a:pt x="0" y="12433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 txBox="1"/>
          <p:nvPr/>
        </p:nvSpPr>
        <p:spPr>
          <a:xfrm>
            <a:off x="914400" y="3272282"/>
            <a:ext cx="6583680" cy="1244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914400" y="3272282"/>
            <a:ext cx="6583680" cy="124460"/>
          </a:xfrm>
          <a:custGeom>
            <a:avLst/>
            <a:gdLst/>
            <a:ahLst/>
            <a:cxnLst/>
            <a:rect l="l" t="t" r="r" b="b"/>
            <a:pathLst>
              <a:path w="6583680" h="124460">
                <a:moveTo>
                  <a:pt x="0" y="0"/>
                </a:moveTo>
                <a:lnTo>
                  <a:pt x="0" y="124333"/>
                </a:lnTo>
                <a:lnTo>
                  <a:pt x="6583679" y="124333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 txBox="1"/>
          <p:nvPr/>
        </p:nvSpPr>
        <p:spPr>
          <a:xfrm>
            <a:off x="1050289" y="328980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8" name="object 48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87" name="object 48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3400" y="464138"/>
            <a:ext cx="8081645" cy="5199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46695" algn="l"/>
                <a:tab pos="8009255" algn="l"/>
              </a:tabLst>
            </a:pPr>
            <a:r>
              <a:rPr sz="800" spc="15" dirty="0">
                <a:latin typeface="Arial"/>
                <a:cs typeface="Arial"/>
                <a:hlinkClick r:id="rId3" action="ppaction://hlinksldjump"/>
              </a:rPr>
              <a:t>Beta_Values:Chr_1_Gene_KLHL17_DMR_1</a:t>
            </a:r>
            <a:r>
              <a:rPr sz="800" spc="10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3" action="ppaction://hlinksldjump"/>
              </a:rPr>
              <a:t>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  <a:tab pos="8009255" algn="l"/>
              </a:tabLst>
            </a:pPr>
            <a:r>
              <a:rPr sz="800" spc="15" dirty="0">
                <a:latin typeface="Arial"/>
                <a:cs typeface="Arial"/>
                <a:hlinkClick r:id="rId4" action="ppaction://hlinksldjump"/>
              </a:rPr>
              <a:t>Beta_Values:Chr_1_Gene_MPL_DMR_1</a:t>
            </a:r>
            <a:r>
              <a:rPr sz="800" spc="10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4" action="ppaction://hlinksldjump"/>
              </a:rPr>
              <a:t>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  <a:tab pos="8009255" algn="l"/>
              </a:tabLst>
            </a:pPr>
            <a:r>
              <a:rPr sz="800" spc="15" dirty="0">
                <a:latin typeface="Arial"/>
                <a:cs typeface="Arial"/>
                <a:hlinkClick r:id="rId5" action="ppaction://hlinksldjump"/>
              </a:rPr>
              <a:t>Beta_Values:Chr_1_Gene_NAV1_DMR_1 </a:t>
            </a:r>
            <a:r>
              <a:rPr sz="800" spc="-8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5" action="ppaction://hlinksldjump"/>
              </a:rPr>
              <a:t>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  <a:tab pos="8009255" algn="l"/>
              </a:tabLst>
            </a:pPr>
            <a:r>
              <a:rPr sz="800" spc="15" dirty="0">
                <a:latin typeface="Arial"/>
                <a:cs typeface="Arial"/>
                <a:hlinkClick r:id="rId6" action="ppaction://hlinksldjump"/>
              </a:rPr>
              <a:t>Beta_Values:Chr_1_Gene_NOC2L_DMR_1 </a:t>
            </a:r>
            <a:r>
              <a:rPr sz="800" spc="-90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800" spc="15" dirty="0">
                <a:latin typeface="Arial"/>
                <a:cs typeface="Arial"/>
                <a:hlinkClick r:id="rId6" action="ppaction://hlinksldjump"/>
              </a:rPr>
              <a:t>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7" action="ppaction://hlinksldjump"/>
              </a:rPr>
              <a:t>Beta_Values:Chr_1_Gene_PSMB2_DMR_1</a:t>
            </a:r>
            <a:r>
              <a:rPr sz="800" spc="8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7" action="ppaction://hlinksldjump"/>
              </a:rPr>
              <a:t>10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8" action="ppaction://hlinksldjump"/>
              </a:rPr>
              <a:t>Beta_Values:Chr_1_Gene_TFAP2E_DMR_1 </a:t>
            </a:r>
            <a:r>
              <a:rPr sz="800" spc="-60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8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8" action="ppaction://hlinksldjump"/>
              </a:rPr>
              <a:t>11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9" action="ppaction://hlinksldjump"/>
              </a:rPr>
              <a:t>Beta_Values:Chr_2_Gene_ANKRD23_DMR_1 </a:t>
            </a:r>
            <a:r>
              <a:rPr sz="800" spc="-60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9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9" action="ppaction://hlinksldjump"/>
              </a:rPr>
              <a:t>12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0" action="ppaction://hlinksldjump"/>
              </a:rPr>
              <a:t>Beta_Values:Chr_2_Gene_ARL4C_DMR_1 </a:t>
            </a:r>
            <a:r>
              <a:rPr sz="800" spc="-9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0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0" action="ppaction://hlinksldjump"/>
              </a:rPr>
              <a:t>13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1" action="ppaction://hlinksldjump"/>
              </a:rPr>
              <a:t>Beta_Values:Chr_2_Gene_IAH1_DMR_1 </a:t>
            </a:r>
            <a:r>
              <a:rPr sz="800" spc="-6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1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1" action="ppaction://hlinksldjump"/>
              </a:rPr>
              <a:t>14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2" action="ppaction://hlinksldjump"/>
              </a:rPr>
              <a:t>Beta_Values:Chr_2_Gene_PAX8_DMR_1</a:t>
            </a:r>
            <a:r>
              <a:rPr sz="800" spc="8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2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2" action="ppaction://hlinksldjump"/>
              </a:rPr>
              <a:t>15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3" action="ppaction://hlinksldjump"/>
              </a:rPr>
              <a:t>Beta_Values:Chr_2_Gene_PAX8-AS1_DMR_1 </a:t>
            </a:r>
            <a:r>
              <a:rPr sz="800" spc="-10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3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3" action="ppaction://hlinksldjump"/>
              </a:rPr>
              <a:t>16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4" action="ppaction://hlinksldjump"/>
              </a:rPr>
              <a:t>Beta_Values:Chr_2_Gene_PSD4_DMR_1 </a:t>
            </a:r>
            <a:r>
              <a:rPr sz="800" spc="-8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4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4" action="ppaction://hlinksldjump"/>
              </a:rPr>
              <a:t>17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5" action="ppaction://hlinksldjump"/>
              </a:rPr>
              <a:t>Beta_Values:Chr_2_Gene_RGPD8_DMR_1 </a:t>
            </a:r>
            <a:r>
              <a:rPr sz="800" spc="-8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5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5" action="ppaction://hlinksldjump"/>
              </a:rPr>
              <a:t>18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6" action="ppaction://hlinksldjump"/>
              </a:rPr>
              <a:t>Beta_Values:Chr_3_Gene_CADM2_DMR_1</a:t>
            </a:r>
            <a:r>
              <a:rPr sz="800" spc="9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6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6" action="ppaction://hlinksldjump"/>
              </a:rPr>
              <a:t>19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7" action="ppaction://hlinksldjump"/>
              </a:rPr>
              <a:t>Beta_Values:Chr_3_Gene_MAGI1_DMR_1 </a:t>
            </a:r>
            <a:r>
              <a:rPr sz="800" spc="-10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7" action="ppaction://hlinksldjump"/>
              </a:rPr>
              <a:t>20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8" action="ppaction://hlinksldjump"/>
              </a:rPr>
              <a:t>Beta_Values:Chr_3_Gene_MOBP_DMR_1 </a:t>
            </a:r>
            <a:r>
              <a:rPr sz="800" spc="-6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8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8" action="ppaction://hlinksldjump"/>
              </a:rPr>
              <a:t>21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9" action="ppaction://hlinksldjump"/>
              </a:rPr>
              <a:t>Beta_Values:Chr_4_Gene_SH3BP2_DMR_1 </a:t>
            </a:r>
            <a:r>
              <a:rPr sz="800" spc="-110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9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9" action="ppaction://hlinksldjump"/>
              </a:rPr>
              <a:t>22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0" action="ppaction://hlinksldjump"/>
              </a:rPr>
              <a:t>Beta_Values:Chr_5_Gene_FLT4_DMR_1 </a:t>
            </a:r>
            <a:r>
              <a:rPr sz="800" spc="-5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0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0" action="ppaction://hlinksldjump"/>
              </a:rPr>
              <a:t>23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1" action="ppaction://hlinksldjump"/>
              </a:rPr>
              <a:t>Beta_Values:Chr_5_Gene_LSP1P3_DMR_1 </a:t>
            </a:r>
            <a:r>
              <a:rPr sz="800" spc="-70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1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1" action="ppaction://hlinksldjump"/>
              </a:rPr>
              <a:t>24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2" action="ppaction://hlinksldjump"/>
              </a:rPr>
              <a:t>Beta_Values:Chr_5_Gene_SDHAP3_DMR_1 </a:t>
            </a:r>
            <a:r>
              <a:rPr sz="800" spc="-50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2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2" action="ppaction://hlinksldjump"/>
              </a:rPr>
              <a:t>25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3" action="ppaction://hlinksldjump"/>
              </a:rPr>
              <a:t>Beta_Values:Chr_6_Gene_ADCY10P1_DMR_1 </a:t>
            </a:r>
            <a:r>
              <a:rPr sz="800" spc="-80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3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3" action="ppaction://hlinksldjump"/>
              </a:rPr>
              <a:t>26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4" action="ppaction://hlinksldjump"/>
              </a:rPr>
              <a:t>Beta_Values:Chr_6_Gene_DCBLD1_DMR_1 </a:t>
            </a:r>
            <a:r>
              <a:rPr sz="800" spc="-10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4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4" action="ppaction://hlinksldjump"/>
              </a:rPr>
              <a:t>27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5" action="ppaction://hlinksldjump"/>
              </a:rPr>
              <a:t>Beta_Values:Chr_6_Gene_DUSP22_DMR_1 </a:t>
            </a:r>
            <a:r>
              <a:rPr sz="800" spc="-5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5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5" action="ppaction://hlinksldjump"/>
              </a:rPr>
              <a:t>28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6" action="ppaction://hlinksldjump"/>
              </a:rPr>
              <a:t>Beta_Values:Chr_6_Gene_GOPC_DMR_1 </a:t>
            </a:r>
            <a:r>
              <a:rPr sz="800" spc="-6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6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6" action="ppaction://hlinksldjump"/>
              </a:rPr>
              <a:t>29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7" action="ppaction://hlinksldjump"/>
              </a:rPr>
              <a:t>Beta_Values:Chr_6_Gene_NFYA_DMR_1</a:t>
            </a:r>
            <a:r>
              <a:rPr sz="800" spc="9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7" action="ppaction://hlinksldjump"/>
              </a:rPr>
              <a:t>30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8" action="ppaction://hlinksldjump"/>
              </a:rPr>
              <a:t>Beta_Values:Chr_6_Gene_TMEM14C_DMR_1 </a:t>
            </a:r>
            <a:r>
              <a:rPr sz="800" spc="-100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8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8" action="ppaction://hlinksldjump"/>
              </a:rPr>
              <a:t>31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9" action="ppaction://hlinksldjump"/>
              </a:rPr>
              <a:t>Beta_Values:Chr_7_Gene_ADAP1_DMR_1 </a:t>
            </a:r>
            <a:r>
              <a:rPr sz="800" spc="-4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9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9" action="ppaction://hlinksldjump"/>
              </a:rPr>
              <a:t>32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0" action="ppaction://hlinksldjump"/>
              </a:rPr>
              <a:t>Beta_Values:Chr_7_Gene_GRB10_DMR_1 </a:t>
            </a:r>
            <a:r>
              <a:rPr sz="800" spc="-45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0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0" action="ppaction://hlinksldjump"/>
              </a:rPr>
              <a:t>33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1" action="ppaction://hlinksldjump"/>
              </a:rPr>
              <a:t>Beta_Values:Chr_7_Gene_MEST_DMR_1</a:t>
            </a:r>
            <a:r>
              <a:rPr sz="800" spc="100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1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1" action="ppaction://hlinksldjump"/>
              </a:rPr>
              <a:t>34</a:t>
            </a:r>
            <a:endParaRPr sz="8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33400" y="5709238"/>
            <a:ext cx="8077200" cy="132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2" action="ppaction://hlinksldjump"/>
              </a:rPr>
              <a:t>Beta_Values:Chr_7_Gene_MESTIT1_DMR_1</a:t>
            </a:r>
            <a:r>
              <a:rPr sz="800" spc="90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2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2" action="ppaction://hlinksldjump"/>
              </a:rPr>
              <a:t>35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434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434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62583" y="331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2583" y="331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10588" y="3291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10588" y="3291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20241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20241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40128" y="3223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40128" y="3223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54480" y="3216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54480" y="3216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83308" y="3201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83308" y="3201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41551" y="3122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41551" y="3122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61439" y="306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61439" y="306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99792" y="3047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99792" y="3047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43683" y="2985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43683" y="2985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53335" y="2981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53335" y="2981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82748" y="29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82748" y="29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92401" y="2927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192401" y="2927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02636" y="2889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02636" y="2889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45817" y="2875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45817" y="2875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384298" y="2864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384298" y="2864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32888" y="2825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32888" y="2825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42539" y="2823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42539" y="2823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83738" y="2773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83738" y="2773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36570" y="2774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36570" y="2774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60445" y="2775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60445" y="2775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46805" y="2783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46805" y="2783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29761" y="2842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29761" y="2842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35298" y="2879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35298" y="2879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19803" y="31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019803" y="31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168394" y="3299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168394" y="3299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178046" y="3308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178046" y="3308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192396" y="332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192396" y="332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211573" y="334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211573" y="334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230751" y="3360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230751" y="3360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264405" y="3395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264405" y="3395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45940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45940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22647" y="3568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22647" y="3568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489830" y="3646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489830" y="3646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04182" y="3663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04182" y="3663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537709" y="370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537709" y="370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585715" y="3759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585715" y="3759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609719" y="378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609719" y="378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676775" y="3867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676775" y="3867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06315" y="4018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06315" y="4018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73497" y="4094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73497" y="4094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931028" y="4158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931028" y="4158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940680" y="416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40680" y="416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31740" y="42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31740" y="42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46090" y="4278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46090" y="4278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03748" y="4333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03748" y="4333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27625" y="4355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27625" y="4355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42103" y="4368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42103" y="4368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80457" y="440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80457" y="440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24347" y="4510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324347" y="4510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353050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353050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91530" y="4549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91530" y="4549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01766" y="4598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01766" y="4598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30596" y="4607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30596" y="4607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73776" y="4618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73776" y="4618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92953" y="4621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592953" y="4621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636133" y="4626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36133" y="4626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45658" y="4627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45658" y="4627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64834" y="462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664834" y="462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98363" y="4628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98363" y="4628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51195" y="462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51195" y="462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89548" y="4619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89548" y="4619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871083" y="4599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871083" y="4599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899911" y="4589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899911" y="4589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914263" y="4584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914263" y="4584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923788" y="4581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923788" y="4581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933440" y="4577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933440" y="4577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971794" y="456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971794" y="456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005321" y="4544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005321" y="4544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034151" y="4529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034151" y="4529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216396" y="4408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216396" y="4408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45225" y="4385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245225" y="4385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32296" y="4215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32296" y="4215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446646" y="4200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446646" y="4200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57009" y="4083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57009" y="4083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696075" y="3922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696075" y="3922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710426" y="3905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710426" y="3905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739255" y="387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39255" y="387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873493" y="370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73493" y="370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242809" y="320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242809" y="320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49425" y="5486400"/>
            <a:ext cx="5755640" cy="0"/>
          </a:xfrm>
          <a:custGeom>
            <a:avLst/>
            <a:gdLst/>
            <a:ahLst/>
            <a:cxnLst/>
            <a:rect l="l" t="t" r="r" b="b"/>
            <a:pathLst>
              <a:path w="5755640">
                <a:moveTo>
                  <a:pt x="0" y="0"/>
                </a:moveTo>
                <a:lnTo>
                  <a:pt x="575538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4942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2086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16788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1271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0863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04558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0048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914400" y="2279904"/>
            <a:ext cx="0" cy="3157855"/>
          </a:xfrm>
          <a:custGeom>
            <a:avLst/>
            <a:gdLst/>
            <a:ahLst/>
            <a:cxnLst/>
            <a:rect l="l" t="t" r="r" b="b"/>
            <a:pathLst>
              <a:path h="3157854">
                <a:moveTo>
                  <a:pt x="0" y="0"/>
                </a:moveTo>
                <a:lnTo>
                  <a:pt x="0" y="315760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22960" y="54375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49112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22960" y="4384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22960" y="3858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22960" y="3332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22960" y="2806192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22960" y="22799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149730" y="3437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149730" y="34461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153477" y="344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277810" y="2100643"/>
            <a:ext cx="1372362" cy="203301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986658" y="2776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986658" y="2784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990405" y="27846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039364" y="2777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039364" y="27859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43237" y="2786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063367" y="2778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063367" y="2787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067113" y="2787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49726" y="2785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149726" y="27945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153473" y="2794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432683" y="2845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432683" y="28539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436429" y="2853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38220" y="2882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38220" y="28910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41966" y="2890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935031" y="3157664"/>
            <a:ext cx="3046095" cy="220141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933950" y="41697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943475" y="4180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183251" y="44133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245731" y="3206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249477" y="3215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158239" y="2615945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6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158239" y="3248532"/>
            <a:ext cx="0" cy="1028065"/>
          </a:xfrm>
          <a:custGeom>
            <a:avLst/>
            <a:gdLst/>
            <a:ahLst/>
            <a:cxnLst/>
            <a:rect l="l" t="t" r="r" b="b"/>
            <a:pathLst>
              <a:path h="1028064">
                <a:moveTo>
                  <a:pt x="0" y="0"/>
                </a:moveTo>
                <a:lnTo>
                  <a:pt x="0" y="1027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066800" y="4276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066800" y="2615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374013" y="2529204"/>
            <a:ext cx="0" cy="487680"/>
          </a:xfrm>
          <a:custGeom>
            <a:avLst/>
            <a:gdLst/>
            <a:ahLst/>
            <a:cxnLst/>
            <a:rect l="l" t="t" r="r" b="b"/>
            <a:pathLst>
              <a:path h="487680">
                <a:moveTo>
                  <a:pt x="0" y="0"/>
                </a:moveTo>
                <a:lnTo>
                  <a:pt x="0" y="4874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282572" y="2529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422019" y="2509647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69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330578" y="2509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431671" y="2505710"/>
            <a:ext cx="0" cy="511175"/>
          </a:xfrm>
          <a:custGeom>
            <a:avLst/>
            <a:gdLst/>
            <a:ahLst/>
            <a:cxnLst/>
            <a:rect l="l" t="t" r="r" b="b"/>
            <a:pathLst>
              <a:path h="511175">
                <a:moveTo>
                  <a:pt x="0" y="0"/>
                </a:moveTo>
                <a:lnTo>
                  <a:pt x="0" y="5109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340230" y="2505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551558" y="2456433"/>
            <a:ext cx="0" cy="560705"/>
          </a:xfrm>
          <a:custGeom>
            <a:avLst/>
            <a:gdLst/>
            <a:ahLst/>
            <a:cxnLst/>
            <a:rect l="l" t="t" r="r" b="b"/>
            <a:pathLst>
              <a:path h="560705">
                <a:moveTo>
                  <a:pt x="0" y="0"/>
                </a:moveTo>
                <a:lnTo>
                  <a:pt x="0" y="560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460119" y="24564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565910" y="2450464"/>
            <a:ext cx="0" cy="566420"/>
          </a:xfrm>
          <a:custGeom>
            <a:avLst/>
            <a:gdLst/>
            <a:ahLst/>
            <a:cxnLst/>
            <a:rect l="l" t="t" r="r" b="b"/>
            <a:pathLst>
              <a:path h="566419">
                <a:moveTo>
                  <a:pt x="0" y="0"/>
                </a:moveTo>
                <a:lnTo>
                  <a:pt x="0" y="5661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74469" y="2450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594738" y="2438654"/>
            <a:ext cx="0" cy="578485"/>
          </a:xfrm>
          <a:custGeom>
            <a:avLst/>
            <a:gdLst/>
            <a:ahLst/>
            <a:cxnLst/>
            <a:rect l="l" t="t" r="r" b="b"/>
            <a:pathLst>
              <a:path h="578485">
                <a:moveTo>
                  <a:pt x="0" y="0"/>
                </a:moveTo>
                <a:lnTo>
                  <a:pt x="0" y="5779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503299" y="2438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995167" y="2052320"/>
            <a:ext cx="0" cy="964565"/>
          </a:xfrm>
          <a:custGeom>
            <a:avLst/>
            <a:gdLst/>
            <a:ahLst/>
            <a:cxnLst/>
            <a:rect l="l" t="t" r="r" b="b"/>
            <a:pathLst>
              <a:path h="964564">
                <a:moveTo>
                  <a:pt x="0" y="0"/>
                </a:moveTo>
                <a:lnTo>
                  <a:pt x="0" y="964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995167" y="3248532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903727" y="3517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903727" y="2052701"/>
            <a:ext cx="236220" cy="0"/>
          </a:xfrm>
          <a:custGeom>
            <a:avLst/>
            <a:gdLst/>
            <a:ahLst/>
            <a:cxnLst/>
            <a:rect l="l" t="t" r="r" b="b"/>
            <a:pathLst>
              <a:path w="236219">
                <a:moveTo>
                  <a:pt x="0" y="0"/>
                </a:moveTo>
                <a:lnTo>
                  <a:pt x="235712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048000" y="2053082"/>
            <a:ext cx="0" cy="963930"/>
          </a:xfrm>
          <a:custGeom>
            <a:avLst/>
            <a:gdLst/>
            <a:ahLst/>
            <a:cxnLst/>
            <a:rect l="l" t="t" r="r" b="b"/>
            <a:pathLst>
              <a:path h="963930">
                <a:moveTo>
                  <a:pt x="0" y="0"/>
                </a:moveTo>
                <a:lnTo>
                  <a:pt x="0" y="9635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048000" y="3248532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956560" y="3519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071876" y="2053970"/>
            <a:ext cx="0" cy="962660"/>
          </a:xfrm>
          <a:custGeom>
            <a:avLst/>
            <a:gdLst/>
            <a:ahLst/>
            <a:cxnLst/>
            <a:rect l="l" t="t" r="r" b="b"/>
            <a:pathLst>
              <a:path h="962660">
                <a:moveTo>
                  <a:pt x="0" y="0"/>
                </a:moveTo>
                <a:lnTo>
                  <a:pt x="0" y="962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071876" y="3248532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19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980435" y="3520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980435" y="20539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158235" y="2060194"/>
            <a:ext cx="0" cy="956944"/>
          </a:xfrm>
          <a:custGeom>
            <a:avLst/>
            <a:gdLst/>
            <a:ahLst/>
            <a:cxnLst/>
            <a:rect l="l" t="t" r="r" b="b"/>
            <a:pathLst>
              <a:path h="956944">
                <a:moveTo>
                  <a:pt x="0" y="0"/>
                </a:moveTo>
                <a:lnTo>
                  <a:pt x="0" y="9564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58235" y="3248532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0"/>
                </a:moveTo>
                <a:lnTo>
                  <a:pt x="0" y="280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66795" y="3528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066795" y="20601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441191" y="2117598"/>
            <a:ext cx="0" cy="899160"/>
          </a:xfrm>
          <a:custGeom>
            <a:avLst/>
            <a:gdLst/>
            <a:ahLst/>
            <a:cxnLst/>
            <a:rect l="l" t="t" r="r" b="b"/>
            <a:pathLst>
              <a:path h="899160">
                <a:moveTo>
                  <a:pt x="0" y="0"/>
                </a:moveTo>
                <a:lnTo>
                  <a:pt x="0" y="899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441191" y="3248532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17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349752" y="35902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349752" y="2117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546728" y="2154682"/>
            <a:ext cx="0" cy="862330"/>
          </a:xfrm>
          <a:custGeom>
            <a:avLst/>
            <a:gdLst/>
            <a:ahLst/>
            <a:cxnLst/>
            <a:rect l="l" t="t" r="r" b="b"/>
            <a:pathLst>
              <a:path h="862330">
                <a:moveTo>
                  <a:pt x="0" y="0"/>
                </a:moveTo>
                <a:lnTo>
                  <a:pt x="0" y="8619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546728" y="3248532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5">
                <a:moveTo>
                  <a:pt x="0" y="0"/>
                </a:moveTo>
                <a:lnTo>
                  <a:pt x="0" y="3788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55289" y="3627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55289" y="2154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031234" y="2450464"/>
            <a:ext cx="0" cy="566420"/>
          </a:xfrm>
          <a:custGeom>
            <a:avLst/>
            <a:gdLst/>
            <a:ahLst/>
            <a:cxnLst/>
            <a:rect l="l" t="t" r="r" b="b"/>
            <a:pathLst>
              <a:path h="566419">
                <a:moveTo>
                  <a:pt x="0" y="0"/>
                </a:moveTo>
                <a:lnTo>
                  <a:pt x="0" y="5661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939794" y="2450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179823" y="2586227"/>
            <a:ext cx="0" cy="430530"/>
          </a:xfrm>
          <a:custGeom>
            <a:avLst/>
            <a:gdLst/>
            <a:ahLst/>
            <a:cxnLst/>
            <a:rect l="l" t="t" r="r" b="b"/>
            <a:pathLst>
              <a:path h="430530">
                <a:moveTo>
                  <a:pt x="0" y="0"/>
                </a:moveTo>
                <a:lnTo>
                  <a:pt x="0" y="4304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088384" y="25862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189476" y="2595752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5">
                <a:moveTo>
                  <a:pt x="0" y="0"/>
                </a:moveTo>
                <a:lnTo>
                  <a:pt x="0" y="420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098035" y="25957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203827" y="2610230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112386" y="26102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223003" y="2629916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7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131564" y="26299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242180" y="2649854"/>
            <a:ext cx="0" cy="367030"/>
          </a:xfrm>
          <a:custGeom>
            <a:avLst/>
            <a:gdLst/>
            <a:ahLst/>
            <a:cxnLst/>
            <a:rect l="l" t="t" r="r" b="b"/>
            <a:pathLst>
              <a:path h="367030">
                <a:moveTo>
                  <a:pt x="0" y="0"/>
                </a:moveTo>
                <a:lnTo>
                  <a:pt x="0" y="3667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150740" y="26498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275835" y="2685414"/>
            <a:ext cx="0" cy="331470"/>
          </a:xfrm>
          <a:custGeom>
            <a:avLst/>
            <a:gdLst/>
            <a:ahLst/>
            <a:cxnLst/>
            <a:rect l="l" t="t" r="r" b="b"/>
            <a:pathLst>
              <a:path h="331469">
                <a:moveTo>
                  <a:pt x="0" y="0"/>
                </a:moveTo>
                <a:lnTo>
                  <a:pt x="0" y="3312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84396" y="2685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357370" y="2775585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265929" y="2775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434078" y="2864104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342638" y="2864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501260" y="2943479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409821" y="2943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515611" y="2960751"/>
            <a:ext cx="0" cy="55880"/>
          </a:xfrm>
          <a:custGeom>
            <a:avLst/>
            <a:gdLst/>
            <a:ahLst/>
            <a:cxnLst/>
            <a:rect l="l" t="t" r="r" b="b"/>
            <a:pathLst>
              <a:path h="55880">
                <a:moveTo>
                  <a:pt x="0" y="0"/>
                </a:moveTo>
                <a:lnTo>
                  <a:pt x="0" y="55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424171" y="29607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549140" y="3001010"/>
            <a:ext cx="0" cy="15875"/>
          </a:xfrm>
          <a:custGeom>
            <a:avLst/>
            <a:gdLst/>
            <a:ahLst/>
            <a:cxnLst/>
            <a:rect l="l" t="t" r="r" b="b"/>
            <a:pathLst>
              <a:path h="15875">
                <a:moveTo>
                  <a:pt x="0" y="0"/>
                </a:moveTo>
                <a:lnTo>
                  <a:pt x="0" y="15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549140" y="4408296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457700" y="4426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457700" y="3001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597146" y="4408296"/>
            <a:ext cx="0" cy="74295"/>
          </a:xfrm>
          <a:custGeom>
            <a:avLst/>
            <a:gdLst/>
            <a:ahLst/>
            <a:cxnLst/>
            <a:rect l="l" t="t" r="r" b="b"/>
            <a:pathLst>
              <a:path h="74295">
                <a:moveTo>
                  <a:pt x="0" y="0"/>
                </a:moveTo>
                <a:lnTo>
                  <a:pt x="0" y="74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505705" y="44825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621148" y="4408296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2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529709" y="4510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688204" y="4408296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0"/>
                </a:moveTo>
                <a:lnTo>
                  <a:pt x="0" y="180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596765" y="4588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84923" y="2879344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4">
                <a:moveTo>
                  <a:pt x="0" y="0"/>
                </a:moveTo>
                <a:lnTo>
                  <a:pt x="0" y="1372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80161" y="3248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793483" y="2879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254240" y="2269489"/>
            <a:ext cx="0" cy="747395"/>
          </a:xfrm>
          <a:custGeom>
            <a:avLst/>
            <a:gdLst/>
            <a:ahLst/>
            <a:cxnLst/>
            <a:rect l="l" t="t" r="r" b="b"/>
            <a:pathLst>
              <a:path h="747394">
                <a:moveTo>
                  <a:pt x="0" y="0"/>
                </a:moveTo>
                <a:lnTo>
                  <a:pt x="0" y="7471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254240" y="3248532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5">
                <a:moveTo>
                  <a:pt x="0" y="0"/>
                </a:moveTo>
                <a:lnTo>
                  <a:pt x="0" y="912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162800" y="41607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162800" y="2269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498080" y="2900679"/>
            <a:ext cx="0" cy="1623695"/>
          </a:xfrm>
          <a:custGeom>
            <a:avLst/>
            <a:gdLst/>
            <a:ahLst/>
            <a:cxnLst/>
            <a:rect l="l" t="t" r="r" b="b"/>
            <a:pathLst>
              <a:path h="1623695">
                <a:moveTo>
                  <a:pt x="0" y="162356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498080" y="4524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498080" y="4292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498080" y="40604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498080" y="38284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498080" y="35965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498080" y="33644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498080" y="3132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498080" y="29006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 txBox="1"/>
          <p:nvPr/>
        </p:nvSpPr>
        <p:spPr>
          <a:xfrm>
            <a:off x="7668259" y="4464555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7668259" y="3768722"/>
            <a:ext cx="743585" cy="6038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691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7668259" y="2840987"/>
            <a:ext cx="517525" cy="8356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691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1141094" y="3429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141094" y="3429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978023" y="2767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978023" y="2767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30854" y="2768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030854" y="2768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054730" y="2770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054730" y="2770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141091" y="2777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141091" y="2777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424046" y="2836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424046" y="2836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529584" y="28738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529584" y="28738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237094" y="3197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237094" y="3197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 txBox="1"/>
          <p:nvPr/>
        </p:nvSpPr>
        <p:spPr>
          <a:xfrm>
            <a:off x="98247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85553200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19417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85553400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17" name="object 317"/>
          <p:cNvSpPr txBox="1"/>
          <p:nvPr/>
        </p:nvSpPr>
        <p:spPr>
          <a:xfrm>
            <a:off x="290093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85553600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386016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85553800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481939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85554000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577862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85554200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673798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85554400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594230" y="531198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594230" y="478570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594230" y="425954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594230" y="373325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594230" y="320696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594230" y="271415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594230" y="218786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CADM2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85553181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1292478" y="4176395"/>
            <a:ext cx="4791710" cy="232410"/>
          </a:xfrm>
          <a:custGeom>
            <a:avLst/>
            <a:gdLst/>
            <a:ahLst/>
            <a:cxnLst/>
            <a:rect l="l" t="t" r="r" b="b"/>
            <a:pathLst>
              <a:path w="4791710" h="232410">
                <a:moveTo>
                  <a:pt x="0" y="231901"/>
                </a:moveTo>
                <a:lnTo>
                  <a:pt x="4791456" y="231901"/>
                </a:lnTo>
                <a:lnTo>
                  <a:pt x="4791456" y="0"/>
                </a:lnTo>
                <a:lnTo>
                  <a:pt x="0" y="0"/>
                </a:lnTo>
                <a:lnTo>
                  <a:pt x="0" y="23190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 txBox="1"/>
          <p:nvPr/>
        </p:nvSpPr>
        <p:spPr>
          <a:xfrm>
            <a:off x="3523107" y="423862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914400" y="4408296"/>
            <a:ext cx="373380" cy="232410"/>
          </a:xfrm>
          <a:custGeom>
            <a:avLst/>
            <a:gdLst/>
            <a:ahLst/>
            <a:cxnLst/>
            <a:rect l="l" t="t" r="r" b="b"/>
            <a:pathLst>
              <a:path w="373380" h="232410">
                <a:moveTo>
                  <a:pt x="0" y="231901"/>
                </a:moveTo>
                <a:lnTo>
                  <a:pt x="373253" y="231901"/>
                </a:lnTo>
                <a:lnTo>
                  <a:pt x="373253" y="0"/>
                </a:lnTo>
                <a:lnTo>
                  <a:pt x="0" y="0"/>
                </a:lnTo>
                <a:lnTo>
                  <a:pt x="0" y="231901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 txBox="1"/>
          <p:nvPr/>
        </p:nvSpPr>
        <p:spPr>
          <a:xfrm>
            <a:off x="894664" y="4473065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336" name="object 336"/>
          <p:cNvSpPr/>
          <p:nvPr/>
        </p:nvSpPr>
        <p:spPr>
          <a:xfrm>
            <a:off x="6088760" y="3712464"/>
            <a:ext cx="916305" cy="232410"/>
          </a:xfrm>
          <a:custGeom>
            <a:avLst/>
            <a:gdLst/>
            <a:ahLst/>
            <a:cxnLst/>
            <a:rect l="l" t="t" r="r" b="b"/>
            <a:pathLst>
              <a:path w="916304" h="232410">
                <a:moveTo>
                  <a:pt x="0" y="231901"/>
                </a:moveTo>
                <a:lnTo>
                  <a:pt x="916050" y="231901"/>
                </a:lnTo>
                <a:lnTo>
                  <a:pt x="916050" y="0"/>
                </a:lnTo>
                <a:lnTo>
                  <a:pt x="0" y="0"/>
                </a:lnTo>
                <a:lnTo>
                  <a:pt x="0" y="2319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 txBox="1"/>
          <p:nvPr/>
        </p:nvSpPr>
        <p:spPr>
          <a:xfrm>
            <a:off x="6426200" y="378370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6088760" y="3248660"/>
            <a:ext cx="916305" cy="232410"/>
          </a:xfrm>
          <a:custGeom>
            <a:avLst/>
            <a:gdLst/>
            <a:ahLst/>
            <a:cxnLst/>
            <a:rect l="l" t="t" r="r" b="b"/>
            <a:pathLst>
              <a:path w="916304" h="232410">
                <a:moveTo>
                  <a:pt x="0" y="231901"/>
                </a:moveTo>
                <a:lnTo>
                  <a:pt x="916050" y="231901"/>
                </a:lnTo>
                <a:lnTo>
                  <a:pt x="916050" y="0"/>
                </a:lnTo>
                <a:lnTo>
                  <a:pt x="0" y="0"/>
                </a:lnTo>
                <a:lnTo>
                  <a:pt x="0" y="2319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 txBox="1"/>
          <p:nvPr/>
        </p:nvSpPr>
        <p:spPr>
          <a:xfrm>
            <a:off x="6452615" y="331304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6088760" y="3480561"/>
            <a:ext cx="916305" cy="232410"/>
          </a:xfrm>
          <a:custGeom>
            <a:avLst/>
            <a:gdLst/>
            <a:ahLst/>
            <a:cxnLst/>
            <a:rect l="l" t="t" r="r" b="b"/>
            <a:pathLst>
              <a:path w="916304" h="232410">
                <a:moveTo>
                  <a:pt x="0" y="231901"/>
                </a:moveTo>
                <a:lnTo>
                  <a:pt x="916050" y="231901"/>
                </a:lnTo>
                <a:lnTo>
                  <a:pt x="916050" y="0"/>
                </a:lnTo>
                <a:lnTo>
                  <a:pt x="0" y="0"/>
                </a:lnTo>
                <a:lnTo>
                  <a:pt x="0" y="23190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 txBox="1"/>
          <p:nvPr/>
        </p:nvSpPr>
        <p:spPr>
          <a:xfrm>
            <a:off x="6370065" y="3548124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914400" y="3016630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231901"/>
                </a:moveTo>
                <a:lnTo>
                  <a:pt x="0" y="0"/>
                </a:lnTo>
                <a:lnTo>
                  <a:pt x="0" y="23190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 txBox="1"/>
          <p:nvPr/>
        </p:nvSpPr>
        <p:spPr>
          <a:xfrm>
            <a:off x="914400" y="3016630"/>
            <a:ext cx="6583680" cy="2324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914400" y="3016630"/>
            <a:ext cx="6095365" cy="232410"/>
          </a:xfrm>
          <a:custGeom>
            <a:avLst/>
            <a:gdLst/>
            <a:ahLst/>
            <a:cxnLst/>
            <a:rect l="l" t="t" r="r" b="b"/>
            <a:pathLst>
              <a:path w="6095365" h="232410">
                <a:moveTo>
                  <a:pt x="0" y="231901"/>
                </a:moveTo>
                <a:lnTo>
                  <a:pt x="6095238" y="231901"/>
                </a:lnTo>
                <a:lnTo>
                  <a:pt x="6095238" y="0"/>
                </a:lnTo>
                <a:lnTo>
                  <a:pt x="0" y="0"/>
                </a:lnTo>
                <a:lnTo>
                  <a:pt x="0" y="23190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 txBox="1"/>
          <p:nvPr/>
        </p:nvSpPr>
        <p:spPr>
          <a:xfrm>
            <a:off x="1050289" y="308800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7009638" y="3016630"/>
            <a:ext cx="488950" cy="232410"/>
          </a:xfrm>
          <a:custGeom>
            <a:avLst/>
            <a:gdLst/>
            <a:ahLst/>
            <a:cxnLst/>
            <a:rect l="l" t="t" r="r" b="b"/>
            <a:pathLst>
              <a:path w="488950" h="232410">
                <a:moveTo>
                  <a:pt x="0" y="231902"/>
                </a:moveTo>
                <a:lnTo>
                  <a:pt x="488441" y="231902"/>
                </a:lnTo>
                <a:lnTo>
                  <a:pt x="488442" y="0"/>
                </a:lnTo>
                <a:lnTo>
                  <a:pt x="0" y="0"/>
                </a:lnTo>
                <a:lnTo>
                  <a:pt x="0" y="23190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 txBox="1"/>
          <p:nvPr/>
        </p:nvSpPr>
        <p:spPr>
          <a:xfrm>
            <a:off x="7146290" y="308800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9" name="object 34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48" name="object 34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97050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97050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05382" y="3120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05382" y="3120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3558" y="3293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3558" y="3293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27758" y="3396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27758" y="3396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66061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66061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80235" y="369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80235" y="369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76501" y="380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76501" y="380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28976" y="406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28976" y="406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01113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01113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25116" y="4153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25116" y="4153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73248" y="4196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73248" y="4196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97251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97251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09317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09317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45385" y="425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45385" y="425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69388" y="4277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69388" y="4277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71623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71623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95626" y="4374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95626" y="4374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19755" y="4391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19755" y="4391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15895" y="445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15895" y="445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39898" y="4470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39898" y="4470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68370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68370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04439" y="459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04439" y="459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22473" y="460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22473" y="460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00704" y="4628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00704" y="4628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66745" y="464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66745" y="464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38880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38880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74948" y="4658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74948" y="4658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11016" y="4661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11016" y="4661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41115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41115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89248" y="4661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89248" y="4661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19221" y="466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19221" y="466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79419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79419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59759" y="462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59759" y="462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677792" y="4618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77792" y="4618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07891" y="461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707891" y="461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798061" y="458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798061" y="458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88232" y="4551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88232" y="4551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66336" y="4521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66336" y="4521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02404" y="450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02404" y="450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44569" y="448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44569" y="448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56507" y="4483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56507" y="4483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06857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06857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92575" y="4467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92575" y="4467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134739" y="4448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134739" y="4448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146677" y="4442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146677" y="4442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194809" y="4420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194809" y="4420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242942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242942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260977" y="4388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260977" y="4388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284979" y="4377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284979" y="4377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357115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357115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417186" y="431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417186" y="431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453382" y="4294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453382" y="4294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513453" y="4265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513453" y="4265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874133" y="4087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874133" y="4087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940300" y="4055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940300" y="4055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988433" y="4031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988433" y="4031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92776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92776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43016" y="3856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43016" y="3856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03215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03215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2124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2124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45252" y="3806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45252" y="3806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81320" y="3788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481320" y="3788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559552" y="3749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552" y="3749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61659" y="369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61659" y="369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97728" y="36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97728" y="36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33796" y="3663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33796" y="3663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63895" y="3648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63895" y="3648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87897" y="3636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787897" y="3636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56300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956300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070472" y="3496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070472" y="3496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136640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136640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14745" y="3425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214745" y="3425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311010" y="337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311010" y="337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39966" y="311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39966" y="311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068439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068439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242809" y="2914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242809" y="2914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013967" y="5486400"/>
            <a:ext cx="6012180" cy="0"/>
          </a:xfrm>
          <a:custGeom>
            <a:avLst/>
            <a:gdLst/>
            <a:ahLst/>
            <a:cxnLst/>
            <a:rect l="l" t="t" r="r" b="b"/>
            <a:pathLst>
              <a:path w="6012180">
                <a:moveTo>
                  <a:pt x="0" y="0"/>
                </a:moveTo>
                <a:lnTo>
                  <a:pt x="601179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0139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2162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4187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6210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8234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0257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914400" y="2271902"/>
            <a:ext cx="0" cy="2837180"/>
          </a:xfrm>
          <a:custGeom>
            <a:avLst/>
            <a:gdLst/>
            <a:ahLst/>
            <a:cxnLst/>
            <a:rect l="l" t="t" r="r" b="b"/>
            <a:pathLst>
              <a:path h="2837179">
                <a:moveTo>
                  <a:pt x="0" y="0"/>
                </a:moveTo>
                <a:lnTo>
                  <a:pt x="0" y="283692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22960" y="51088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22960" y="4163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22960" y="3217545"/>
            <a:ext cx="5048885" cy="0"/>
          </a:xfrm>
          <a:custGeom>
            <a:avLst/>
            <a:gdLst/>
            <a:ahLst/>
            <a:cxnLst/>
            <a:rect l="l" t="t" r="r" b="b"/>
            <a:pathLst>
              <a:path w="5048885">
                <a:moveTo>
                  <a:pt x="0" y="0"/>
                </a:moveTo>
                <a:lnTo>
                  <a:pt x="504850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22960" y="22719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149603" y="2794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149603" y="28032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53477" y="2803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99972" y="2986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03718" y="2995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08175" y="3123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08175" y="31323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12049" y="31322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46478" y="3296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50225" y="33051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630552" y="3399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634426" y="34083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768855" y="3565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768855" y="3573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772729" y="3573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883155" y="3697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883155" y="3706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886902" y="3706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979295" y="38047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979295" y="3813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983168" y="38133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231770" y="40660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235644" y="4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303907" y="4134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307780" y="414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328036" y="4156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331783" y="4164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376042" y="4199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376042" y="42078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379916" y="4207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400173" y="42202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400173" y="4228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403919" y="4228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412110" y="4230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412110" y="42391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15984" y="42390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448179" y="42609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48179" y="42694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452052" y="4269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472308" y="4280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472308" y="4289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476055" y="4289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74417" y="4360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74417" y="4368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78290" y="4368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98547" y="4377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598547" y="4386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602293" y="4386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622550" y="43947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622550" y="44033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626423" y="4403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718816" y="4458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18816" y="44670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722562" y="4467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742819" y="4473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742819" y="44818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746565" y="4481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883598" y="4200969"/>
            <a:ext cx="1737487" cy="115811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877053" y="4090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880800" y="4099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943094" y="40581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946967" y="40667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991227" y="4034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995100" y="4043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195570" y="3933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195570" y="3942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199443" y="3942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345938" y="3859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345938" y="3868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349684" y="3868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406009" y="3829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406009" y="3833876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178" y="0"/>
                </a:lnTo>
              </a:path>
            </a:pathLst>
          </a:custGeom>
          <a:ln w="18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409882" y="3838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424042" y="3820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427916" y="3829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448172" y="3808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448172" y="3817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451919" y="381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484240" y="3791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484240" y="3799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487987" y="3799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562346" y="3752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562346" y="3761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566219" y="3761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664580" y="3701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664580" y="3710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668327" y="3710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700648" y="3684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700648" y="3692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04395" y="3692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736716" y="3666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736716" y="36747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740463" y="3674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766815" y="3651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766815" y="36598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770562" y="3659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790819" y="3639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790819" y="3647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794565" y="3648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959094" y="3556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959094" y="3564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962967" y="3564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073394" y="34994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073394" y="35079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077140" y="3508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139434" y="346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139434" y="3475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143307" y="347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217665" y="3427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217665" y="3436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221412" y="3436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313804" y="3380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313804" y="3388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317678" y="3388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42886" y="3117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46633" y="3126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071359" y="3004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071359" y="3012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075106" y="3012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245604" y="2917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245604" y="29259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249477" y="2926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158239" y="2052320"/>
            <a:ext cx="0" cy="751205"/>
          </a:xfrm>
          <a:custGeom>
            <a:avLst/>
            <a:gdLst/>
            <a:ahLst/>
            <a:cxnLst/>
            <a:rect l="l" t="t" r="r" b="b"/>
            <a:pathLst>
              <a:path h="751205">
                <a:moveTo>
                  <a:pt x="0" y="0"/>
                </a:moveTo>
                <a:lnTo>
                  <a:pt x="0" y="750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158239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158239" y="350456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066800" y="3554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308480" y="2262758"/>
            <a:ext cx="0" cy="541020"/>
          </a:xfrm>
          <a:custGeom>
            <a:avLst/>
            <a:gdLst/>
            <a:ahLst/>
            <a:cxnLst/>
            <a:rect l="l" t="t" r="r" b="b"/>
            <a:pathLst>
              <a:path h="541019">
                <a:moveTo>
                  <a:pt x="0" y="0"/>
                </a:moveTo>
                <a:lnTo>
                  <a:pt x="0" y="540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308480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308480" y="3504565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217041" y="37275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217041" y="22627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416811" y="2411476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416811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416811" y="3504565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325372" y="3853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325372" y="2411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554988" y="2597023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554988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55498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463547" y="2597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639189" y="2706877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63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639189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639189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547749" y="2706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777492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77749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777492" y="4205732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686051" y="4266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891664" y="3018789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19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891664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891664" y="4205732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5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800225" y="4393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987930" y="3129533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987930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987930" y="4205732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896491" y="4497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896491" y="31295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240407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240407" y="4205732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4">
                <a:moveTo>
                  <a:pt x="0" y="0"/>
                </a:moveTo>
                <a:lnTo>
                  <a:pt x="0" y="5480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148967" y="47537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31254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312542" y="4205732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221102" y="4821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336545" y="3486150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0"/>
                </a:moveTo>
                <a:lnTo>
                  <a:pt x="0" y="4857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336545" y="4205732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0"/>
                </a:moveTo>
                <a:lnTo>
                  <a:pt x="0" y="637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245105" y="48436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384679" y="3529076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28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384679" y="4205732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4">
                <a:moveTo>
                  <a:pt x="0" y="0"/>
                </a:moveTo>
                <a:lnTo>
                  <a:pt x="0" y="6808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293239" y="4886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293239" y="35290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408682" y="3550030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1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408682" y="4205732"/>
            <a:ext cx="0" cy="702310"/>
          </a:xfrm>
          <a:custGeom>
            <a:avLst/>
            <a:gdLst/>
            <a:ahLst/>
            <a:cxnLst/>
            <a:rect l="l" t="t" r="r" b="b"/>
            <a:pathLst>
              <a:path h="702310">
                <a:moveTo>
                  <a:pt x="0" y="0"/>
                </a:moveTo>
                <a:lnTo>
                  <a:pt x="0" y="701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317242" y="4907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317242" y="3550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420747" y="3560317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420747" y="4205732"/>
            <a:ext cx="0" cy="712470"/>
          </a:xfrm>
          <a:custGeom>
            <a:avLst/>
            <a:gdLst/>
            <a:ahLst/>
            <a:cxnLst/>
            <a:rect l="l" t="t" r="r" b="b"/>
            <a:pathLst>
              <a:path h="712470">
                <a:moveTo>
                  <a:pt x="0" y="0"/>
                </a:moveTo>
                <a:lnTo>
                  <a:pt x="0" y="7122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329307" y="4917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329307" y="3560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456814" y="3590544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456814" y="4205732"/>
            <a:ext cx="0" cy="742950"/>
          </a:xfrm>
          <a:custGeom>
            <a:avLst/>
            <a:gdLst/>
            <a:ahLst/>
            <a:cxnLst/>
            <a:rect l="l" t="t" r="r" b="b"/>
            <a:pathLst>
              <a:path h="742950">
                <a:moveTo>
                  <a:pt x="0" y="0"/>
                </a:moveTo>
                <a:lnTo>
                  <a:pt x="0" y="742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365375" y="4948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365375" y="35905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480817" y="3610228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480817" y="4205732"/>
            <a:ext cx="0" cy="762635"/>
          </a:xfrm>
          <a:custGeom>
            <a:avLst/>
            <a:gdLst/>
            <a:ahLst/>
            <a:cxnLst/>
            <a:rect l="l" t="t" r="r" b="b"/>
            <a:pathLst>
              <a:path h="762635">
                <a:moveTo>
                  <a:pt x="0" y="0"/>
                </a:moveTo>
                <a:lnTo>
                  <a:pt x="0" y="762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389377" y="4968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389377" y="3610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583052" y="3688969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9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583052" y="4205732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5">
                <a:moveTo>
                  <a:pt x="0" y="0"/>
                </a:moveTo>
                <a:lnTo>
                  <a:pt x="0" y="842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491613" y="50482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491613" y="36889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607055" y="3706367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607055" y="4205732"/>
            <a:ext cx="0" cy="860425"/>
          </a:xfrm>
          <a:custGeom>
            <a:avLst/>
            <a:gdLst/>
            <a:ahLst/>
            <a:cxnLst/>
            <a:rect l="l" t="t" r="r" b="b"/>
            <a:pathLst>
              <a:path h="860425">
                <a:moveTo>
                  <a:pt x="0" y="0"/>
                </a:moveTo>
                <a:lnTo>
                  <a:pt x="0" y="860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515616" y="5066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515616" y="37063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631185" y="3723259"/>
            <a:ext cx="0" cy="248920"/>
          </a:xfrm>
          <a:custGeom>
            <a:avLst/>
            <a:gdLst/>
            <a:ahLst/>
            <a:cxnLst/>
            <a:rect l="l" t="t" r="r" b="b"/>
            <a:pathLst>
              <a:path h="248920">
                <a:moveTo>
                  <a:pt x="0" y="0"/>
                </a:moveTo>
                <a:lnTo>
                  <a:pt x="0" y="248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631185" y="4205732"/>
            <a:ext cx="0" cy="877569"/>
          </a:xfrm>
          <a:custGeom>
            <a:avLst/>
            <a:gdLst/>
            <a:ahLst/>
            <a:cxnLst/>
            <a:rect l="l" t="t" r="r" b="b"/>
            <a:pathLst>
              <a:path h="877570">
                <a:moveTo>
                  <a:pt x="0" y="0"/>
                </a:moveTo>
                <a:lnTo>
                  <a:pt x="0" y="877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539745" y="5083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39745" y="37232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727325" y="3786378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5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727325" y="4205732"/>
            <a:ext cx="0" cy="942340"/>
          </a:xfrm>
          <a:custGeom>
            <a:avLst/>
            <a:gdLst/>
            <a:ahLst/>
            <a:cxnLst/>
            <a:rect l="l" t="t" r="r" b="b"/>
            <a:pathLst>
              <a:path h="942339">
                <a:moveTo>
                  <a:pt x="0" y="0"/>
                </a:moveTo>
                <a:lnTo>
                  <a:pt x="0" y="942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635885" y="5147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635885" y="3786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751327" y="3800983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09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751327" y="4205732"/>
            <a:ext cx="0" cy="957580"/>
          </a:xfrm>
          <a:custGeom>
            <a:avLst/>
            <a:gdLst/>
            <a:ahLst/>
            <a:cxnLst/>
            <a:rect l="l" t="t" r="r" b="b"/>
            <a:pathLst>
              <a:path h="957579">
                <a:moveTo>
                  <a:pt x="0" y="0"/>
                </a:moveTo>
                <a:lnTo>
                  <a:pt x="0" y="9570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659888" y="5162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659888" y="3800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979801" y="3914266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888360" y="39142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015869" y="3927855"/>
            <a:ext cx="0" cy="44450"/>
          </a:xfrm>
          <a:custGeom>
            <a:avLst/>
            <a:gdLst/>
            <a:ahLst/>
            <a:cxnLst/>
            <a:rect l="l" t="t" r="r" b="b"/>
            <a:pathLst>
              <a:path h="44450">
                <a:moveTo>
                  <a:pt x="0" y="0"/>
                </a:moveTo>
                <a:lnTo>
                  <a:pt x="0" y="44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924429" y="3927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033902" y="3934205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942463" y="3934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112135" y="3957954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020695" y="3957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086735" y="3973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671189" y="3956558"/>
            <a:ext cx="0" cy="15875"/>
          </a:xfrm>
          <a:custGeom>
            <a:avLst/>
            <a:gdLst/>
            <a:ahLst/>
            <a:cxnLst/>
            <a:rect l="l" t="t" r="r" b="b"/>
            <a:pathLst>
              <a:path h="15875">
                <a:moveTo>
                  <a:pt x="0" y="0"/>
                </a:moveTo>
                <a:lnTo>
                  <a:pt x="0" y="15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579748" y="39565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689222" y="3952240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597783" y="3952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719321" y="3944492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627882" y="3944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809491" y="3917950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718052" y="39179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899661" y="388670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808221" y="38867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977766" y="3856354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886327" y="3856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013834" y="3841496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922395" y="3841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055998" y="3823589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964559" y="3823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067936" y="3818254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976496" y="38182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080002" y="3812921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988561" y="38129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104004" y="3802253"/>
            <a:ext cx="0" cy="170180"/>
          </a:xfrm>
          <a:custGeom>
            <a:avLst/>
            <a:gdLst/>
            <a:ahLst/>
            <a:cxnLst/>
            <a:rect l="l" t="t" r="r" b="b"/>
            <a:pathLst>
              <a:path h="170179">
                <a:moveTo>
                  <a:pt x="0" y="0"/>
                </a:moveTo>
                <a:lnTo>
                  <a:pt x="0" y="1696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012565" y="3802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146169" y="3782948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054728" y="3782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158107" y="3777360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066666" y="3777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206240" y="3754628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114800" y="3754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254372" y="3731514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162933" y="3731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272407" y="3722751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4">
                <a:moveTo>
                  <a:pt x="0" y="0"/>
                </a:moveTo>
                <a:lnTo>
                  <a:pt x="0" y="2491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180966" y="37227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296409" y="3710940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204970" y="3710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368546" y="3675253"/>
            <a:ext cx="0" cy="297180"/>
          </a:xfrm>
          <a:custGeom>
            <a:avLst/>
            <a:gdLst/>
            <a:ahLst/>
            <a:cxnLst/>
            <a:rect l="l" t="t" r="r" b="b"/>
            <a:pathLst>
              <a:path h="297179">
                <a:moveTo>
                  <a:pt x="0" y="0"/>
                </a:moveTo>
                <a:lnTo>
                  <a:pt x="0" y="2966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277105" y="3675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428616" y="3645280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337177" y="36452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464811" y="3627373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4">
                <a:moveTo>
                  <a:pt x="0" y="0"/>
                </a:moveTo>
                <a:lnTo>
                  <a:pt x="0" y="344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373371" y="3627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524883" y="3597528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433442" y="3597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885563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885563" y="4205732"/>
            <a:ext cx="0" cy="574040"/>
          </a:xfrm>
          <a:custGeom>
            <a:avLst/>
            <a:gdLst/>
            <a:ahLst/>
            <a:cxnLst/>
            <a:rect l="l" t="t" r="r" b="b"/>
            <a:pathLst>
              <a:path h="574039">
                <a:moveTo>
                  <a:pt x="0" y="0"/>
                </a:moveTo>
                <a:lnTo>
                  <a:pt x="0" y="574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794122" y="4779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951729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951729" y="4205732"/>
            <a:ext cx="0" cy="541655"/>
          </a:xfrm>
          <a:custGeom>
            <a:avLst/>
            <a:gdLst/>
            <a:ahLst/>
            <a:cxnLst/>
            <a:rect l="l" t="t" r="r" b="b"/>
            <a:pathLst>
              <a:path h="541654">
                <a:moveTo>
                  <a:pt x="0" y="0"/>
                </a:moveTo>
                <a:lnTo>
                  <a:pt x="0" y="541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860290" y="47471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999863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999863" y="4205732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76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908422" y="4723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199443" y="326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204205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204205" y="4205732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112765" y="4621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112765" y="3262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354446" y="3189351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354446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354446" y="4205732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263007" y="45467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263007" y="3189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414645" y="3160014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414645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414645" y="4205732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323204" y="4516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323204" y="3160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432678" y="3151251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5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43267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432678" y="4205732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1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341239" y="4507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41239" y="3151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456682" y="3139439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131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45668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456682" y="4205732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365241" y="44956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365241" y="3139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492750" y="3121786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492750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492750" y="4205732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1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401309" y="4477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401309" y="31217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570982" y="3083432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7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57098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570982" y="4205732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29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479541" y="4438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479541" y="3083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673090" y="3033267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7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673090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673090" y="4205732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1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581650" y="4387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581650" y="3033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709158" y="3015488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5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70915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709158" y="4205732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617717" y="4369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617717" y="3015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745226" y="2997580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745226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745226" y="4205732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653785" y="43520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653785" y="29975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775325" y="2982722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8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775325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775325" y="4205732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131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683884" y="43370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683884" y="2982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799328" y="2970783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4">
                <a:moveTo>
                  <a:pt x="0" y="0"/>
                </a:moveTo>
                <a:lnTo>
                  <a:pt x="0" y="2999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79932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799328" y="4205732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5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707888" y="4325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707888" y="29707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967729" y="2886582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4">
                <a:moveTo>
                  <a:pt x="0" y="0"/>
                </a:moveTo>
                <a:lnTo>
                  <a:pt x="0" y="150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967729" y="3270758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0"/>
                </a:moveTo>
                <a:lnTo>
                  <a:pt x="0" y="971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876290" y="4242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876290" y="28865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081903" y="2828798"/>
            <a:ext cx="0" cy="208279"/>
          </a:xfrm>
          <a:custGeom>
            <a:avLst/>
            <a:gdLst/>
            <a:ahLst/>
            <a:cxnLst/>
            <a:rect l="l" t="t" r="r" b="b"/>
            <a:pathLst>
              <a:path h="208280">
                <a:moveTo>
                  <a:pt x="0" y="0"/>
                </a:moveTo>
                <a:lnTo>
                  <a:pt x="0" y="208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081903" y="3270758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0"/>
                </a:moveTo>
                <a:lnTo>
                  <a:pt x="0" y="916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990463" y="4187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990463" y="2828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148070" y="2795016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9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148070" y="3270758"/>
            <a:ext cx="0" cy="885190"/>
          </a:xfrm>
          <a:custGeom>
            <a:avLst/>
            <a:gdLst/>
            <a:ahLst/>
            <a:cxnLst/>
            <a:rect l="l" t="t" r="r" b="b"/>
            <a:pathLst>
              <a:path h="885189">
                <a:moveTo>
                  <a:pt x="0" y="0"/>
                </a:moveTo>
                <a:lnTo>
                  <a:pt x="0" y="8846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056629" y="4155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056629" y="27950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226175" y="2754757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226175" y="3270758"/>
            <a:ext cx="0" cy="847725"/>
          </a:xfrm>
          <a:custGeom>
            <a:avLst/>
            <a:gdLst/>
            <a:ahLst/>
            <a:cxnLst/>
            <a:rect l="l" t="t" r="r" b="b"/>
            <a:pathLst>
              <a:path h="847725">
                <a:moveTo>
                  <a:pt x="0" y="0"/>
                </a:moveTo>
                <a:lnTo>
                  <a:pt x="0" y="847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134734" y="41181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134734" y="2754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322440" y="2704719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322440" y="3270758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4">
                <a:moveTo>
                  <a:pt x="0" y="0"/>
                </a:moveTo>
                <a:lnTo>
                  <a:pt x="0" y="8020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231001" y="40727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231001" y="2704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851395" y="2417445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0"/>
                </a:moveTo>
                <a:lnTo>
                  <a:pt x="0" y="619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851395" y="3270758"/>
            <a:ext cx="0" cy="564515"/>
          </a:xfrm>
          <a:custGeom>
            <a:avLst/>
            <a:gdLst/>
            <a:ahLst/>
            <a:cxnLst/>
            <a:rect l="l" t="t" r="r" b="b"/>
            <a:pathLst>
              <a:path h="564514">
                <a:moveTo>
                  <a:pt x="0" y="0"/>
                </a:moveTo>
                <a:lnTo>
                  <a:pt x="0" y="564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759956" y="3834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759956" y="2417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079868" y="2286889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079868" y="3270758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5">
                <a:moveTo>
                  <a:pt x="0" y="0"/>
                </a:moveTo>
                <a:lnTo>
                  <a:pt x="0" y="467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988429" y="3738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988429" y="22868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254240" y="2184654"/>
            <a:ext cx="0" cy="852805"/>
          </a:xfrm>
          <a:custGeom>
            <a:avLst/>
            <a:gdLst/>
            <a:ahLst/>
            <a:cxnLst/>
            <a:rect l="l" t="t" r="r" b="b"/>
            <a:pathLst>
              <a:path h="852805">
                <a:moveTo>
                  <a:pt x="0" y="0"/>
                </a:moveTo>
                <a:lnTo>
                  <a:pt x="0" y="852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254240" y="3270758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6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162800" y="3667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162800" y="2184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498080" y="2920238"/>
            <a:ext cx="0" cy="1636395"/>
          </a:xfrm>
          <a:custGeom>
            <a:avLst/>
            <a:gdLst/>
            <a:ahLst/>
            <a:cxnLst/>
            <a:rect l="l" t="t" r="r" b="b"/>
            <a:pathLst>
              <a:path h="1636395">
                <a:moveTo>
                  <a:pt x="0" y="163614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498080" y="4556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498080" y="4322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498080" y="40888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498080" y="38552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498080" y="3621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498080" y="3387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498080" y="3153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498080" y="29202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 txBox="1"/>
          <p:nvPr/>
        </p:nvSpPr>
        <p:spPr>
          <a:xfrm>
            <a:off x="7668259" y="4263006"/>
            <a:ext cx="1165860" cy="373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7040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7668259" y="3795519"/>
            <a:ext cx="743585" cy="373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7668259" y="3094225"/>
            <a:ext cx="517525" cy="6076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704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40" name="object 540"/>
          <p:cNvSpPr txBox="1"/>
          <p:nvPr/>
        </p:nvSpPr>
        <p:spPr>
          <a:xfrm>
            <a:off x="7668259" y="286054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1141094" y="278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141094" y="278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291336" y="2978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291336" y="2978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399666" y="3115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399666" y="3115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537842" y="3287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1537842" y="3287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622044" y="3391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622044" y="3391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760347" y="3556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760347" y="3556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874520" y="3688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874520" y="3688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970785" y="3796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970785" y="3796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223261" y="4057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223261" y="4057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295398" y="4125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295398" y="4125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319401" y="4147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319401" y="4147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367533" y="4190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367533" y="4190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391536" y="4211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391536" y="4211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403601" y="4221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403601" y="4221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439670" y="4252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439670" y="4252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463673" y="4272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463673" y="4272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565907" y="4351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565907" y="4351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589910" y="4369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589910" y="4369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614041" y="4386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614041" y="4386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710179" y="4449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710179" y="4449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734182" y="4464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734182" y="4464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868417" y="4082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868417" y="4082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934584" y="4049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934584" y="4049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982717" y="4025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982717" y="4025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187060" y="3925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187060" y="3925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337302" y="3850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337302" y="3850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397500" y="3821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397500" y="3821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415534" y="381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415534" y="381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439536" y="3800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439536" y="3800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475604" y="3782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475604" y="3782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553836" y="3743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553836" y="3743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655945" y="3693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655945" y="3693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692013" y="367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692013" y="367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728080" y="3657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728080" y="3657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758179" y="3642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758179" y="3642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782183" y="3630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782183" y="3630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950584" y="3547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950584" y="3547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064758" y="3490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064758" y="3490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130925" y="3458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130925" y="3458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209029" y="3419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209029" y="3419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305296" y="3371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305296" y="3371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834251" y="3108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834251" y="3108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062723" y="2995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062723" y="2995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7237094" y="2908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7237094" y="2908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 txBox="1"/>
          <p:nvPr/>
        </p:nvSpPr>
        <p:spPr>
          <a:xfrm>
            <a:off x="74701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194945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315175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435419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555650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4" name="object 634"/>
          <p:cNvSpPr txBox="1"/>
          <p:nvPr/>
        </p:nvSpPr>
        <p:spPr>
          <a:xfrm>
            <a:off x="675894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5" name="object 635"/>
          <p:cNvSpPr txBox="1"/>
          <p:nvPr/>
        </p:nvSpPr>
        <p:spPr>
          <a:xfrm>
            <a:off x="594230" y="498331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6" name="object 636"/>
          <p:cNvSpPr txBox="1"/>
          <p:nvPr/>
        </p:nvSpPr>
        <p:spPr>
          <a:xfrm>
            <a:off x="594230" y="403767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37" name="object 637"/>
          <p:cNvSpPr txBox="1"/>
          <p:nvPr/>
        </p:nvSpPr>
        <p:spPr>
          <a:xfrm>
            <a:off x="594230" y="312537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594230" y="217973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</a:t>
            </a:r>
            <a:r>
              <a:rPr sz="1200" b="1" spc="-65" dirty="0">
                <a:latin typeface="Arial"/>
                <a:cs typeface="Arial"/>
              </a:rPr>
              <a:t>A</a:t>
            </a:r>
            <a:r>
              <a:rPr sz="1200" b="1" spc="-10" dirty="0">
                <a:latin typeface="Arial"/>
                <a:cs typeface="Arial"/>
              </a:rPr>
              <a:t>GI1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65342024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5881370" y="4036566"/>
            <a:ext cx="6794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1332611" y="3971925"/>
            <a:ext cx="4561840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</a:t>
            </a:r>
            <a:endParaRPr sz="600">
              <a:latin typeface="Arial"/>
              <a:cs typeface="Arial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1332611" y="3971925"/>
            <a:ext cx="4533265" cy="234315"/>
          </a:xfrm>
          <a:custGeom>
            <a:avLst/>
            <a:gdLst/>
            <a:ahLst/>
            <a:cxnLst/>
            <a:rect l="l" t="t" r="r" b="b"/>
            <a:pathLst>
              <a:path w="4533265" h="234314">
                <a:moveTo>
                  <a:pt x="0" y="233806"/>
                </a:moveTo>
                <a:lnTo>
                  <a:pt x="4532884" y="233806"/>
                </a:lnTo>
                <a:lnTo>
                  <a:pt x="4532884" y="0"/>
                </a:lnTo>
                <a:lnTo>
                  <a:pt x="0" y="0"/>
                </a:lnTo>
                <a:lnTo>
                  <a:pt x="0" y="2338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 txBox="1"/>
          <p:nvPr/>
        </p:nvSpPr>
        <p:spPr>
          <a:xfrm>
            <a:off x="3347084" y="403656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914400" y="3270758"/>
            <a:ext cx="4951095" cy="234315"/>
          </a:xfrm>
          <a:custGeom>
            <a:avLst/>
            <a:gdLst/>
            <a:ahLst/>
            <a:cxnLst/>
            <a:rect l="l" t="t" r="r" b="b"/>
            <a:pathLst>
              <a:path w="4951095" h="234314">
                <a:moveTo>
                  <a:pt x="0" y="233807"/>
                </a:moveTo>
                <a:lnTo>
                  <a:pt x="4951095" y="233807"/>
                </a:lnTo>
                <a:lnTo>
                  <a:pt x="4951095" y="0"/>
                </a:lnTo>
                <a:lnTo>
                  <a:pt x="0" y="0"/>
                </a:lnTo>
                <a:lnTo>
                  <a:pt x="0" y="233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 txBox="1"/>
          <p:nvPr/>
        </p:nvSpPr>
        <p:spPr>
          <a:xfrm>
            <a:off x="1064133" y="333616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5871464" y="3036951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233806"/>
                </a:moveTo>
                <a:lnTo>
                  <a:pt x="0" y="0"/>
                </a:lnTo>
                <a:lnTo>
                  <a:pt x="0" y="23380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 txBox="1"/>
          <p:nvPr/>
        </p:nvSpPr>
        <p:spPr>
          <a:xfrm>
            <a:off x="5871464" y="3036951"/>
            <a:ext cx="1626870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5871464" y="3036951"/>
            <a:ext cx="1626870" cy="234315"/>
          </a:xfrm>
          <a:custGeom>
            <a:avLst/>
            <a:gdLst/>
            <a:ahLst/>
            <a:cxnLst/>
            <a:rect l="l" t="t" r="r" b="b"/>
            <a:pathLst>
              <a:path w="1626870" h="234314">
                <a:moveTo>
                  <a:pt x="0" y="233806"/>
                </a:moveTo>
                <a:lnTo>
                  <a:pt x="1626615" y="233806"/>
                </a:lnTo>
                <a:lnTo>
                  <a:pt x="1626615" y="0"/>
                </a:lnTo>
                <a:lnTo>
                  <a:pt x="0" y="0"/>
                </a:lnTo>
                <a:lnTo>
                  <a:pt x="0" y="23380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 txBox="1"/>
          <p:nvPr/>
        </p:nvSpPr>
        <p:spPr>
          <a:xfrm>
            <a:off x="7146290" y="310933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5" name="object 65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52" name="object 652"/>
          <p:cNvSpPr txBox="1"/>
          <p:nvPr/>
        </p:nvSpPr>
        <p:spPr>
          <a:xfrm>
            <a:off x="914400" y="2803270"/>
            <a:ext cx="412750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53" name="object 653"/>
          <p:cNvSpPr txBox="1"/>
          <p:nvPr/>
        </p:nvSpPr>
        <p:spPr>
          <a:xfrm>
            <a:off x="914400" y="2803270"/>
            <a:ext cx="4608830" cy="23431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54" name="object 65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93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93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923160" y="4351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923160" y="4351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51050" y="4264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51050" y="4264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4257" y="4255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64257" y="4255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83383" y="4175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83383" y="4175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3731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3731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487802" y="3975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487802" y="3975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01010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501010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68651" y="386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668651" y="386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769997" y="379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769997" y="379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955289" y="368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955289" y="368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56763" y="3625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56763" y="3625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74416" y="3615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74416" y="3615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18485" y="3589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18485" y="3589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127375" y="3584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27375" y="3584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211195" y="3537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211195" y="3537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19957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219957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55264" y="3512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55264" y="3512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08222" y="3483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308222" y="3483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47846" y="34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47846" y="34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69945" y="344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69945" y="344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71417" y="3396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71417" y="3396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97834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97834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50792" y="335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50792" y="335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77209" y="3341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77209" y="3341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03726" y="318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03726" y="318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16934" y="317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16934" y="317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53713" y="312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53713" y="312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208017" y="3058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208017" y="3058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221226" y="305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221226" y="305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397755" y="298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397755" y="298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428616" y="297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428616" y="297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437379" y="2974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437379" y="2974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90339" y="2956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90339" y="2956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52060" y="29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52060" y="29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96257" y="2922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96257" y="2922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44771" y="290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44771" y="290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684395" y="289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84395" y="289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28590" y="2883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28590" y="2883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77104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77104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16728" y="2859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16728" y="2859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60925" y="284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60925" y="284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909439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909439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949063" y="2824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49063" y="2824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993259" y="2814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993259" y="2814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41772" y="280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41772" y="280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81396" y="279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81396" y="279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07940" y="2787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07940" y="2787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60771" y="277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60771" y="277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91633" y="2769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91633" y="2769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53482" y="2757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53482" y="2757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376926" y="2733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376926" y="2733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85815" y="2732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85815" y="2732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00496" y="2712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00496" y="2712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3135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3135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93079" y="269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93079" y="269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90082" y="2645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90082" y="2645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669405" y="2586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69405" y="2586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36892" y="2558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36892" y="2558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42809" y="2552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242809" y="2552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27352" y="5486400"/>
            <a:ext cx="5293360" cy="0"/>
          </a:xfrm>
          <a:custGeom>
            <a:avLst/>
            <a:gdLst/>
            <a:ahLst/>
            <a:cxnLst/>
            <a:rect l="l" t="t" r="r" b="b"/>
            <a:pathLst>
              <a:path w="5293359">
                <a:moveTo>
                  <a:pt x="0" y="0"/>
                </a:moveTo>
                <a:lnTo>
                  <a:pt x="529310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273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30949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1917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07390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9560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83831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7204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14400" y="2485644"/>
            <a:ext cx="0" cy="2602865"/>
          </a:xfrm>
          <a:custGeom>
            <a:avLst/>
            <a:gdLst/>
            <a:ahLst/>
            <a:cxnLst/>
            <a:rect l="l" t="t" r="r" b="b"/>
            <a:pathLst>
              <a:path h="2602865">
                <a:moveTo>
                  <a:pt x="0" y="0"/>
                </a:moveTo>
                <a:lnTo>
                  <a:pt x="0" y="260273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50883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22960" y="4437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22960" y="3787013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3136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22960" y="2485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149730" y="4896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149730" y="4904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153477" y="4904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925954" y="4354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929828" y="43628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053970" y="4267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053970" y="4271264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353" y="0"/>
                </a:lnTo>
              </a:path>
            </a:pathLst>
          </a:custGeom>
          <a:ln w="18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057717" y="4275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067179" y="42581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70925" y="4266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186304" y="4178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190051" y="4186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375916" y="40526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379789" y="4061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490597" y="3978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490597" y="3982529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352" y="0"/>
                </a:lnTo>
              </a:path>
            </a:pathLst>
          </a:custGeom>
          <a:ln w="180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494470" y="3986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503804" y="3969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507678" y="3978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671445" y="3863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671445" y="3871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675318" y="3871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772917" y="3800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772917" y="3808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776664" y="3808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958210" y="3687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961957" y="3696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059683" y="36282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059683" y="3631755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798" y="0"/>
                </a:lnTo>
              </a:path>
            </a:pathLst>
          </a:custGeom>
          <a:ln w="1981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063430" y="36368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077336" y="3618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081083" y="3626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121405" y="3592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121405" y="36012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125152" y="36011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130169" y="3587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130169" y="3596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134042" y="3596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213989" y="3539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213989" y="35486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217862" y="3548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222879" y="3535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222879" y="3543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226625" y="3543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258184" y="3515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258184" y="3523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261931" y="3524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311016" y="34862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311016" y="34947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314890" y="3494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350767" y="3464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350767" y="3473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354514" y="3473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372865" y="3452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372865" y="3461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376612" y="34613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474211" y="3398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474211" y="3407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478085" y="3407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500754" y="3385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00754" y="3393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504501" y="3393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553714" y="3357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53714" y="33665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57460" y="3366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80129" y="3344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580129" y="3353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583876" y="3353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906520" y="3188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910393" y="3197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919728" y="3182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923601" y="3191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056507" y="31234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060380" y="31320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210939" y="3060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214685" y="3069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224146" y="3055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227893" y="3064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400550" y="2990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404423" y="2999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431410" y="2980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435284" y="2988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440301" y="2977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444047" y="2985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493259" y="29594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497006" y="2968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554982" y="2939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558728" y="2947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599051" y="2925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602924" y="2934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647565" y="2910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651438" y="2919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687315" y="2899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691062" y="29076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731384" y="2886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735258" y="2894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779898" y="28727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783772" y="28813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819650" y="2861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819650" y="2870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823396" y="2870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863719" y="2850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863719" y="2858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867592" y="2858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912233" y="2837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912233" y="2846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916106" y="2846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951984" y="2827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951984" y="2836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955730" y="28364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996053" y="2817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996053" y="28257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999926" y="28256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044566" y="2805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044566" y="2814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048440" y="2814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084317" y="2796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084317" y="2805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088064" y="2805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110734" y="2790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110734" y="2799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114607" y="2799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163692" y="2779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163692" y="27879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167439" y="27879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194553" y="27729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194553" y="27814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198300" y="27814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256276" y="2760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256276" y="27688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260149" y="27689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379846" y="27368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379846" y="2745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383593" y="27454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88609" y="27351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388609" y="27438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392483" y="27437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03290" y="27155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503290" y="2724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507164" y="27240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534152" y="27104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534152" y="2718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538025" y="2719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596001" y="2700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596001" y="27092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599747" y="2709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993003" y="2648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996749" y="2656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672198" y="2589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672198" y="2598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676072" y="2598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139813" y="25614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139813" y="25700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143559" y="25700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245604" y="2555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245604" y="2564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249477" y="256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158239" y="4612259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2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934591" y="3964304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934591" y="4612259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9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843151" y="4761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843151" y="3964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062479" y="3883278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062479" y="4612259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971039" y="4668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971039" y="3883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075688" y="3874896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075688" y="4612259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984248" y="46587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984248" y="3874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194814" y="3799585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194814" y="4319651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103373" y="4573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103373" y="3799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384551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384551" y="4319651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4">
                <a:moveTo>
                  <a:pt x="0" y="0"/>
                </a:moveTo>
                <a:lnTo>
                  <a:pt x="0" y="1221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293111" y="44418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499232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499232" y="4319651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407792" y="4364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512441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512441" y="4319651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5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421001" y="43553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680080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776664" y="3439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781426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689986" y="3437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966720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041776" y="4066032"/>
            <a:ext cx="16510" cy="0"/>
          </a:xfrm>
          <a:custGeom>
            <a:avLst/>
            <a:gdLst/>
            <a:ahLst/>
            <a:cxnLst/>
            <a:rect l="l" t="t" r="r" b="b"/>
            <a:pathLst>
              <a:path w="16510">
                <a:moveTo>
                  <a:pt x="0" y="0"/>
                </a:moveTo>
                <a:lnTo>
                  <a:pt x="1638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041776" y="3327146"/>
            <a:ext cx="16510" cy="0"/>
          </a:xfrm>
          <a:custGeom>
            <a:avLst/>
            <a:gdLst/>
            <a:ahLst/>
            <a:cxnLst/>
            <a:rect l="l" t="t" r="r" b="b"/>
            <a:pathLst>
              <a:path w="16510">
                <a:moveTo>
                  <a:pt x="0" y="0"/>
                </a:moveTo>
                <a:lnTo>
                  <a:pt x="1638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068192" y="3268345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736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976752" y="4005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041776" y="3268345"/>
            <a:ext cx="118110" cy="0"/>
          </a:xfrm>
          <a:custGeom>
            <a:avLst/>
            <a:gdLst/>
            <a:ahLst/>
            <a:cxnLst/>
            <a:rect l="l" t="t" r="r" b="b"/>
            <a:pathLst>
              <a:path w="118110">
                <a:moveTo>
                  <a:pt x="0" y="0"/>
                </a:moveTo>
                <a:lnTo>
                  <a:pt x="1178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085845" y="3258311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7367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994405" y="3995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041776" y="3258311"/>
            <a:ext cx="135890" cy="0"/>
          </a:xfrm>
          <a:custGeom>
            <a:avLst/>
            <a:gdLst/>
            <a:ahLst/>
            <a:cxnLst/>
            <a:rect l="l" t="t" r="r" b="b"/>
            <a:pathLst>
              <a:path w="135889">
                <a:moveTo>
                  <a:pt x="0" y="0"/>
                </a:moveTo>
                <a:lnTo>
                  <a:pt x="13550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129914" y="3233166"/>
            <a:ext cx="0" cy="736600"/>
          </a:xfrm>
          <a:custGeom>
            <a:avLst/>
            <a:gdLst/>
            <a:ahLst/>
            <a:cxnLst/>
            <a:rect l="l" t="t" r="r" b="b"/>
            <a:pathLst>
              <a:path h="736600">
                <a:moveTo>
                  <a:pt x="0" y="7360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038475" y="3966717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769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038475" y="323068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769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138804" y="3228213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7359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222625" y="3181095"/>
            <a:ext cx="0" cy="735330"/>
          </a:xfrm>
          <a:custGeom>
            <a:avLst/>
            <a:gdLst/>
            <a:ahLst/>
            <a:cxnLst/>
            <a:rect l="l" t="t" r="r" b="b"/>
            <a:pathLst>
              <a:path h="735329">
                <a:moveTo>
                  <a:pt x="0" y="7350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131185" y="391363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642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131185" y="317868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642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231388" y="3176270"/>
            <a:ext cx="0" cy="735330"/>
          </a:xfrm>
          <a:custGeom>
            <a:avLst/>
            <a:gdLst/>
            <a:ahLst/>
            <a:cxnLst/>
            <a:rect l="l" t="t" r="r" b="b"/>
            <a:pathLst>
              <a:path h="735329">
                <a:moveTo>
                  <a:pt x="0" y="7348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266694" y="3156711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5">
                <a:moveTo>
                  <a:pt x="0" y="7345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175254" y="3891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175254" y="3156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319653" y="3149345"/>
            <a:ext cx="0" cy="713105"/>
          </a:xfrm>
          <a:custGeom>
            <a:avLst/>
            <a:gdLst/>
            <a:ahLst/>
            <a:cxnLst/>
            <a:rect l="l" t="t" r="r" b="b"/>
            <a:pathLst>
              <a:path h="713104">
                <a:moveTo>
                  <a:pt x="0" y="0"/>
                </a:moveTo>
                <a:lnTo>
                  <a:pt x="0" y="712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228213" y="3861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359277" y="3149345"/>
            <a:ext cx="0" cy="690880"/>
          </a:xfrm>
          <a:custGeom>
            <a:avLst/>
            <a:gdLst/>
            <a:ahLst/>
            <a:cxnLst/>
            <a:rect l="l" t="t" r="r" b="b"/>
            <a:pathLst>
              <a:path h="690879">
                <a:moveTo>
                  <a:pt x="0" y="0"/>
                </a:moveTo>
                <a:lnTo>
                  <a:pt x="0" y="690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267836" y="3840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381375" y="3149345"/>
            <a:ext cx="0" cy="678815"/>
          </a:xfrm>
          <a:custGeom>
            <a:avLst/>
            <a:gdLst/>
            <a:ahLst/>
            <a:cxnLst/>
            <a:rect l="l" t="t" r="r" b="b"/>
            <a:pathLst>
              <a:path h="678814">
                <a:moveTo>
                  <a:pt x="0" y="0"/>
                </a:moveTo>
                <a:lnTo>
                  <a:pt x="0" y="678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289934" y="38281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482847" y="3149345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391408" y="3774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509264" y="3149345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0"/>
                </a:moveTo>
                <a:lnTo>
                  <a:pt x="0" y="6109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417823" y="37603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62222" y="3149345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3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470783" y="3733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588639" y="3149345"/>
            <a:ext cx="0" cy="570230"/>
          </a:xfrm>
          <a:custGeom>
            <a:avLst/>
            <a:gdLst/>
            <a:ahLst/>
            <a:cxnLst/>
            <a:rect l="l" t="t" r="r" b="b"/>
            <a:pathLst>
              <a:path h="570229">
                <a:moveTo>
                  <a:pt x="0" y="0"/>
                </a:moveTo>
                <a:lnTo>
                  <a:pt x="0" y="570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497198" y="3719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915155" y="2830957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915155" y="3441953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823715" y="3563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823715" y="2830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928364" y="2825114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928364" y="3441953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836923" y="3557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36923" y="2825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065142" y="2765932"/>
            <a:ext cx="0" cy="90805"/>
          </a:xfrm>
          <a:custGeom>
            <a:avLst/>
            <a:gdLst/>
            <a:ahLst/>
            <a:cxnLst/>
            <a:rect l="l" t="t" r="r" b="b"/>
            <a:pathLst>
              <a:path h="90805">
                <a:moveTo>
                  <a:pt x="0" y="0"/>
                </a:moveTo>
                <a:lnTo>
                  <a:pt x="0" y="90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65142" y="3441953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973703" y="3497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973703" y="2765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219447" y="2703702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3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128008" y="3435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128008" y="2703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232655" y="2698623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8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141215" y="34301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141215" y="2698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409185" y="2634107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317746" y="2634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440046" y="2623439"/>
            <a:ext cx="0" cy="233679"/>
          </a:xfrm>
          <a:custGeom>
            <a:avLst/>
            <a:gdLst/>
            <a:ahLst/>
            <a:cxnLst/>
            <a:rect l="l" t="t" r="r" b="b"/>
            <a:pathLst>
              <a:path h="233680">
                <a:moveTo>
                  <a:pt x="0" y="0"/>
                </a:moveTo>
                <a:lnTo>
                  <a:pt x="0" y="233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348607" y="262197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642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448809" y="2620517"/>
            <a:ext cx="0" cy="236220"/>
          </a:xfrm>
          <a:custGeom>
            <a:avLst/>
            <a:gdLst/>
            <a:ahLst/>
            <a:cxnLst/>
            <a:rect l="l" t="t" r="r" b="b"/>
            <a:pathLst>
              <a:path h="236219">
                <a:moveTo>
                  <a:pt x="0" y="0"/>
                </a:moveTo>
                <a:lnTo>
                  <a:pt x="0" y="236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501769" y="2602738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410328" y="2602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563490" y="2582926"/>
            <a:ext cx="0" cy="274320"/>
          </a:xfrm>
          <a:custGeom>
            <a:avLst/>
            <a:gdLst/>
            <a:ahLst/>
            <a:cxnLst/>
            <a:rect l="l" t="t" r="r" b="b"/>
            <a:pathLst>
              <a:path h="274319">
                <a:moveTo>
                  <a:pt x="0" y="0"/>
                </a:moveTo>
                <a:lnTo>
                  <a:pt x="0" y="2738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472051" y="2582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607686" y="2569082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6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516246" y="25690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656201" y="2554351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4">
                <a:moveTo>
                  <a:pt x="0" y="0"/>
                </a:moveTo>
                <a:lnTo>
                  <a:pt x="0" y="302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564760" y="2554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695825" y="254253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604384" y="2542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740021" y="2529839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648580" y="25298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788534" y="2516123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4">
                <a:moveTo>
                  <a:pt x="0" y="0"/>
                </a:moveTo>
                <a:lnTo>
                  <a:pt x="0" y="340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697095" y="2516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828159" y="2505329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736719" y="2505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872354" y="2493517"/>
            <a:ext cx="0" cy="363220"/>
          </a:xfrm>
          <a:custGeom>
            <a:avLst/>
            <a:gdLst/>
            <a:ahLst/>
            <a:cxnLst/>
            <a:rect l="l" t="t" r="r" b="b"/>
            <a:pathLst>
              <a:path h="363219">
                <a:moveTo>
                  <a:pt x="0" y="0"/>
                </a:moveTo>
                <a:lnTo>
                  <a:pt x="0" y="363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780915" y="2493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920869" y="2480817"/>
            <a:ext cx="0" cy="375920"/>
          </a:xfrm>
          <a:custGeom>
            <a:avLst/>
            <a:gdLst/>
            <a:ahLst/>
            <a:cxnLst/>
            <a:rect l="l" t="t" r="r" b="b"/>
            <a:pathLst>
              <a:path h="375919">
                <a:moveTo>
                  <a:pt x="0" y="0"/>
                </a:moveTo>
                <a:lnTo>
                  <a:pt x="0" y="3759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829428" y="2480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960492" y="2470785"/>
            <a:ext cx="0" cy="386080"/>
          </a:xfrm>
          <a:custGeom>
            <a:avLst/>
            <a:gdLst/>
            <a:ahLst/>
            <a:cxnLst/>
            <a:rect l="l" t="t" r="r" b="b"/>
            <a:pathLst>
              <a:path h="386080">
                <a:moveTo>
                  <a:pt x="0" y="0"/>
                </a:moveTo>
                <a:lnTo>
                  <a:pt x="0" y="385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869053" y="2470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004689" y="2459735"/>
            <a:ext cx="0" cy="397510"/>
          </a:xfrm>
          <a:custGeom>
            <a:avLst/>
            <a:gdLst/>
            <a:ahLst/>
            <a:cxnLst/>
            <a:rect l="l" t="t" r="r" b="b"/>
            <a:pathLst>
              <a:path h="397510">
                <a:moveTo>
                  <a:pt x="0" y="0"/>
                </a:moveTo>
                <a:lnTo>
                  <a:pt x="0" y="397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913248" y="2459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053203" y="2448051"/>
            <a:ext cx="0" cy="408940"/>
          </a:xfrm>
          <a:custGeom>
            <a:avLst/>
            <a:gdLst/>
            <a:ahLst/>
            <a:cxnLst/>
            <a:rect l="l" t="t" r="r" b="b"/>
            <a:pathLst>
              <a:path h="408939">
                <a:moveTo>
                  <a:pt x="0" y="0"/>
                </a:moveTo>
                <a:lnTo>
                  <a:pt x="0" y="408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961763" y="24480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092827" y="2438654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8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001386" y="2438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119370" y="2432557"/>
            <a:ext cx="0" cy="424180"/>
          </a:xfrm>
          <a:custGeom>
            <a:avLst/>
            <a:gdLst/>
            <a:ahLst/>
            <a:cxnLst/>
            <a:rect l="l" t="t" r="r" b="b"/>
            <a:pathLst>
              <a:path h="424180">
                <a:moveTo>
                  <a:pt x="0" y="0"/>
                </a:moveTo>
                <a:lnTo>
                  <a:pt x="0" y="4241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119370" y="314934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027929" y="2432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172202" y="2420492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4">
                <a:moveTo>
                  <a:pt x="0" y="0"/>
                </a:moveTo>
                <a:lnTo>
                  <a:pt x="0" y="436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167439" y="3152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080761" y="3155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080761" y="2420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203063" y="2413635"/>
            <a:ext cx="0" cy="443230"/>
          </a:xfrm>
          <a:custGeom>
            <a:avLst/>
            <a:gdLst/>
            <a:ahLst/>
            <a:cxnLst/>
            <a:rect l="l" t="t" r="r" b="b"/>
            <a:pathLst>
              <a:path h="443230">
                <a:moveTo>
                  <a:pt x="0" y="0"/>
                </a:moveTo>
                <a:lnTo>
                  <a:pt x="0" y="443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111622" y="3149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111622" y="2413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264911" y="2400173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5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173471" y="31375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173471" y="2400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388355" y="2374519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296915" y="237362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70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397246" y="2372741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5">
                <a:moveTo>
                  <a:pt x="0" y="0"/>
                </a:moveTo>
                <a:lnTo>
                  <a:pt x="0" y="4839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511927" y="2350261"/>
            <a:ext cx="0" cy="506730"/>
          </a:xfrm>
          <a:custGeom>
            <a:avLst/>
            <a:gdLst/>
            <a:ahLst/>
            <a:cxnLst/>
            <a:rect l="l" t="t" r="r" b="b"/>
            <a:pathLst>
              <a:path h="506730">
                <a:moveTo>
                  <a:pt x="0" y="0"/>
                </a:moveTo>
                <a:lnTo>
                  <a:pt x="0" y="5064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420486" y="2350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542788" y="2344292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4">
                <a:moveTo>
                  <a:pt x="0" y="0"/>
                </a:moveTo>
                <a:lnTo>
                  <a:pt x="0" y="512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451347" y="2344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604509" y="2332735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513070" y="2332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001511" y="2262885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910071" y="2262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680834" y="2150872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5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589394" y="2150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148321" y="2071116"/>
            <a:ext cx="0" cy="786130"/>
          </a:xfrm>
          <a:custGeom>
            <a:avLst/>
            <a:gdLst/>
            <a:ahLst/>
            <a:cxnLst/>
            <a:rect l="l" t="t" r="r" b="b"/>
            <a:pathLst>
              <a:path h="786130">
                <a:moveTo>
                  <a:pt x="0" y="0"/>
                </a:moveTo>
                <a:lnTo>
                  <a:pt x="0" y="785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056881" y="20711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254240" y="2052320"/>
            <a:ext cx="0" cy="804545"/>
          </a:xfrm>
          <a:custGeom>
            <a:avLst/>
            <a:gdLst/>
            <a:ahLst/>
            <a:cxnLst/>
            <a:rect l="l" t="t" r="r" b="b"/>
            <a:pathLst>
              <a:path h="804544">
                <a:moveTo>
                  <a:pt x="0" y="0"/>
                </a:moveTo>
                <a:lnTo>
                  <a:pt x="0" y="804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498080" y="2710560"/>
            <a:ext cx="0" cy="2048510"/>
          </a:xfrm>
          <a:custGeom>
            <a:avLst/>
            <a:gdLst/>
            <a:ahLst/>
            <a:cxnLst/>
            <a:rect l="l" t="t" r="r" b="b"/>
            <a:pathLst>
              <a:path h="2048510">
                <a:moveTo>
                  <a:pt x="0" y="204800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498080" y="4758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498080" y="4465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498080" y="4173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498080" y="3880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498080" y="3588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498080" y="3295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498080" y="30031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498080" y="2710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 txBox="1"/>
          <p:nvPr/>
        </p:nvSpPr>
        <p:spPr>
          <a:xfrm>
            <a:off x="7668259" y="469887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7668259" y="440626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7668259" y="411365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7668259" y="382117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7668259" y="3528565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7668259" y="323595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7668259" y="2943476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7668259" y="265086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1141094" y="4887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141094" y="4887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917445" y="4345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917445" y="4345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045335" y="4258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045335" y="4258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058542" y="4249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058542" y="4249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177669" y="4169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177669" y="4169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367407" y="4044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367407" y="4044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482088" y="3969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482088" y="3969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495295" y="3961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495295" y="3961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662935" y="3854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662935" y="3854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764282" y="3791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764282" y="3791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949575" y="3679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949575" y="3679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51048" y="3619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051048" y="3619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068701" y="3609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068701" y="3609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112770" y="35840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112770" y="35840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121660" y="3578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121660" y="3578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205479" y="3531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205479" y="3531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214242" y="3526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214242" y="3526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249548" y="3506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249548" y="3506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302508" y="3477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02508" y="3477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342132" y="345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42132" y="345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364229" y="3444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364229" y="3444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465703" y="3390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465703" y="3390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92119" y="337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92119" y="337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545078" y="3349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545078" y="3349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571494" y="3335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571494" y="3335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898010" y="3179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898010" y="3179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911219" y="3174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911219" y="3174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047997" y="3114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047997" y="3114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202303" y="3052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202303" y="3052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215510" y="3047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215510" y="3047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392040" y="29823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392040" y="29823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422902" y="2971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422902" y="2971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31665" y="2968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431665" y="2968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484623" y="2950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484623" y="2950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546346" y="2930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46346" y="2930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590541" y="2917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590541" y="2917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639055" y="2902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639055" y="2902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678679" y="2890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678679" y="2890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722876" y="2877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722876" y="2877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771390" y="2864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771390" y="2864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811014" y="2853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811014" y="2853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855209" y="2841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855209" y="2841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903723" y="2829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903723" y="2829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943347" y="2819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943347" y="2819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987544" y="2808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987544" y="2808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036058" y="2797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036058" y="2797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075682" y="2788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075682" y="2788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102225" y="2782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102225" y="2782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155057" y="2770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155057" y="2770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185917" y="2764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185917" y="2764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247766" y="2751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247766" y="2751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71210" y="2728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371210" y="2728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380101" y="2726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380101" y="2726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494782" y="2706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494782" y="2706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525642" y="2701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525642" y="2701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587365" y="2692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587365" y="2692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984366" y="2639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984366" y="2639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663690" y="2580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663690" y="2580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131177" y="2552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131177" y="2552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237094" y="2547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237094" y="2547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 txBox="1"/>
          <p:nvPr/>
        </p:nvSpPr>
        <p:spPr>
          <a:xfrm>
            <a:off x="116039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39543400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8" name="object 578"/>
          <p:cNvSpPr txBox="1"/>
          <p:nvPr/>
        </p:nvSpPr>
        <p:spPr>
          <a:xfrm>
            <a:off x="204266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292481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380695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468922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557136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645363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594230" y="496286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594230" y="431224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594230" y="369497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7" name="object 587"/>
          <p:cNvSpPr txBox="1"/>
          <p:nvPr/>
        </p:nvSpPr>
        <p:spPr>
          <a:xfrm>
            <a:off x="594230" y="30442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88" name="object 588"/>
          <p:cNvSpPr txBox="1"/>
          <p:nvPr/>
        </p:nvSpPr>
        <p:spPr>
          <a:xfrm>
            <a:off x="594230" y="239360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9" name="object 58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MOBP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39543339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914400" y="4319651"/>
            <a:ext cx="1201420" cy="29273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2137536" y="4027042"/>
            <a:ext cx="904240" cy="292735"/>
          </a:xfrm>
          <a:custGeom>
            <a:avLst/>
            <a:gdLst/>
            <a:ahLst/>
            <a:cxnLst/>
            <a:rect l="l" t="t" r="r" b="b"/>
            <a:pathLst>
              <a:path w="904239" h="292735">
                <a:moveTo>
                  <a:pt x="0" y="292607"/>
                </a:moveTo>
                <a:lnTo>
                  <a:pt x="904239" y="292607"/>
                </a:lnTo>
                <a:lnTo>
                  <a:pt x="904239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 txBox="1"/>
          <p:nvPr/>
        </p:nvSpPr>
        <p:spPr>
          <a:xfrm>
            <a:off x="2337561" y="412102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4188586" y="4027042"/>
            <a:ext cx="150431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5369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4188586" y="4027042"/>
            <a:ext cx="152209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9525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3870959" y="4027042"/>
            <a:ext cx="1839595" cy="29273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83883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2126488" y="3734434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607"/>
                </a:lnTo>
              </a:path>
            </a:pathLst>
          </a:custGeom>
          <a:ln w="14477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 txBox="1"/>
          <p:nvPr/>
        </p:nvSpPr>
        <p:spPr>
          <a:xfrm>
            <a:off x="2005838" y="383603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2119883" y="3149345"/>
            <a:ext cx="922019" cy="292735"/>
          </a:xfrm>
          <a:custGeom>
            <a:avLst/>
            <a:gdLst/>
            <a:ahLst/>
            <a:cxnLst/>
            <a:rect l="l" t="t" r="r" b="b"/>
            <a:pathLst>
              <a:path w="922019" h="292735">
                <a:moveTo>
                  <a:pt x="0" y="292607"/>
                </a:moveTo>
                <a:lnTo>
                  <a:pt x="921893" y="292607"/>
                </a:lnTo>
                <a:lnTo>
                  <a:pt x="921893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 txBox="1"/>
          <p:nvPr/>
        </p:nvSpPr>
        <p:spPr>
          <a:xfrm>
            <a:off x="2486660" y="324421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3870959" y="3149345"/>
            <a:ext cx="318135" cy="292735"/>
          </a:xfrm>
          <a:custGeom>
            <a:avLst/>
            <a:gdLst/>
            <a:ahLst/>
            <a:cxnLst/>
            <a:rect l="l" t="t" r="r" b="b"/>
            <a:pathLst>
              <a:path w="318135" h="292735">
                <a:moveTo>
                  <a:pt x="0" y="292607"/>
                </a:moveTo>
                <a:lnTo>
                  <a:pt x="317626" y="292607"/>
                </a:lnTo>
                <a:lnTo>
                  <a:pt x="317626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 txBox="1"/>
          <p:nvPr/>
        </p:nvSpPr>
        <p:spPr>
          <a:xfrm>
            <a:off x="4188586" y="3149345"/>
            <a:ext cx="150431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09880" algn="ct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4188586" y="3149345"/>
            <a:ext cx="167195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59385" algn="ct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4188586" y="3149345"/>
            <a:ext cx="216598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486409" algn="ct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4188586" y="3149345"/>
            <a:ext cx="2165985" cy="292735"/>
          </a:xfrm>
          <a:custGeom>
            <a:avLst/>
            <a:gdLst/>
            <a:ahLst/>
            <a:cxnLst/>
            <a:rect l="l" t="t" r="r" b="b"/>
            <a:pathLst>
              <a:path w="2165985" h="292735">
                <a:moveTo>
                  <a:pt x="0" y="292607"/>
                </a:moveTo>
                <a:lnTo>
                  <a:pt x="2165858" y="292607"/>
                </a:lnTo>
                <a:lnTo>
                  <a:pt x="2165858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 txBox="1"/>
          <p:nvPr/>
        </p:nvSpPr>
        <p:spPr>
          <a:xfrm>
            <a:off x="5177282" y="324421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2119883" y="3441953"/>
            <a:ext cx="922019" cy="292735"/>
          </a:xfrm>
          <a:custGeom>
            <a:avLst/>
            <a:gdLst/>
            <a:ahLst/>
            <a:cxnLst/>
            <a:rect l="l" t="t" r="r" b="b"/>
            <a:pathLst>
              <a:path w="922019" h="292735">
                <a:moveTo>
                  <a:pt x="0" y="292608"/>
                </a:moveTo>
                <a:lnTo>
                  <a:pt x="921893" y="292608"/>
                </a:lnTo>
                <a:lnTo>
                  <a:pt x="921893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 txBox="1"/>
          <p:nvPr/>
        </p:nvSpPr>
        <p:spPr>
          <a:xfrm>
            <a:off x="2404110" y="353986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4184141" y="2856738"/>
            <a:ext cx="1513205" cy="292735"/>
          </a:xfrm>
          <a:custGeom>
            <a:avLst/>
            <a:gdLst/>
            <a:ahLst/>
            <a:cxnLst/>
            <a:rect l="l" t="t" r="r" b="b"/>
            <a:pathLst>
              <a:path w="1513204" h="292735">
                <a:moveTo>
                  <a:pt x="0" y="292607"/>
                </a:moveTo>
                <a:lnTo>
                  <a:pt x="1513078" y="292607"/>
                </a:lnTo>
                <a:lnTo>
                  <a:pt x="1513078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914400" y="2856738"/>
            <a:ext cx="6583680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  <a:tabLst>
                <a:tab pos="2446020" algn="l"/>
                <a:tab pos="6243955" algn="l"/>
              </a:tabLst>
            </a:pP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5697220" y="2856738"/>
            <a:ext cx="1800860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914400" y="2856738"/>
            <a:ext cx="2131695" cy="292735"/>
          </a:xfrm>
          <a:custGeom>
            <a:avLst/>
            <a:gdLst/>
            <a:ahLst/>
            <a:cxnLst/>
            <a:rect l="l" t="t" r="r" b="b"/>
            <a:pathLst>
              <a:path w="2131695" h="292735">
                <a:moveTo>
                  <a:pt x="0" y="292607"/>
                </a:moveTo>
                <a:lnTo>
                  <a:pt x="2131695" y="292607"/>
                </a:lnTo>
                <a:lnTo>
                  <a:pt x="2131695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184141" y="2856738"/>
            <a:ext cx="1680845" cy="292735"/>
          </a:xfrm>
          <a:custGeom>
            <a:avLst/>
            <a:gdLst/>
            <a:ahLst/>
            <a:cxnLst/>
            <a:rect l="l" t="t" r="r" b="b"/>
            <a:pathLst>
              <a:path w="1680845" h="292735">
                <a:moveTo>
                  <a:pt x="0" y="292607"/>
                </a:moveTo>
                <a:lnTo>
                  <a:pt x="1680591" y="292607"/>
                </a:lnTo>
                <a:lnTo>
                  <a:pt x="1680591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914400" y="2856738"/>
            <a:ext cx="2131695" cy="292735"/>
          </a:xfrm>
          <a:custGeom>
            <a:avLst/>
            <a:gdLst/>
            <a:ahLst/>
            <a:cxnLst/>
            <a:rect l="l" t="t" r="r" b="b"/>
            <a:pathLst>
              <a:path w="2131695" h="292735">
                <a:moveTo>
                  <a:pt x="0" y="292607"/>
                </a:moveTo>
                <a:lnTo>
                  <a:pt x="2131695" y="292607"/>
                </a:lnTo>
                <a:lnTo>
                  <a:pt x="2131695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 txBox="1"/>
          <p:nvPr/>
        </p:nvSpPr>
        <p:spPr>
          <a:xfrm>
            <a:off x="1050289" y="295859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3046095" y="2856738"/>
            <a:ext cx="1138555" cy="292735"/>
          </a:xfrm>
          <a:custGeom>
            <a:avLst/>
            <a:gdLst/>
            <a:ahLst/>
            <a:cxnLst/>
            <a:rect l="l" t="t" r="r" b="b"/>
            <a:pathLst>
              <a:path w="1138554" h="292735">
                <a:moveTo>
                  <a:pt x="0" y="292608"/>
                </a:moveTo>
                <a:lnTo>
                  <a:pt x="1138046" y="292608"/>
                </a:lnTo>
                <a:lnTo>
                  <a:pt x="1138046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 txBox="1"/>
          <p:nvPr/>
        </p:nvSpPr>
        <p:spPr>
          <a:xfrm>
            <a:off x="3507232" y="295859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5864733" y="2856738"/>
            <a:ext cx="1633855" cy="292735"/>
          </a:xfrm>
          <a:custGeom>
            <a:avLst/>
            <a:gdLst/>
            <a:ahLst/>
            <a:cxnLst/>
            <a:rect l="l" t="t" r="r" b="b"/>
            <a:pathLst>
              <a:path w="1633854" h="292735">
                <a:moveTo>
                  <a:pt x="0" y="292608"/>
                </a:moveTo>
                <a:lnTo>
                  <a:pt x="1633346" y="292608"/>
                </a:lnTo>
                <a:lnTo>
                  <a:pt x="1633347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 txBox="1"/>
          <p:nvPr/>
        </p:nvSpPr>
        <p:spPr>
          <a:xfrm>
            <a:off x="7146290" y="295859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5714746" y="2564257"/>
            <a:ext cx="640080" cy="292735"/>
          </a:xfrm>
          <a:custGeom>
            <a:avLst/>
            <a:gdLst/>
            <a:ahLst/>
            <a:cxnLst/>
            <a:rect l="l" t="t" r="r" b="b"/>
            <a:pathLst>
              <a:path w="640079" h="292735">
                <a:moveTo>
                  <a:pt x="0" y="292608"/>
                </a:moveTo>
                <a:lnTo>
                  <a:pt x="639572" y="292608"/>
                </a:lnTo>
                <a:lnTo>
                  <a:pt x="639572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 txBox="1"/>
          <p:nvPr/>
        </p:nvSpPr>
        <p:spPr>
          <a:xfrm>
            <a:off x="5914009" y="266585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4" name="object 62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23" name="object 62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504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504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22958" y="3414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22958" y="3414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55114" y="3306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55114" y="3306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51126" y="3268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51126" y="3268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51202" y="3234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51202" y="3234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79270" y="3226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79270" y="3226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03273" y="32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03273" y="32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55216" y="3207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55216" y="3207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79345" y="320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79345" y="320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51354" y="3189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51354" y="3189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39366" y="3181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39366" y="3181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31441" y="31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31441" y="31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43505" y="3181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43505" y="3181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07514" y="318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07514" y="318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263520" y="3198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263520" y="3198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99589" y="3207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99589" y="3207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307589" y="3209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307589" y="3209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19527" y="3212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19527" y="3212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35529" y="321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35529" y="321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39745" y="3311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39745" y="3311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79751" y="3337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79751" y="3337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15819" y="3363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15819" y="3363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31973" y="356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31973" y="356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15920" y="3671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915920" y="3671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988055" y="3772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88055" y="3772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39998" y="3851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39998" y="3851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76067" y="3910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76067" y="3910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84067" y="3923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84067" y="3923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100070" y="3950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100070" y="3950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124073" y="3992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24073" y="3992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32073" y="4006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32073" y="4006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72079" y="4078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72079" y="4078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232150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232150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40151" y="4205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240151" y="4205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52215" y="4228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52215" y="4228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380232" y="4470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380232" y="4470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440303" y="4579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440303" y="4579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452367" y="4601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452367" y="4601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519614" y="4679378"/>
            <a:ext cx="988949" cy="43268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585080" y="458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585080" y="458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593082" y="4575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593082" y="4575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621148" y="4548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621148" y="4548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637151" y="4533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37151" y="4533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77155" y="4495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677155" y="4495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01159" y="4472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701159" y="4472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709159" y="446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09159" y="446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93234" y="4387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793234" y="4387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09235" y="4372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09235" y="4372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37176" y="4346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37176" y="4346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857241" y="4328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57241" y="4328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869307" y="4317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869307" y="4317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885309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885309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57317" y="4237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957317" y="4237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977384" y="4219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977384" y="4219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17389" y="4183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17389" y="4183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25719" y="3665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25719" y="3665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669788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69788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33947" y="3418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933947" y="3418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989954" y="3374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989954" y="3374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013958" y="3355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013958" y="3355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802501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802501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898640" y="269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898640" y="269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242809" y="243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242809" y="243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762632" y="5486400"/>
            <a:ext cx="4003040" cy="0"/>
          </a:xfrm>
          <a:custGeom>
            <a:avLst/>
            <a:gdLst/>
            <a:ahLst/>
            <a:cxnLst/>
            <a:rect l="l" t="t" r="r" b="b"/>
            <a:pathLst>
              <a:path w="4003040">
                <a:moveTo>
                  <a:pt x="0" y="0"/>
                </a:moveTo>
                <a:lnTo>
                  <a:pt x="400265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7626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7638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76529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914400" y="2275077"/>
            <a:ext cx="0" cy="2992120"/>
          </a:xfrm>
          <a:custGeom>
            <a:avLst/>
            <a:gdLst/>
            <a:ahLst/>
            <a:cxnLst/>
            <a:rect l="l" t="t" r="r" b="b"/>
            <a:pathLst>
              <a:path h="2992120">
                <a:moveTo>
                  <a:pt x="0" y="0"/>
                </a:moveTo>
                <a:lnTo>
                  <a:pt x="0" y="299186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22960" y="52669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22960" y="45189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3771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22960" y="3022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22960" y="2275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149603" y="35077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149603" y="35162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153477" y="35163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325752" y="3417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325752" y="3426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329626" y="34260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557908" y="3309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557908" y="3318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61782" y="3317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654048" y="3271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654048" y="32799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657794" y="3279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754123" y="3237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754123" y="32461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757870" y="3246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782064" y="32293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782064" y="3237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785937" y="32379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806067" y="3222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806067" y="32313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09940" y="32313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858136" y="32100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858136" y="32185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861883" y="32186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882139" y="3204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82139" y="32134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886013" y="32134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954148" y="3192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954148" y="32011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958022" y="3201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042286" y="3184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042286" y="3192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046033" y="3192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134361" y="3184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134361" y="3193033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082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138108" y="3192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146300" y="3184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150173" y="31933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210307" y="3191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210307" y="32000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214181" y="3199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266442" y="3201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266442" y="3209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270188" y="3209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302382" y="32099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302382" y="32184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306256" y="32184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310383" y="32120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310383" y="3220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314257" y="3220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322448" y="3215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322448" y="32240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326195" y="3223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338451" y="3220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338451" y="3228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342197" y="3228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542539" y="3314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542539" y="3323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546413" y="33231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582545" y="3340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582545" y="33492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586418" y="3349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618613" y="3366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618613" y="33751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622486" y="33750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834767" y="3570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834767" y="3579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838640" y="3579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918841" y="3674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918841" y="36828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922587" y="36829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990850" y="3774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990850" y="37834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994723" y="3783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042920" y="38543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042920" y="3862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046666" y="3862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078988" y="3912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078988" y="3921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082734" y="39215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086989" y="39263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086989" y="39349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090735" y="3934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102991" y="39536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102991" y="3962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106737" y="39622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126994" y="3995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126994" y="40039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130740" y="4003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134995" y="4009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134995" y="40180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138741" y="40180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175000" y="4081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175000" y="40901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178746" y="4090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235070" y="4193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235070" y="4201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238817" y="4201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243072" y="42081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243072" y="42167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246818" y="42167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255009" y="4230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255009" y="4239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258883" y="4239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383153" y="4472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386899" y="44815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443223" y="4582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46970" y="45912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55161" y="46040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59035" y="46125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355530" y="4682172"/>
            <a:ext cx="1389253" cy="67690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587875" y="4586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591748" y="45946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595876" y="4578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599749" y="4587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623942" y="4551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627816" y="4560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639945" y="4536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643818" y="45450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679950" y="4498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683823" y="4507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703953" y="4475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707826" y="4484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711953" y="4468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715827" y="4476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796028" y="4389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796028" y="4391088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147" y="0"/>
                </a:lnTo>
              </a:path>
            </a:pathLst>
          </a:custGeom>
          <a:ln w="243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799901" y="4398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812029" y="43751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815903" y="43837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840096" y="43492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840096" y="43578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843843" y="43578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860163" y="4330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860163" y="43394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863909" y="4339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872101" y="4319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872101" y="4321238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147" y="0"/>
                </a:lnTo>
              </a:path>
            </a:pathLst>
          </a:custGeom>
          <a:ln w="241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875974" y="4328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888103" y="4305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891976" y="4313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960111" y="4240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960111" y="42486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963985" y="4248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980178" y="42221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80178" y="4230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984051" y="42306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020183" y="41863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020183" y="41948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024056" y="41948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628640" y="36681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628640" y="3676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632386" y="36767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672582" y="36323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672582" y="36409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676455" y="3640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936869" y="34215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936869" y="34301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940615" y="34300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992876" y="3377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996622" y="3386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016878" y="33588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020625" y="33674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805421" y="2763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805421" y="27722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809168" y="2772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01433" y="2693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901433" y="2701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905307" y="27016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245604" y="2441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245604" y="2449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9477" y="2449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158239" y="3289808"/>
            <a:ext cx="0" cy="453390"/>
          </a:xfrm>
          <a:custGeom>
            <a:avLst/>
            <a:gdLst/>
            <a:ahLst/>
            <a:cxnLst/>
            <a:rect l="l" t="t" r="r" b="b"/>
            <a:pathLst>
              <a:path h="453389">
                <a:moveTo>
                  <a:pt x="0" y="4528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066800" y="37426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066800" y="32898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334388" y="3221354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4093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242949" y="3630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42949" y="3221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566544" y="3133851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3681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475105" y="35020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475105" y="3133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662557" y="3101213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4">
                <a:moveTo>
                  <a:pt x="0" y="3573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71116" y="3458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571116" y="31012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762632" y="3111245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671192" y="3421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790700" y="3111245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9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699260" y="34122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814702" y="3111245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4">
                <a:moveTo>
                  <a:pt x="0" y="0"/>
                </a:moveTo>
                <a:lnTo>
                  <a:pt x="0" y="293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723263" y="3405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866645" y="3111245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0"/>
                </a:moveTo>
                <a:lnTo>
                  <a:pt x="0" y="280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775205" y="3391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890776" y="3111245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799335" y="33863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962785" y="3111245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871345" y="3370707"/>
            <a:ext cx="363220" cy="0"/>
          </a:xfrm>
          <a:custGeom>
            <a:avLst/>
            <a:gdLst/>
            <a:ahLst/>
            <a:cxnLst/>
            <a:rect l="l" t="t" r="r" b="b"/>
            <a:pathLst>
              <a:path w="363219">
                <a:moveTo>
                  <a:pt x="0" y="0"/>
                </a:moveTo>
                <a:lnTo>
                  <a:pt x="362966" y="0"/>
                </a:lnTo>
              </a:path>
            </a:pathLst>
          </a:custGeom>
          <a:ln w="158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050795" y="3111245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4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959355" y="3366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142870" y="3111245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154935" y="3111245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71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063495" y="3368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218944" y="3111245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127504" y="3376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274951" y="3111245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183510" y="3387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311019" y="3111245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19579" y="3398139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319020" y="3111245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8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330957" y="3111245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239517" y="3402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346960" y="3111245"/>
            <a:ext cx="0" cy="297180"/>
          </a:xfrm>
          <a:custGeom>
            <a:avLst/>
            <a:gdLst/>
            <a:ahLst/>
            <a:cxnLst/>
            <a:rect l="l" t="t" r="r" b="b"/>
            <a:pathLst>
              <a:path h="297179">
                <a:moveTo>
                  <a:pt x="0" y="0"/>
                </a:moveTo>
                <a:lnTo>
                  <a:pt x="0" y="296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255520" y="34081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551176" y="3139439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3672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459735" y="35067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459735" y="3139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91180" y="3164967"/>
            <a:ext cx="0" cy="368935"/>
          </a:xfrm>
          <a:custGeom>
            <a:avLst/>
            <a:gdLst/>
            <a:ahLst/>
            <a:cxnLst/>
            <a:rect l="l" t="t" r="r" b="b"/>
            <a:pathLst>
              <a:path h="368935">
                <a:moveTo>
                  <a:pt x="0" y="3686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499741" y="3533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499741" y="3164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27248" y="3190113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3700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535808" y="3560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535808" y="3190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843402" y="3390265"/>
            <a:ext cx="0" cy="377825"/>
          </a:xfrm>
          <a:custGeom>
            <a:avLst/>
            <a:gdLst/>
            <a:ahLst/>
            <a:cxnLst/>
            <a:rect l="l" t="t" r="r" b="b"/>
            <a:pathLst>
              <a:path h="377825">
                <a:moveTo>
                  <a:pt x="0" y="3778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51963" y="3768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51963" y="3390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927350" y="3491865"/>
            <a:ext cx="0" cy="382270"/>
          </a:xfrm>
          <a:custGeom>
            <a:avLst/>
            <a:gdLst/>
            <a:ahLst/>
            <a:cxnLst/>
            <a:rect l="l" t="t" r="r" b="b"/>
            <a:pathLst>
              <a:path h="382270">
                <a:moveTo>
                  <a:pt x="0" y="3820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835910" y="38738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835910" y="34918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99485" y="358990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3869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908045" y="3976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908045" y="3589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051429" y="3666997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3919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959989" y="4058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959989" y="36669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087497" y="3723640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3958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996057" y="412642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233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996057" y="373005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2235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095498" y="3736466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3968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11500" y="3762628"/>
            <a:ext cx="0" cy="399415"/>
          </a:xfrm>
          <a:custGeom>
            <a:avLst/>
            <a:gdLst/>
            <a:ahLst/>
            <a:cxnLst/>
            <a:rect l="l" t="t" r="r" b="b"/>
            <a:pathLst>
              <a:path h="399414">
                <a:moveTo>
                  <a:pt x="0" y="3990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020060" y="4161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020060" y="3762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135502" y="3802760"/>
            <a:ext cx="0" cy="402590"/>
          </a:xfrm>
          <a:custGeom>
            <a:avLst/>
            <a:gdLst/>
            <a:ahLst/>
            <a:cxnLst/>
            <a:rect l="l" t="t" r="r" b="b"/>
            <a:pathLst>
              <a:path h="402589">
                <a:moveTo>
                  <a:pt x="0" y="4023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044063" y="421246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24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044063" y="380949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229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143504" y="3816222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4036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183508" y="3885057"/>
            <a:ext cx="0" cy="41020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4100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092069" y="4295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092069" y="3885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243579" y="3990847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4216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152139" y="4412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152139" y="3997959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237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251580" y="4005071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4234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160141" y="4428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263646" y="4026534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4258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172205" y="4026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391661" y="4253229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300221" y="4253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451733" y="4355338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60292" y="43553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463797" y="4375150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372358" y="43751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596510" y="4369942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505071" y="4365942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0" y="0"/>
                </a:lnTo>
              </a:path>
            </a:pathLst>
          </a:custGeom>
          <a:ln w="17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604511" y="4361941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23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632578" y="4334128"/>
            <a:ext cx="0" cy="100330"/>
          </a:xfrm>
          <a:custGeom>
            <a:avLst/>
            <a:gdLst/>
            <a:ahLst/>
            <a:cxnLst/>
            <a:rect l="l" t="t" r="r" b="b"/>
            <a:pathLst>
              <a:path h="100329">
                <a:moveTo>
                  <a:pt x="0" y="0"/>
                </a:moveTo>
                <a:lnTo>
                  <a:pt x="0" y="100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541139" y="4334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648580" y="4318380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4">
                <a:moveTo>
                  <a:pt x="0" y="0"/>
                </a:moveTo>
                <a:lnTo>
                  <a:pt x="0" y="115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557140" y="4318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688585" y="4278884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4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597146" y="42788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712589" y="4255389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621148" y="4251452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0" y="0"/>
                </a:lnTo>
              </a:path>
            </a:pathLst>
          </a:custGeom>
          <a:ln w="1739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720590" y="4247515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68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804664" y="4166108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713223" y="4166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820665" y="4150740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729226" y="41507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848605" y="4123944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757165" y="41239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868671" y="4105021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777232" y="4105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880736" y="4093590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789296" y="4093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896739" y="4078604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805298" y="4078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968747" y="4011548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7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877308" y="4011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988814" y="3993134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1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897373" y="3993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028819" y="3956684"/>
            <a:ext cx="0" cy="476884"/>
          </a:xfrm>
          <a:custGeom>
            <a:avLst/>
            <a:gdLst/>
            <a:ahLst/>
            <a:cxnLst/>
            <a:rect l="l" t="t" r="r" b="b"/>
            <a:pathLst>
              <a:path h="476885">
                <a:moveTo>
                  <a:pt x="0" y="4763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937378" y="44330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937378" y="3956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637148" y="3449954"/>
            <a:ext cx="0" cy="454025"/>
          </a:xfrm>
          <a:custGeom>
            <a:avLst/>
            <a:gdLst/>
            <a:ahLst/>
            <a:cxnLst/>
            <a:rect l="l" t="t" r="r" b="b"/>
            <a:pathLst>
              <a:path h="454025">
                <a:moveTo>
                  <a:pt x="0" y="4536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545709" y="3903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545709" y="3449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681217" y="3416046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4498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589778" y="3865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589778" y="3416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853938" y="3645915"/>
            <a:ext cx="75565" cy="0"/>
          </a:xfrm>
          <a:custGeom>
            <a:avLst/>
            <a:gdLst/>
            <a:ahLst/>
            <a:cxnLst/>
            <a:rect l="l" t="t" r="r" b="b"/>
            <a:pathLst>
              <a:path w="75564">
                <a:moveTo>
                  <a:pt x="0" y="0"/>
                </a:moveTo>
                <a:lnTo>
                  <a:pt x="7543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853938" y="3214242"/>
            <a:ext cx="75565" cy="0"/>
          </a:xfrm>
          <a:custGeom>
            <a:avLst/>
            <a:gdLst/>
            <a:ahLst/>
            <a:cxnLst/>
            <a:rect l="l" t="t" r="r" b="b"/>
            <a:pathLst>
              <a:path w="75564">
                <a:moveTo>
                  <a:pt x="0" y="0"/>
                </a:moveTo>
                <a:lnTo>
                  <a:pt x="7543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909945" y="3601084"/>
            <a:ext cx="19685" cy="0"/>
          </a:xfrm>
          <a:custGeom>
            <a:avLst/>
            <a:gdLst/>
            <a:ahLst/>
            <a:cxnLst/>
            <a:rect l="l" t="t" r="r" b="b"/>
            <a:pathLst>
              <a:path w="19685">
                <a:moveTo>
                  <a:pt x="0" y="0"/>
                </a:moveTo>
                <a:lnTo>
                  <a:pt x="1943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909945" y="3171317"/>
            <a:ext cx="19685" cy="0"/>
          </a:xfrm>
          <a:custGeom>
            <a:avLst/>
            <a:gdLst/>
            <a:ahLst/>
            <a:cxnLst/>
            <a:rect l="l" t="t" r="r" b="b"/>
            <a:pathLst>
              <a:path w="19685">
                <a:moveTo>
                  <a:pt x="0" y="0"/>
                </a:moveTo>
                <a:lnTo>
                  <a:pt x="1943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813931" y="2481198"/>
            <a:ext cx="0" cy="299720"/>
          </a:xfrm>
          <a:custGeom>
            <a:avLst/>
            <a:gdLst/>
            <a:ahLst/>
            <a:cxnLst/>
            <a:rect l="l" t="t" r="r" b="b"/>
            <a:pathLst>
              <a:path h="299719">
                <a:moveTo>
                  <a:pt x="0" y="0"/>
                </a:moveTo>
                <a:lnTo>
                  <a:pt x="0" y="299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722491" y="24811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910069" y="2389885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0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818630" y="2389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254240" y="2052320"/>
            <a:ext cx="0" cy="728345"/>
          </a:xfrm>
          <a:custGeom>
            <a:avLst/>
            <a:gdLst/>
            <a:ahLst/>
            <a:cxnLst/>
            <a:rect l="l" t="t" r="r" b="b"/>
            <a:pathLst>
              <a:path h="728344">
                <a:moveTo>
                  <a:pt x="0" y="0"/>
                </a:moveTo>
                <a:lnTo>
                  <a:pt x="0" y="728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498080" y="2615183"/>
            <a:ext cx="0" cy="2315845"/>
          </a:xfrm>
          <a:custGeom>
            <a:avLst/>
            <a:gdLst/>
            <a:ahLst/>
            <a:cxnLst/>
            <a:rect l="l" t="t" r="r" b="b"/>
            <a:pathLst>
              <a:path h="2315845">
                <a:moveTo>
                  <a:pt x="0" y="231533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498080" y="4930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498080" y="4599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498080" y="42689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498080" y="39381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498080" y="3607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498080" y="32766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498080" y="2945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498080" y="2615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 txBox="1"/>
          <p:nvPr/>
        </p:nvSpPr>
        <p:spPr>
          <a:xfrm>
            <a:off x="7668259" y="4870828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7668259" y="4539993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7668259" y="420928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7668259" y="387845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7668259" y="354774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7668259" y="3217034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0" name="object 460"/>
          <p:cNvSpPr txBox="1"/>
          <p:nvPr/>
        </p:nvSpPr>
        <p:spPr>
          <a:xfrm>
            <a:off x="7668259" y="288619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1" name="object 461"/>
          <p:cNvSpPr txBox="1"/>
          <p:nvPr/>
        </p:nvSpPr>
        <p:spPr>
          <a:xfrm>
            <a:off x="7668259" y="255549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1141094" y="3499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141094" y="3499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317244" y="3408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317244" y="3408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549400" y="3300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549400" y="3300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645411" y="3262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645411" y="3262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745488" y="3228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745488" y="3228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773554" y="32207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773554" y="32207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797557" y="3214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797557" y="3214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849501" y="32014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849501" y="32014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873630" y="3196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873630" y="3196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945639" y="3184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945639" y="3184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033651" y="3175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033651" y="3175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125726" y="317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125726" y="317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137791" y="3176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137791" y="3176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201798" y="3182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201798" y="3182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257805" y="3192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257805" y="3192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293873" y="3201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293873" y="3201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301875" y="3203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301875" y="3203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313813" y="3206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313813" y="3206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329814" y="3211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329814" y="3211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534030" y="33059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534030" y="33059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574035" y="3332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574035" y="3332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610104" y="33580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610104" y="33580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826257" y="356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826257" y="356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910204" y="3665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910204" y="3665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982341" y="3766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982341" y="3766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034283" y="3845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034283" y="3845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070351" y="3904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070351" y="3904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078352" y="3917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078352" y="3917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094354" y="3945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094354" y="3945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118357" y="3986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118357" y="3986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126358" y="4000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126358" y="4000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166364" y="4073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166364" y="4073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226435" y="4184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226435" y="4184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234435" y="4199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234435" y="4199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246501" y="4222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246501" y="4222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374516" y="4464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374516" y="4464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434588" y="4574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434588" y="4574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446653" y="4595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446653" y="4595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513899" y="4673663"/>
            <a:ext cx="1000378" cy="44411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579365" y="45775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579365" y="45775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587366" y="4569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587366" y="4569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615434" y="4543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615434" y="4543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631435" y="4527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631435" y="4527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671440" y="4489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671440" y="4489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695444" y="4467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695444" y="4467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703445" y="4459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703445" y="4459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787519" y="4381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787519" y="4381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803521" y="4366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803521" y="4366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831460" y="43407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831460" y="43407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851527" y="4322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851527" y="4322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863591" y="4311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863591" y="4311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879594" y="4296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879594" y="4296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951603" y="4231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951603" y="4231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971669" y="4213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971669" y="4213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011673" y="41776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011673" y="41776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620003" y="3659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620003" y="3659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664072" y="3623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664072" y="3623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928233" y="3412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928233" y="3412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984240" y="3369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984240" y="3369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008242" y="3350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008242" y="3350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796785" y="2755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796785" y="2755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892925" y="2684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892925" y="2684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237094" y="2432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237094" y="2432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 txBox="1"/>
          <p:nvPr/>
        </p:nvSpPr>
        <p:spPr>
          <a:xfrm>
            <a:off x="152755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2819500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8" name="object 588"/>
          <p:cNvSpPr txBox="1"/>
          <p:nvPr/>
        </p:nvSpPr>
        <p:spPr>
          <a:xfrm>
            <a:off x="3528821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2820000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5530088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2820500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594230" y="5189075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−3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594230" y="4441045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−2</a:t>
            </a:r>
            <a:endParaRPr sz="9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594230" y="3693142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594230" y="2978462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594230" y="2230559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SH3BP2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2819349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17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914400" y="4434332"/>
            <a:ext cx="1012825" cy="330835"/>
          </a:xfrm>
          <a:custGeom>
            <a:avLst/>
            <a:gdLst/>
            <a:ahLst/>
            <a:cxnLst/>
            <a:rect l="l" t="t" r="r" b="b"/>
            <a:pathLst>
              <a:path w="1012825" h="330835">
                <a:moveTo>
                  <a:pt x="0" y="330707"/>
                </a:moveTo>
                <a:lnTo>
                  <a:pt x="1012317" y="330707"/>
                </a:lnTo>
                <a:lnTo>
                  <a:pt x="1012317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 txBox="1"/>
          <p:nvPr/>
        </p:nvSpPr>
        <p:spPr>
          <a:xfrm>
            <a:off x="1243202" y="454596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1926717" y="4434332"/>
            <a:ext cx="3998595" cy="330835"/>
          </a:xfrm>
          <a:custGeom>
            <a:avLst/>
            <a:gdLst/>
            <a:ahLst/>
            <a:cxnLst/>
            <a:rect l="l" t="t" r="r" b="b"/>
            <a:pathLst>
              <a:path w="3998595" h="330835">
                <a:moveTo>
                  <a:pt x="0" y="330708"/>
                </a:moveTo>
                <a:lnTo>
                  <a:pt x="3998595" y="330708"/>
                </a:lnTo>
                <a:lnTo>
                  <a:pt x="3998595" y="0"/>
                </a:lnTo>
                <a:lnTo>
                  <a:pt x="0" y="0"/>
                </a:lnTo>
                <a:lnTo>
                  <a:pt x="0" y="33070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 txBox="1"/>
          <p:nvPr/>
        </p:nvSpPr>
        <p:spPr>
          <a:xfrm>
            <a:off x="3760978" y="454596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914400" y="4765166"/>
            <a:ext cx="1008380" cy="330835"/>
          </a:xfrm>
          <a:custGeom>
            <a:avLst/>
            <a:gdLst/>
            <a:ahLst/>
            <a:cxnLst/>
            <a:rect l="l" t="t" r="r" b="b"/>
            <a:pathLst>
              <a:path w="1008380" h="330835">
                <a:moveTo>
                  <a:pt x="0" y="330707"/>
                </a:moveTo>
                <a:lnTo>
                  <a:pt x="1008252" y="330707"/>
                </a:lnTo>
                <a:lnTo>
                  <a:pt x="1008252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 txBox="1"/>
          <p:nvPr/>
        </p:nvSpPr>
        <p:spPr>
          <a:xfrm>
            <a:off x="894664" y="4879338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3567810" y="4103623"/>
            <a:ext cx="664845" cy="330835"/>
          </a:xfrm>
          <a:custGeom>
            <a:avLst/>
            <a:gdLst/>
            <a:ahLst/>
            <a:cxnLst/>
            <a:rect l="l" t="t" r="r" b="b"/>
            <a:pathLst>
              <a:path w="664845" h="330835">
                <a:moveTo>
                  <a:pt x="0" y="330707"/>
                </a:moveTo>
                <a:lnTo>
                  <a:pt x="664463" y="330707"/>
                </a:lnTo>
                <a:lnTo>
                  <a:pt x="664463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 txBox="1"/>
          <p:nvPr/>
        </p:nvSpPr>
        <p:spPr>
          <a:xfrm>
            <a:off x="3648075" y="421652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3411728" y="3772915"/>
            <a:ext cx="152400" cy="330835"/>
          </a:xfrm>
          <a:custGeom>
            <a:avLst/>
            <a:gdLst/>
            <a:ahLst/>
            <a:cxnLst/>
            <a:rect l="l" t="t" r="r" b="b"/>
            <a:pathLst>
              <a:path w="152400" h="330835">
                <a:moveTo>
                  <a:pt x="0" y="330707"/>
                </a:moveTo>
                <a:lnTo>
                  <a:pt x="152146" y="330707"/>
                </a:lnTo>
                <a:lnTo>
                  <a:pt x="152146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 txBox="1"/>
          <p:nvPr/>
        </p:nvSpPr>
        <p:spPr>
          <a:xfrm>
            <a:off x="3367151" y="389343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5929376" y="3772915"/>
            <a:ext cx="1024890" cy="330835"/>
          </a:xfrm>
          <a:custGeom>
            <a:avLst/>
            <a:gdLst/>
            <a:ahLst/>
            <a:cxnLst/>
            <a:rect l="l" t="t" r="r" b="b"/>
            <a:pathLst>
              <a:path w="1024890" h="330835">
                <a:moveTo>
                  <a:pt x="0" y="330707"/>
                </a:moveTo>
                <a:lnTo>
                  <a:pt x="1024635" y="330707"/>
                </a:lnTo>
                <a:lnTo>
                  <a:pt x="1024635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 txBox="1"/>
          <p:nvPr/>
        </p:nvSpPr>
        <p:spPr>
          <a:xfrm>
            <a:off x="6321044" y="389343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3411728" y="3111373"/>
            <a:ext cx="821055" cy="330835"/>
          </a:xfrm>
          <a:custGeom>
            <a:avLst/>
            <a:gdLst/>
            <a:ahLst/>
            <a:cxnLst/>
            <a:rect l="l" t="t" r="r" b="b"/>
            <a:pathLst>
              <a:path w="821054" h="330835">
                <a:moveTo>
                  <a:pt x="0" y="330707"/>
                </a:moveTo>
                <a:lnTo>
                  <a:pt x="820547" y="330707"/>
                </a:lnTo>
                <a:lnTo>
                  <a:pt x="820547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3727830" y="322516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5929376" y="3111373"/>
            <a:ext cx="1024890" cy="330835"/>
          </a:xfrm>
          <a:custGeom>
            <a:avLst/>
            <a:gdLst/>
            <a:ahLst/>
            <a:cxnLst/>
            <a:rect l="l" t="t" r="r" b="b"/>
            <a:pathLst>
              <a:path w="1024890" h="330835">
                <a:moveTo>
                  <a:pt x="0" y="330707"/>
                </a:moveTo>
                <a:lnTo>
                  <a:pt x="1024635" y="330707"/>
                </a:lnTo>
                <a:lnTo>
                  <a:pt x="1024635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 txBox="1"/>
          <p:nvPr/>
        </p:nvSpPr>
        <p:spPr>
          <a:xfrm>
            <a:off x="6347586" y="322516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3411728" y="3442080"/>
            <a:ext cx="821055" cy="330835"/>
          </a:xfrm>
          <a:custGeom>
            <a:avLst/>
            <a:gdLst/>
            <a:ahLst/>
            <a:cxnLst/>
            <a:rect l="l" t="t" r="r" b="b"/>
            <a:pathLst>
              <a:path w="821054" h="330835">
                <a:moveTo>
                  <a:pt x="0" y="330708"/>
                </a:moveTo>
                <a:lnTo>
                  <a:pt x="820547" y="330708"/>
                </a:lnTo>
                <a:lnTo>
                  <a:pt x="820547" y="0"/>
                </a:lnTo>
                <a:lnTo>
                  <a:pt x="0" y="0"/>
                </a:lnTo>
                <a:lnTo>
                  <a:pt x="0" y="33070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 txBox="1"/>
          <p:nvPr/>
        </p:nvSpPr>
        <p:spPr>
          <a:xfrm>
            <a:off x="3645280" y="355904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5929376" y="3442080"/>
            <a:ext cx="1024890" cy="330835"/>
          </a:xfrm>
          <a:custGeom>
            <a:avLst/>
            <a:gdLst/>
            <a:ahLst/>
            <a:cxnLst/>
            <a:rect l="l" t="t" r="r" b="b"/>
            <a:pathLst>
              <a:path w="1024890" h="330835">
                <a:moveTo>
                  <a:pt x="0" y="330708"/>
                </a:moveTo>
                <a:lnTo>
                  <a:pt x="1024635" y="330708"/>
                </a:lnTo>
                <a:lnTo>
                  <a:pt x="1024635" y="0"/>
                </a:lnTo>
                <a:lnTo>
                  <a:pt x="0" y="0"/>
                </a:lnTo>
                <a:lnTo>
                  <a:pt x="0" y="33070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 txBox="1"/>
          <p:nvPr/>
        </p:nvSpPr>
        <p:spPr>
          <a:xfrm>
            <a:off x="6265036" y="355904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8" name="object 618"/>
          <p:cNvSpPr/>
          <p:nvPr/>
        </p:nvSpPr>
        <p:spPr>
          <a:xfrm>
            <a:off x="914400" y="2780538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330707"/>
                </a:move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 txBox="1"/>
          <p:nvPr/>
        </p:nvSpPr>
        <p:spPr>
          <a:xfrm>
            <a:off x="914400" y="2780538"/>
            <a:ext cx="6583680" cy="3308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914400" y="2780538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330707"/>
                </a:move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 txBox="1"/>
          <p:nvPr/>
        </p:nvSpPr>
        <p:spPr>
          <a:xfrm>
            <a:off x="914400" y="2780538"/>
            <a:ext cx="6583680" cy="3308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2" name="object 622"/>
          <p:cNvSpPr/>
          <p:nvPr/>
        </p:nvSpPr>
        <p:spPr>
          <a:xfrm>
            <a:off x="914400" y="2780538"/>
            <a:ext cx="3322320" cy="330835"/>
          </a:xfrm>
          <a:custGeom>
            <a:avLst/>
            <a:gdLst/>
            <a:ahLst/>
            <a:cxnLst/>
            <a:rect l="l" t="t" r="r" b="b"/>
            <a:pathLst>
              <a:path w="3322320" h="330835">
                <a:moveTo>
                  <a:pt x="0" y="330707"/>
                </a:moveTo>
                <a:lnTo>
                  <a:pt x="3321812" y="330707"/>
                </a:lnTo>
                <a:lnTo>
                  <a:pt x="3321812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 txBox="1"/>
          <p:nvPr/>
        </p:nvSpPr>
        <p:spPr>
          <a:xfrm>
            <a:off x="1050289" y="290131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4236211" y="2780538"/>
            <a:ext cx="2722245" cy="330835"/>
          </a:xfrm>
          <a:custGeom>
            <a:avLst/>
            <a:gdLst/>
            <a:ahLst/>
            <a:cxnLst/>
            <a:rect l="l" t="t" r="r" b="b"/>
            <a:pathLst>
              <a:path w="2722245" h="330835">
                <a:moveTo>
                  <a:pt x="0" y="330707"/>
                </a:moveTo>
                <a:lnTo>
                  <a:pt x="2721864" y="330707"/>
                </a:lnTo>
                <a:lnTo>
                  <a:pt x="2721864" y="0"/>
                </a:lnTo>
                <a:lnTo>
                  <a:pt x="0" y="0"/>
                </a:lnTo>
                <a:lnTo>
                  <a:pt x="0" y="3307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 txBox="1"/>
          <p:nvPr/>
        </p:nvSpPr>
        <p:spPr>
          <a:xfrm>
            <a:off x="6958076" y="2780538"/>
            <a:ext cx="540385" cy="3308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066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6958076" y="2780538"/>
            <a:ext cx="540385" cy="330835"/>
          </a:xfrm>
          <a:custGeom>
            <a:avLst/>
            <a:gdLst/>
            <a:ahLst/>
            <a:cxnLst/>
            <a:rect l="l" t="t" r="r" b="b"/>
            <a:pathLst>
              <a:path w="540384" h="330835">
                <a:moveTo>
                  <a:pt x="0" y="330708"/>
                </a:moveTo>
                <a:lnTo>
                  <a:pt x="540003" y="330708"/>
                </a:lnTo>
                <a:lnTo>
                  <a:pt x="540003" y="0"/>
                </a:lnTo>
                <a:lnTo>
                  <a:pt x="0" y="0"/>
                </a:lnTo>
                <a:lnTo>
                  <a:pt x="0" y="3307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 txBox="1"/>
          <p:nvPr/>
        </p:nvSpPr>
        <p:spPr>
          <a:xfrm>
            <a:off x="7146290" y="290131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9" name="object 6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28" name="object 62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421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421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18208" y="325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18208" y="325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970532" y="2946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970532" y="2946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280666" y="2792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280666" y="2792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387345" y="27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387345" y="27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445511" y="2720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445511" y="2720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017266" y="2536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017266" y="2536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065779" y="252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065779" y="252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114167" y="2517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114167" y="2517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172332" y="2507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172332" y="2507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240151" y="2498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40151" y="2498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307969" y="24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307969" y="24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327400" y="2490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327400" y="2490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346830" y="248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346830" y="248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492119" y="2483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92119" y="2483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89146" y="2486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589146" y="2486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627882" y="2489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627882" y="2489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86047" y="24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686047" y="24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812032" y="2512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812032" y="2512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957320" y="2545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957320" y="2545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76751" y="2550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976751" y="2550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34916" y="2568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34916" y="2568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073652" y="2580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073652" y="2580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93083" y="2587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093083" y="2587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160901" y="2613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60901" y="2613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15967" y="2683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315967" y="2683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393438" y="27241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393438" y="27241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500117" y="278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500117" y="278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558284" y="282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558284" y="282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635753" y="2876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635753" y="2876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674489" y="2904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674489" y="2904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703571" y="2925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703571" y="2925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781169" y="2983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781169" y="2983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916804" y="3090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916804" y="3090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945888" y="3114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45888" y="3114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984622" y="314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984622" y="314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04053" y="3162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04053" y="3162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33136" y="3187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33136" y="3187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81651" y="322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81651" y="322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49469" y="3288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49469" y="3288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88203" y="332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88203" y="332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56021" y="3383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56021" y="3383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75453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75453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420740" y="3532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420740" y="3532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469254" y="357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469254" y="357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537072" y="3638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37072" y="3638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556503" y="3656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556503" y="3656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769736" y="3849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769736" y="3849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944108" y="40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944108" y="40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147689" y="416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147689" y="416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76771" y="4192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76771" y="4192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234938" y="4236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234938" y="4236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273672" y="4265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273672" y="4265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302755" y="4286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02755" y="4286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341490" y="4314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341490" y="4314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380226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80226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419088" y="4368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19088" y="4368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86905" y="4414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486905" y="4414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35293" y="4447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35293" y="4447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554723" y="4459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554723" y="4459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603110" y="4490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603110" y="4490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641972" y="4515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641972" y="4515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661277" y="4527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661277" y="4527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709791" y="4557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709791" y="4557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729094" y="4569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729094" y="4569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826122" y="462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826122" y="462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845427" y="4638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45427" y="4638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942328" y="4695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942328" y="4695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981190" y="4717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981190" y="4717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000493" y="4728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000493" y="4728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029577" y="4745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029577" y="4745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078091" y="4772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078091" y="4772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097394" y="4783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097394" y="4783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136256" y="4805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136256" y="4805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213727" y="4848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213727" y="4848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242809" y="4864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242809" y="4864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187322" y="5486400"/>
            <a:ext cx="5815330" cy="0"/>
          </a:xfrm>
          <a:custGeom>
            <a:avLst/>
            <a:gdLst/>
            <a:ahLst/>
            <a:cxnLst/>
            <a:rect l="l" t="t" r="r" b="b"/>
            <a:pathLst>
              <a:path w="5815330">
                <a:moveTo>
                  <a:pt x="0" y="0"/>
                </a:moveTo>
                <a:lnTo>
                  <a:pt x="581494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873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1564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1255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09473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0639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3313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0022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14400" y="2600960"/>
            <a:ext cx="0" cy="2884805"/>
          </a:xfrm>
          <a:custGeom>
            <a:avLst/>
            <a:gdLst/>
            <a:ahLst/>
            <a:cxnLst/>
            <a:rect l="l" t="t" r="r" b="b"/>
            <a:pathLst>
              <a:path h="2884804">
                <a:moveTo>
                  <a:pt x="0" y="0"/>
                </a:moveTo>
                <a:lnTo>
                  <a:pt x="0" y="288480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22960" y="5485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22960" y="4764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22960" y="40434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20257" y="3322192"/>
            <a:ext cx="1377950" cy="0"/>
          </a:xfrm>
          <a:custGeom>
            <a:avLst/>
            <a:gdLst/>
            <a:ahLst/>
            <a:cxnLst/>
            <a:rect l="l" t="t" r="r" b="b"/>
            <a:pathLst>
              <a:path w="1377950">
                <a:moveTo>
                  <a:pt x="0" y="0"/>
                </a:moveTo>
                <a:lnTo>
                  <a:pt x="137782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288663" y="3322192"/>
            <a:ext cx="979169" cy="0"/>
          </a:xfrm>
          <a:custGeom>
            <a:avLst/>
            <a:gdLst/>
            <a:ahLst/>
            <a:cxnLst/>
            <a:rect l="l" t="t" r="r" b="b"/>
            <a:pathLst>
              <a:path w="979170">
                <a:moveTo>
                  <a:pt x="0" y="0"/>
                </a:moveTo>
                <a:lnTo>
                  <a:pt x="97878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3322192"/>
            <a:ext cx="2012314" cy="0"/>
          </a:xfrm>
          <a:custGeom>
            <a:avLst/>
            <a:gdLst/>
            <a:ahLst/>
            <a:cxnLst/>
            <a:rect l="l" t="t" r="r" b="b"/>
            <a:pathLst>
              <a:path w="2012314">
                <a:moveTo>
                  <a:pt x="0" y="0"/>
                </a:moveTo>
                <a:lnTo>
                  <a:pt x="201193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2600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49603" y="3424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149603" y="34325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153477" y="34326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21002" y="3261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21002" y="32701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24876" y="32701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73452" y="2949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977199" y="29576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283586" y="2795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283586" y="2804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287333" y="2804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390139" y="2748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390139" y="2756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394013" y="2756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448305" y="2723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448305" y="27318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452179" y="2731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020186" y="2539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020186" y="2547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23933" y="2547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068573" y="2529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068573" y="2537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072447" y="2537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17088" y="2520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117088" y="25286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120834" y="2528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175254" y="25106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175254" y="25192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179000" y="25192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243072" y="2501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243072" y="25101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46818" y="25102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310890" y="24945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310890" y="2503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314636" y="2503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330321" y="24930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330321" y="25015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334067" y="25015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349625" y="2491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349625" y="25001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353498" y="2500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495040" y="24867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495040" y="2495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498786" y="24953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91940" y="2489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91940" y="24982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95814" y="2498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630676" y="24922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630676" y="25007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634549" y="25008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688841" y="24975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688841" y="2506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692715" y="2506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814826" y="25157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814826" y="25242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818699" y="25243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960240" y="2548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960240" y="25568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963987" y="2556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979545" y="2553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979545" y="25620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983418" y="2562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037710" y="2570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037710" y="25794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041584" y="2579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076572" y="2583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076572" y="2595626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449" y="0"/>
                </a:lnTo>
              </a:path>
            </a:pathLst>
          </a:custGeom>
          <a:ln w="163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080319" y="2592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095877" y="25904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099750" y="25989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163695" y="2615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163695" y="26245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167568" y="26245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318761" y="26859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318761" y="26944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322635" y="2694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396359" y="2726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396359" y="27355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400105" y="2735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502911" y="2789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506785" y="2798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561078" y="2827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564951" y="28357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638675" y="2879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642421" y="2888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677409" y="29069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681156" y="29154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706492" y="29279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710239" y="2936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783963" y="2985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787836" y="2994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919726" y="3093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923472" y="3101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948809" y="3117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948809" y="3125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952555" y="3125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87544" y="31494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987544" y="3157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991290" y="3158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006975" y="3165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006975" y="31742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010721" y="3174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035930" y="3190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035930" y="3199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039804" y="3198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084445" y="3232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084445" y="3240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088318" y="3240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152263" y="3291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152263" y="3299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156136" y="3299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190997" y="3325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190997" y="3334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194871" y="33339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258942" y="33859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258942" y="33945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262689" y="33945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278246" y="34033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278246" y="3411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282120" y="3411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423661" y="3535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423661" y="3543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427408" y="3543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472048" y="3579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472048" y="35882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475922" y="3588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539994" y="36417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539994" y="3650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543740" y="36502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559297" y="3659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559297" y="36678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563171" y="3667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772530" y="38522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772530" y="38608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776404" y="38608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947028" y="40048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950775" y="40133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150483" y="41722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150483" y="4180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154356" y="41807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179565" y="4194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179565" y="42034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183439" y="4203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237732" y="4239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237732" y="42478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241605" y="4247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276466" y="42682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276466" y="42768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280340" y="42767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305550" y="42895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305550" y="4298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309423" y="42981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344411" y="4317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344411" y="4326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348158" y="43260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383146" y="43449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383146" y="43534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386893" y="43534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421882" y="43718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421882" y="4380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425755" y="43804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489700" y="4417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489700" y="44263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493573" y="4426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538214" y="4449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538214" y="4464748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449" y="0"/>
                </a:lnTo>
              </a:path>
            </a:pathLst>
          </a:custGeom>
          <a:ln w="2209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541960" y="44583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557518" y="4462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561391" y="4471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606031" y="4493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606031" y="45021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609778" y="45022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644767" y="45181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644767" y="4532757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5" y="0"/>
                </a:lnTo>
              </a:path>
            </a:pathLst>
          </a:custGeom>
          <a:ln w="2171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648640" y="45267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664197" y="4530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667944" y="4538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712584" y="4560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712584" y="4574730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5" y="0"/>
                </a:lnTo>
              </a:path>
            </a:pathLst>
          </a:custGeom>
          <a:ln w="213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716458" y="4568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732016" y="4572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735762" y="4580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828917" y="4630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828917" y="4644580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5" y="0"/>
                </a:lnTo>
              </a:path>
            </a:pathLst>
          </a:custGeom>
          <a:ln w="210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832790" y="4638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848347" y="46417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852094" y="4650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945248" y="46982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945248" y="47067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948995" y="47068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983983" y="47204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983983" y="4734559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5" y="0"/>
                </a:lnTo>
              </a:path>
            </a:pathLst>
          </a:custGeom>
          <a:ln w="20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987857" y="47290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003415" y="47315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007161" y="47400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032497" y="4748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032497" y="47566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036244" y="4756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080884" y="4775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080884" y="4789551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5" y="0"/>
                </a:lnTo>
              </a:path>
            </a:pathLst>
          </a:custGeom>
          <a:ln w="204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084758" y="47840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100316" y="4786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104062" y="4794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139051" y="48082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139051" y="4816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142924" y="48167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216647" y="4851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216647" y="48601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220394" y="48602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245731" y="4867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245731" y="4876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249477" y="4876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158239" y="3090672"/>
            <a:ext cx="0" cy="847090"/>
          </a:xfrm>
          <a:custGeom>
            <a:avLst/>
            <a:gdLst/>
            <a:ahLst/>
            <a:cxnLst/>
            <a:rect l="l" t="t" r="r" b="b"/>
            <a:pathLst>
              <a:path h="847089">
                <a:moveTo>
                  <a:pt x="0" y="0"/>
                </a:moveTo>
                <a:lnTo>
                  <a:pt x="0" y="8467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066800" y="3937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429638" y="2781935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1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429638" y="3090672"/>
            <a:ext cx="0" cy="668020"/>
          </a:xfrm>
          <a:custGeom>
            <a:avLst/>
            <a:gdLst/>
            <a:ahLst/>
            <a:cxnLst/>
            <a:rect l="l" t="t" r="r" b="b"/>
            <a:pathLst>
              <a:path h="668020">
                <a:moveTo>
                  <a:pt x="0" y="0"/>
                </a:moveTo>
                <a:lnTo>
                  <a:pt x="0" y="667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338199" y="3758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338199" y="2781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981961" y="2494914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981961" y="3090672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890522" y="3420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890522" y="2494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292095" y="2350389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5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292095" y="3090672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1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200655" y="3257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200655" y="2350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398776" y="2305176"/>
            <a:ext cx="0" cy="488315"/>
          </a:xfrm>
          <a:custGeom>
            <a:avLst/>
            <a:gdLst/>
            <a:ahLst/>
            <a:cxnLst/>
            <a:rect l="l" t="t" r="r" b="b"/>
            <a:pathLst>
              <a:path h="488314">
                <a:moveTo>
                  <a:pt x="0" y="0"/>
                </a:moveTo>
                <a:lnTo>
                  <a:pt x="0" y="4878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398776" y="3090672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307335" y="2305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456942" y="2281554"/>
            <a:ext cx="0" cy="511809"/>
          </a:xfrm>
          <a:custGeom>
            <a:avLst/>
            <a:gdLst/>
            <a:ahLst/>
            <a:cxnLst/>
            <a:rect l="l" t="t" r="r" b="b"/>
            <a:pathLst>
              <a:path h="511810">
                <a:moveTo>
                  <a:pt x="0" y="0"/>
                </a:moveTo>
                <a:lnTo>
                  <a:pt x="0" y="5114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456942" y="3090672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365501" y="2281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028695" y="2103501"/>
            <a:ext cx="0" cy="889000"/>
          </a:xfrm>
          <a:custGeom>
            <a:avLst/>
            <a:gdLst/>
            <a:ahLst/>
            <a:cxnLst/>
            <a:rect l="l" t="t" r="r" b="b"/>
            <a:pathLst>
              <a:path h="889000">
                <a:moveTo>
                  <a:pt x="0" y="8884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937255" y="2991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937255" y="2103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077210" y="2093722"/>
            <a:ext cx="0" cy="888365"/>
          </a:xfrm>
          <a:custGeom>
            <a:avLst/>
            <a:gdLst/>
            <a:ahLst/>
            <a:cxnLst/>
            <a:rect l="l" t="t" r="r" b="b"/>
            <a:pathLst>
              <a:path h="888364">
                <a:moveTo>
                  <a:pt x="0" y="8881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985770" y="2981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985770" y="2093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125597" y="2084958"/>
            <a:ext cx="0" cy="887730"/>
          </a:xfrm>
          <a:custGeom>
            <a:avLst/>
            <a:gdLst/>
            <a:ahLst/>
            <a:cxnLst/>
            <a:rect l="l" t="t" r="r" b="b"/>
            <a:pathLst>
              <a:path h="887730">
                <a:moveTo>
                  <a:pt x="0" y="8876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034157" y="2972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034157" y="2084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183763" y="2075688"/>
            <a:ext cx="0" cy="887730"/>
          </a:xfrm>
          <a:custGeom>
            <a:avLst/>
            <a:gdLst/>
            <a:ahLst/>
            <a:cxnLst/>
            <a:rect l="l" t="t" r="r" b="b"/>
            <a:pathLst>
              <a:path h="887730">
                <a:moveTo>
                  <a:pt x="0" y="8872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092323" y="29629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092323" y="20756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251580" y="2066670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4">
                <a:moveTo>
                  <a:pt x="0" y="8869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160141" y="2953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160141" y="2066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319398" y="2059813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4">
                <a:moveTo>
                  <a:pt x="0" y="8867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338829" y="2058289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4">
                <a:moveTo>
                  <a:pt x="0" y="8865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247389" y="2944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247389" y="2058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358260" y="2056892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64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227958" y="2943479"/>
            <a:ext cx="502920" cy="0"/>
          </a:xfrm>
          <a:custGeom>
            <a:avLst/>
            <a:gdLst/>
            <a:ahLst/>
            <a:cxnLst/>
            <a:rect l="l" t="t" r="r" b="b"/>
            <a:pathLst>
              <a:path w="502920">
                <a:moveTo>
                  <a:pt x="0" y="0"/>
                </a:moveTo>
                <a:lnTo>
                  <a:pt x="502793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227958" y="2057400"/>
            <a:ext cx="502920" cy="0"/>
          </a:xfrm>
          <a:custGeom>
            <a:avLst/>
            <a:gdLst/>
            <a:ahLst/>
            <a:cxnLst/>
            <a:rect l="l" t="t" r="r" b="b"/>
            <a:pathLst>
              <a:path w="502920">
                <a:moveTo>
                  <a:pt x="0" y="0"/>
                </a:moveTo>
                <a:lnTo>
                  <a:pt x="502793" y="0"/>
                </a:lnTo>
              </a:path>
            </a:pathLst>
          </a:custGeom>
          <a:ln w="10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503548" y="2052320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60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600577" y="2055241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59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509136" y="2941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509136" y="2055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639311" y="2057907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8856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697478" y="2063369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8855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606038" y="29489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606038" y="20633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823461" y="2081657"/>
            <a:ext cx="0" cy="885190"/>
          </a:xfrm>
          <a:custGeom>
            <a:avLst/>
            <a:gdLst/>
            <a:ahLst/>
            <a:cxnLst/>
            <a:rect l="l" t="t" r="r" b="b"/>
            <a:pathLst>
              <a:path h="885189">
                <a:moveTo>
                  <a:pt x="0" y="8851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732021" y="2966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732021" y="2081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968750" y="2114550"/>
            <a:ext cx="0" cy="884555"/>
          </a:xfrm>
          <a:custGeom>
            <a:avLst/>
            <a:gdLst/>
            <a:ahLst/>
            <a:cxnLst/>
            <a:rect l="l" t="t" r="r" b="b"/>
            <a:pathLst>
              <a:path h="884555">
                <a:moveTo>
                  <a:pt x="0" y="8845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877309" y="2999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877309" y="2114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988180" y="2119883"/>
            <a:ext cx="0" cy="884555"/>
          </a:xfrm>
          <a:custGeom>
            <a:avLst/>
            <a:gdLst/>
            <a:ahLst/>
            <a:cxnLst/>
            <a:rect l="l" t="t" r="r" b="b"/>
            <a:pathLst>
              <a:path h="884555">
                <a:moveTo>
                  <a:pt x="0" y="8845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896740" y="3004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896740" y="21198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046346" y="2137410"/>
            <a:ext cx="0" cy="884555"/>
          </a:xfrm>
          <a:custGeom>
            <a:avLst/>
            <a:gdLst/>
            <a:ahLst/>
            <a:cxnLst/>
            <a:rect l="l" t="t" r="r" b="b"/>
            <a:pathLst>
              <a:path h="884555">
                <a:moveTo>
                  <a:pt x="0" y="8841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954907" y="30215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954907" y="2137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085082" y="2150236"/>
            <a:ext cx="0" cy="884555"/>
          </a:xfrm>
          <a:custGeom>
            <a:avLst/>
            <a:gdLst/>
            <a:ahLst/>
            <a:cxnLst/>
            <a:rect l="l" t="t" r="r" b="b"/>
            <a:pathLst>
              <a:path h="884555">
                <a:moveTo>
                  <a:pt x="0" y="8840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993641" y="3034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993641" y="2150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104513" y="2157095"/>
            <a:ext cx="0" cy="883919"/>
          </a:xfrm>
          <a:custGeom>
            <a:avLst/>
            <a:gdLst/>
            <a:ahLst/>
            <a:cxnLst/>
            <a:rect l="l" t="t" r="r" b="b"/>
            <a:pathLst>
              <a:path h="883919">
                <a:moveTo>
                  <a:pt x="0" y="8837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013072" y="30408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013072" y="2157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172330" y="2182876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5">
                <a:moveTo>
                  <a:pt x="0" y="8832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80890" y="2182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327397" y="2253233"/>
            <a:ext cx="0" cy="539750"/>
          </a:xfrm>
          <a:custGeom>
            <a:avLst/>
            <a:gdLst/>
            <a:ahLst/>
            <a:cxnLst/>
            <a:rect l="l" t="t" r="r" b="b"/>
            <a:pathLst>
              <a:path h="539750">
                <a:moveTo>
                  <a:pt x="0" y="0"/>
                </a:moveTo>
                <a:lnTo>
                  <a:pt x="0" y="539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327397" y="3090672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288663" y="3135629"/>
            <a:ext cx="130175" cy="0"/>
          </a:xfrm>
          <a:custGeom>
            <a:avLst/>
            <a:gdLst/>
            <a:ahLst/>
            <a:cxnLst/>
            <a:rect l="l" t="t" r="r" b="b"/>
            <a:pathLst>
              <a:path w="130175">
                <a:moveTo>
                  <a:pt x="0" y="0"/>
                </a:moveTo>
                <a:lnTo>
                  <a:pt x="13017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235958" y="22532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404867" y="2294635"/>
            <a:ext cx="0" cy="498475"/>
          </a:xfrm>
          <a:custGeom>
            <a:avLst/>
            <a:gdLst/>
            <a:ahLst/>
            <a:cxnLst/>
            <a:rect l="l" t="t" r="r" b="b"/>
            <a:pathLst>
              <a:path h="498475">
                <a:moveTo>
                  <a:pt x="0" y="0"/>
                </a:moveTo>
                <a:lnTo>
                  <a:pt x="0" y="4983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404867" y="3090672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5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313428" y="2294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511547" y="2357882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511547" y="3090672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420108" y="3239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420108" y="23578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569714" y="2395220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0"/>
                </a:moveTo>
                <a:lnTo>
                  <a:pt x="0" y="3977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569714" y="3090672"/>
            <a:ext cx="0" cy="185420"/>
          </a:xfrm>
          <a:custGeom>
            <a:avLst/>
            <a:gdLst/>
            <a:ahLst/>
            <a:cxnLst/>
            <a:rect l="l" t="t" r="r" b="b"/>
            <a:pathLst>
              <a:path h="185420">
                <a:moveTo>
                  <a:pt x="0" y="0"/>
                </a:moveTo>
                <a:lnTo>
                  <a:pt x="0" y="185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478273" y="32760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478273" y="2395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647184" y="2447798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0"/>
                </a:moveTo>
                <a:lnTo>
                  <a:pt x="0" y="345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647184" y="3090672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7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555744" y="33284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555744" y="2447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685919" y="2475229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7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685919" y="3090672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594478" y="3355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594478" y="2475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715002" y="2496185"/>
            <a:ext cx="0" cy="297180"/>
          </a:xfrm>
          <a:custGeom>
            <a:avLst/>
            <a:gdLst/>
            <a:ahLst/>
            <a:cxnLst/>
            <a:rect l="l" t="t" r="r" b="b"/>
            <a:pathLst>
              <a:path h="297180">
                <a:moveTo>
                  <a:pt x="0" y="0"/>
                </a:moveTo>
                <a:lnTo>
                  <a:pt x="0" y="296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715002" y="3090672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6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623561" y="3376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623561" y="2496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792598" y="2554223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7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792598" y="3090672"/>
            <a:ext cx="0" cy="344170"/>
          </a:xfrm>
          <a:custGeom>
            <a:avLst/>
            <a:gdLst/>
            <a:ahLst/>
            <a:cxnLst/>
            <a:rect l="l" t="t" r="r" b="b"/>
            <a:pathLst>
              <a:path h="344170">
                <a:moveTo>
                  <a:pt x="0" y="0"/>
                </a:moveTo>
                <a:lnTo>
                  <a:pt x="0" y="3441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701159" y="3434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701159" y="2554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928234" y="2661285"/>
            <a:ext cx="0" cy="132080"/>
          </a:xfrm>
          <a:custGeom>
            <a:avLst/>
            <a:gdLst/>
            <a:ahLst/>
            <a:cxnLst/>
            <a:rect l="l" t="t" r="r" b="b"/>
            <a:pathLst>
              <a:path h="132080">
                <a:moveTo>
                  <a:pt x="0" y="0"/>
                </a:moveTo>
                <a:lnTo>
                  <a:pt x="0" y="131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928234" y="3090672"/>
            <a:ext cx="0" cy="452120"/>
          </a:xfrm>
          <a:custGeom>
            <a:avLst/>
            <a:gdLst/>
            <a:ahLst/>
            <a:cxnLst/>
            <a:rect l="l" t="t" r="r" b="b"/>
            <a:pathLst>
              <a:path h="452120">
                <a:moveTo>
                  <a:pt x="0" y="0"/>
                </a:moveTo>
                <a:lnTo>
                  <a:pt x="0" y="451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836795" y="3542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836795" y="26612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957317" y="2685033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957317" y="3090672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865878" y="3566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865878" y="2685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996053" y="2717164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996053" y="3090672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904613" y="3598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904613" y="2717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015484" y="2733420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015484" y="3090672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5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924044" y="3615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924044" y="2733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044566" y="2757932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044566" y="3090672"/>
            <a:ext cx="0" cy="549275"/>
          </a:xfrm>
          <a:custGeom>
            <a:avLst/>
            <a:gdLst/>
            <a:ahLst/>
            <a:cxnLst/>
            <a:rect l="l" t="t" r="r" b="b"/>
            <a:pathLst>
              <a:path h="549275">
                <a:moveTo>
                  <a:pt x="0" y="0"/>
                </a:moveTo>
                <a:lnTo>
                  <a:pt x="0" y="549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953127" y="3639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953127" y="2757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093080" y="3090672"/>
            <a:ext cx="0" cy="591185"/>
          </a:xfrm>
          <a:custGeom>
            <a:avLst/>
            <a:gdLst/>
            <a:ahLst/>
            <a:cxnLst/>
            <a:rect l="l" t="t" r="r" b="b"/>
            <a:pathLst>
              <a:path h="591185">
                <a:moveTo>
                  <a:pt x="0" y="0"/>
                </a:moveTo>
                <a:lnTo>
                  <a:pt x="0" y="591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001640" y="3681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160898" y="3090672"/>
            <a:ext cx="0" cy="650875"/>
          </a:xfrm>
          <a:custGeom>
            <a:avLst/>
            <a:gdLst/>
            <a:ahLst/>
            <a:cxnLst/>
            <a:rect l="l" t="t" r="r" b="b"/>
            <a:pathLst>
              <a:path h="650875">
                <a:moveTo>
                  <a:pt x="0" y="0"/>
                </a:moveTo>
                <a:lnTo>
                  <a:pt x="0" y="650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069459" y="3741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199634" y="3090672"/>
            <a:ext cx="0" cy="685165"/>
          </a:xfrm>
          <a:custGeom>
            <a:avLst/>
            <a:gdLst/>
            <a:ahLst/>
            <a:cxnLst/>
            <a:rect l="l" t="t" r="r" b="b"/>
            <a:pathLst>
              <a:path h="685164">
                <a:moveTo>
                  <a:pt x="0" y="0"/>
                </a:moveTo>
                <a:lnTo>
                  <a:pt x="0" y="685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108194" y="37757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257800" y="2892170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7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267452" y="2952369"/>
            <a:ext cx="0" cy="884555"/>
          </a:xfrm>
          <a:custGeom>
            <a:avLst/>
            <a:gdLst/>
            <a:ahLst/>
            <a:cxnLst/>
            <a:rect l="l" t="t" r="r" b="b"/>
            <a:pathLst>
              <a:path h="884554">
                <a:moveTo>
                  <a:pt x="0" y="8843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176011" y="3836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257800" y="2952369"/>
            <a:ext cx="101600" cy="0"/>
          </a:xfrm>
          <a:custGeom>
            <a:avLst/>
            <a:gdLst/>
            <a:ahLst/>
            <a:cxnLst/>
            <a:rect l="l" t="t" r="r" b="b"/>
            <a:pathLst>
              <a:path w="101600">
                <a:moveTo>
                  <a:pt x="0" y="0"/>
                </a:moveTo>
                <a:lnTo>
                  <a:pt x="1010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286883" y="2969767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0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286883" y="3388233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5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195442" y="3854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257800" y="2969767"/>
            <a:ext cx="120650" cy="0"/>
          </a:xfrm>
          <a:custGeom>
            <a:avLst/>
            <a:gdLst/>
            <a:ahLst/>
            <a:cxnLst/>
            <a:rect l="l" t="t" r="r" b="b"/>
            <a:pathLst>
              <a:path w="120650">
                <a:moveTo>
                  <a:pt x="0" y="0"/>
                </a:moveTo>
                <a:lnTo>
                  <a:pt x="12052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432171" y="3388233"/>
            <a:ext cx="0" cy="598805"/>
          </a:xfrm>
          <a:custGeom>
            <a:avLst/>
            <a:gdLst/>
            <a:ahLst/>
            <a:cxnLst/>
            <a:rect l="l" t="t" r="r" b="b"/>
            <a:pathLst>
              <a:path h="598804">
                <a:moveTo>
                  <a:pt x="0" y="0"/>
                </a:moveTo>
                <a:lnTo>
                  <a:pt x="0" y="598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340730" y="3987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480684" y="3388233"/>
            <a:ext cx="0" cy="595630"/>
          </a:xfrm>
          <a:custGeom>
            <a:avLst/>
            <a:gdLst/>
            <a:ahLst/>
            <a:cxnLst/>
            <a:rect l="l" t="t" r="r" b="b"/>
            <a:pathLst>
              <a:path h="595629">
                <a:moveTo>
                  <a:pt x="0" y="0"/>
                </a:moveTo>
                <a:lnTo>
                  <a:pt x="0" y="595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548503" y="3388233"/>
            <a:ext cx="0" cy="595630"/>
          </a:xfrm>
          <a:custGeom>
            <a:avLst/>
            <a:gdLst/>
            <a:ahLst/>
            <a:cxnLst/>
            <a:rect l="l" t="t" r="r" b="b"/>
            <a:pathLst>
              <a:path h="595629">
                <a:moveTo>
                  <a:pt x="0" y="0"/>
                </a:moveTo>
                <a:lnTo>
                  <a:pt x="0" y="595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567934" y="3388233"/>
            <a:ext cx="0" cy="595630"/>
          </a:xfrm>
          <a:custGeom>
            <a:avLst/>
            <a:gdLst/>
            <a:ahLst/>
            <a:cxnLst/>
            <a:rect l="l" t="t" r="r" b="b"/>
            <a:pathLst>
              <a:path h="595629">
                <a:moveTo>
                  <a:pt x="0" y="0"/>
                </a:moveTo>
                <a:lnTo>
                  <a:pt x="0" y="595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81166" y="3416427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4">
                <a:moveTo>
                  <a:pt x="0" y="0"/>
                </a:moveTo>
                <a:lnTo>
                  <a:pt x="0" y="567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781166" y="4281170"/>
            <a:ext cx="0" cy="24130"/>
          </a:xfrm>
          <a:custGeom>
            <a:avLst/>
            <a:gdLst/>
            <a:ahLst/>
            <a:cxnLst/>
            <a:rect l="l" t="t" r="r" b="b"/>
            <a:pathLst>
              <a:path h="24129">
                <a:moveTo>
                  <a:pt x="0" y="0"/>
                </a:moveTo>
                <a:lnTo>
                  <a:pt x="0" y="24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689727" y="43053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689727" y="34164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955538" y="3569080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955538" y="4281170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176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864097" y="44577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864097" y="3569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159119" y="3737102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8873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067678" y="4624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067678" y="37371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188202" y="3759961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5">
                <a:moveTo>
                  <a:pt x="0" y="8869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096761" y="4646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096761" y="37599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246367" y="3804665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64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154928" y="4691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154928" y="3804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285103" y="3833621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63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193663" y="4719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193663" y="38336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314185" y="3855084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60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222746" y="4741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222746" y="3855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352921" y="3883025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59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261480" y="47689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261480" y="38830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391655" y="3910457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59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300215" y="4796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300215" y="3910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430517" y="3937380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8859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339078" y="48233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339078" y="3937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498335" y="3983101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5">
                <a:moveTo>
                  <a:pt x="0" y="8865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406896" y="48696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406896" y="3983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546722" y="4014723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8873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455283" y="49020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455283" y="40147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566154" y="4027170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8877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474714" y="49149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474714" y="4027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614541" y="4057650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8891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523101" y="4946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523101" y="4057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653403" y="4081526"/>
            <a:ext cx="0" cy="890905"/>
          </a:xfrm>
          <a:custGeom>
            <a:avLst/>
            <a:gdLst/>
            <a:ahLst/>
            <a:cxnLst/>
            <a:rect l="l" t="t" r="r" b="b"/>
            <a:pathLst>
              <a:path h="890904">
                <a:moveTo>
                  <a:pt x="0" y="8903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561963" y="4971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561963" y="4081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672706" y="4093209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8912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581267" y="4984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581267" y="40932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721220" y="4122039"/>
            <a:ext cx="0" cy="894080"/>
          </a:xfrm>
          <a:custGeom>
            <a:avLst/>
            <a:gdLst/>
            <a:ahLst/>
            <a:cxnLst/>
            <a:rect l="l" t="t" r="r" b="b"/>
            <a:pathLst>
              <a:path h="894079">
                <a:moveTo>
                  <a:pt x="0" y="8935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629781" y="5015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629781" y="4122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740525" y="4133341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8945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649084" y="5027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649084" y="41333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837553" y="4188205"/>
            <a:ext cx="0" cy="901700"/>
          </a:xfrm>
          <a:custGeom>
            <a:avLst/>
            <a:gdLst/>
            <a:ahLst/>
            <a:cxnLst/>
            <a:rect l="l" t="t" r="r" b="b"/>
            <a:pathLst>
              <a:path h="901700">
                <a:moveTo>
                  <a:pt x="0" y="9013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746113" y="5089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746113" y="4188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856856" y="4198873"/>
            <a:ext cx="0" cy="902969"/>
          </a:xfrm>
          <a:custGeom>
            <a:avLst/>
            <a:gdLst/>
            <a:ahLst/>
            <a:cxnLst/>
            <a:rect l="l" t="t" r="r" b="b"/>
            <a:pathLst>
              <a:path h="902970">
                <a:moveTo>
                  <a:pt x="0" y="9028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765417" y="51017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765417" y="4198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953757" y="4250690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5">
                <a:moveTo>
                  <a:pt x="0" y="9121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862318" y="5162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862318" y="42506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992619" y="4270755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9165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901180" y="5187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901180" y="4270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011923" y="4280661"/>
            <a:ext cx="0" cy="918844"/>
          </a:xfrm>
          <a:custGeom>
            <a:avLst/>
            <a:gdLst/>
            <a:ahLst/>
            <a:cxnLst/>
            <a:rect l="l" t="t" r="r" b="b"/>
            <a:pathLst>
              <a:path h="918845">
                <a:moveTo>
                  <a:pt x="0" y="9188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920483" y="5199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920483" y="4280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041006" y="4295394"/>
            <a:ext cx="0" cy="922655"/>
          </a:xfrm>
          <a:custGeom>
            <a:avLst/>
            <a:gdLst/>
            <a:ahLst/>
            <a:cxnLst/>
            <a:rect l="l" t="t" r="r" b="b"/>
            <a:pathLst>
              <a:path h="922654">
                <a:moveTo>
                  <a:pt x="0" y="9225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949567" y="52179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949567" y="4295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089520" y="4319523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9291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998081" y="5248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998081" y="4319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7108825" y="4329048"/>
            <a:ext cx="0" cy="932180"/>
          </a:xfrm>
          <a:custGeom>
            <a:avLst/>
            <a:gdLst/>
            <a:ahLst/>
            <a:cxnLst/>
            <a:rect l="l" t="t" r="r" b="b"/>
            <a:pathLst>
              <a:path h="932179">
                <a:moveTo>
                  <a:pt x="0" y="9319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017384" y="5260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7017384" y="4329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7147686" y="4347845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5">
                <a:moveTo>
                  <a:pt x="0" y="9377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7056246" y="52856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7056246" y="4347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7225156" y="4384928"/>
            <a:ext cx="0" cy="950594"/>
          </a:xfrm>
          <a:custGeom>
            <a:avLst/>
            <a:gdLst/>
            <a:ahLst/>
            <a:cxnLst/>
            <a:rect l="l" t="t" r="r" b="b"/>
            <a:pathLst>
              <a:path h="950595">
                <a:moveTo>
                  <a:pt x="0" y="9505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7133717" y="5335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7133717" y="4384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254240" y="4398645"/>
            <a:ext cx="0" cy="955675"/>
          </a:xfrm>
          <a:custGeom>
            <a:avLst/>
            <a:gdLst/>
            <a:ahLst/>
            <a:cxnLst/>
            <a:rect l="l" t="t" r="r" b="b"/>
            <a:pathLst>
              <a:path h="955675">
                <a:moveTo>
                  <a:pt x="0" y="9556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7162800" y="4398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7498080" y="2644139"/>
            <a:ext cx="0" cy="2084070"/>
          </a:xfrm>
          <a:custGeom>
            <a:avLst/>
            <a:gdLst/>
            <a:ahLst/>
            <a:cxnLst/>
            <a:rect l="l" t="t" r="r" b="b"/>
            <a:pathLst>
              <a:path h="2084070">
                <a:moveTo>
                  <a:pt x="0" y="208356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7498080" y="47277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7498080" y="4430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7498080" y="4132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498080" y="3834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498080" y="3537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498080" y="3239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498080" y="2941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498080" y="2644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 txBox="1"/>
          <p:nvPr/>
        </p:nvSpPr>
        <p:spPr>
          <a:xfrm>
            <a:off x="7668259" y="4370321"/>
            <a:ext cx="1165860" cy="437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7668259" y="4072633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7668259" y="3477384"/>
            <a:ext cx="517525" cy="4375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7668259" y="3179823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7668259" y="288213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7668259" y="258457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1141094" y="3415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141094" y="3415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1412494" y="3252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412494" y="3252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964817" y="2940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964817" y="2940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274951" y="2787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274951" y="2787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381630" y="2739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381630" y="2739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439797" y="2714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439797" y="2714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011551" y="2530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011551" y="2530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060064" y="252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060064" y="252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108451" y="2511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108451" y="2511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166617" y="2502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166617" y="2502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234435" y="2493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234435" y="2493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302253" y="2486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302253" y="2486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321684" y="2484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321684" y="2484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341115" y="2482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341115" y="2482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486403" y="2478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486403" y="2478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583432" y="2481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583432" y="2481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622166" y="24836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622166" y="24836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680333" y="24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680333" y="24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806316" y="2507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806316" y="2507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951604" y="2539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951604" y="2539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971035" y="2544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971035" y="2544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029202" y="2562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029202" y="2562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067936" y="2575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067936" y="2575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087367" y="258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087367" y="258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155185" y="2607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155185" y="2607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310253" y="26772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310253" y="26772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387722" y="27184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387722" y="27184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494403" y="27813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494403" y="27813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552569" y="281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552569" y="281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630039" y="2870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630039" y="2870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668773" y="2898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668773" y="2898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697857" y="2919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697857" y="2919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775453" y="2977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775453" y="2977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911090" y="3084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911090" y="3084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940172" y="3108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940172" y="3108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978908" y="3140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978908" y="3140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998339" y="31570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998339" y="31570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027421" y="3181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027421" y="3181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075935" y="3223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075935" y="3223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143753" y="3282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143753" y="3282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182489" y="3316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182489" y="3316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250307" y="3377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250307" y="3377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269738" y="3394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269738" y="3394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415026" y="3526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415026" y="3526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463540" y="3571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463540" y="3571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531358" y="3633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531358" y="3633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550789" y="3650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550789" y="3650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764021" y="38436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764021" y="38436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938392" y="3996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938392" y="3996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141973" y="4163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141973" y="4163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171057" y="4186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171057" y="4186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229222" y="4230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229222" y="4230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267958" y="4259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267958" y="4259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297040" y="4280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297040" y="4280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335776" y="4308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335776" y="4308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374510" y="4336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374510" y="4336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413372" y="4363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413372" y="4363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481190" y="4409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481190" y="4409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529578" y="4441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529578" y="4441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549008" y="4453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549008" y="4453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597395" y="4485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597395" y="4485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636257" y="4509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636257" y="4509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655561" y="4521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655561" y="4521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704076" y="4551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704076" y="4551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723380" y="4563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723380" y="4563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820407" y="4621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820407" y="4621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839711" y="4633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839711" y="4633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936613" y="4689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936613" y="4689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975475" y="471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975475" y="471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994779" y="4723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994779" y="4723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7023861" y="4739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7023861" y="4739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7072376" y="4766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7072376" y="4766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7091680" y="4777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7091680" y="4777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7130542" y="4799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7130542" y="4799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7208011" y="4843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7208011" y="4843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7237094" y="4859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7237094" y="4859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 txBox="1"/>
          <p:nvPr/>
        </p:nvSpPr>
        <p:spPr>
          <a:xfrm>
            <a:off x="88861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180045600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0" name="object 780"/>
          <p:cNvSpPr txBox="1"/>
          <p:nvPr/>
        </p:nvSpPr>
        <p:spPr>
          <a:xfrm>
            <a:off x="185775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180045700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1" name="object 781"/>
          <p:cNvSpPr txBox="1"/>
          <p:nvPr/>
        </p:nvSpPr>
        <p:spPr>
          <a:xfrm>
            <a:off x="282689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180045800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2" name="object 782"/>
          <p:cNvSpPr txBox="1"/>
          <p:nvPr/>
        </p:nvSpPr>
        <p:spPr>
          <a:xfrm>
            <a:off x="379615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180045900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3" name="object 783"/>
          <p:cNvSpPr txBox="1"/>
          <p:nvPr/>
        </p:nvSpPr>
        <p:spPr>
          <a:xfrm>
            <a:off x="476529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180046000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4" name="object 784"/>
          <p:cNvSpPr txBox="1"/>
          <p:nvPr/>
        </p:nvSpPr>
        <p:spPr>
          <a:xfrm>
            <a:off x="573443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180046100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5" name="object 785"/>
          <p:cNvSpPr txBox="1"/>
          <p:nvPr/>
        </p:nvSpPr>
        <p:spPr>
          <a:xfrm>
            <a:off x="670356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180046200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6" name="object 786"/>
          <p:cNvSpPr txBox="1"/>
          <p:nvPr/>
        </p:nvSpPr>
        <p:spPr>
          <a:xfrm>
            <a:off x="594230" y="53603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87" name="object 787"/>
          <p:cNvSpPr txBox="1"/>
          <p:nvPr/>
        </p:nvSpPr>
        <p:spPr>
          <a:xfrm>
            <a:off x="594230" y="463914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8" name="object 788"/>
          <p:cNvSpPr txBox="1"/>
          <p:nvPr/>
        </p:nvSpPr>
        <p:spPr>
          <a:xfrm>
            <a:off x="594230" y="391791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89" name="object 789"/>
          <p:cNvSpPr txBox="1"/>
          <p:nvPr/>
        </p:nvSpPr>
        <p:spPr>
          <a:xfrm>
            <a:off x="594230" y="32300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0" name="object 790"/>
          <p:cNvSpPr txBox="1"/>
          <p:nvPr/>
        </p:nvSpPr>
        <p:spPr>
          <a:xfrm>
            <a:off x="594230" y="250892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F</a:t>
            </a:r>
            <a:r>
              <a:rPr sz="1200" b="1" spc="-120" dirty="0">
                <a:latin typeface="Arial"/>
                <a:cs typeface="Arial"/>
              </a:rPr>
              <a:t>L</a:t>
            </a:r>
            <a:r>
              <a:rPr sz="1200" b="1" spc="-10" dirty="0">
                <a:latin typeface="Arial"/>
                <a:cs typeface="Arial"/>
              </a:rPr>
              <a:t>T4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180045597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33</a:t>
            </a:r>
            <a:endParaRPr sz="1200">
              <a:latin typeface="Arial"/>
              <a:cs typeface="Arial"/>
            </a:endParaRPr>
          </a:p>
        </p:txBody>
      </p:sp>
      <p:sp>
        <p:nvSpPr>
          <p:cNvPr id="793" name="object 79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94" name="object 794"/>
          <p:cNvSpPr/>
          <p:nvPr/>
        </p:nvSpPr>
        <p:spPr>
          <a:xfrm>
            <a:off x="5267452" y="3983482"/>
            <a:ext cx="852805" cy="297815"/>
          </a:xfrm>
          <a:custGeom>
            <a:avLst/>
            <a:gdLst/>
            <a:ahLst/>
            <a:cxnLst/>
            <a:rect l="l" t="t" r="r" b="b"/>
            <a:pathLst>
              <a:path w="852804" h="297814">
                <a:moveTo>
                  <a:pt x="0" y="297688"/>
                </a:moveTo>
                <a:lnTo>
                  <a:pt x="852804" y="297688"/>
                </a:lnTo>
                <a:lnTo>
                  <a:pt x="852804" y="0"/>
                </a:lnTo>
                <a:lnTo>
                  <a:pt x="0" y="0"/>
                </a:lnTo>
                <a:lnTo>
                  <a:pt x="0" y="2976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 txBox="1"/>
          <p:nvPr/>
        </p:nvSpPr>
        <p:spPr>
          <a:xfrm>
            <a:off x="5441950" y="408000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96" name="object 796"/>
          <p:cNvSpPr txBox="1"/>
          <p:nvPr/>
        </p:nvSpPr>
        <p:spPr>
          <a:xfrm>
            <a:off x="2834894" y="3983482"/>
            <a:ext cx="1454150" cy="29781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97" name="object 797"/>
          <p:cNvSpPr txBox="1"/>
          <p:nvPr/>
        </p:nvSpPr>
        <p:spPr>
          <a:xfrm>
            <a:off x="5599684" y="318807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98" name="object 798"/>
          <p:cNvSpPr/>
          <p:nvPr/>
        </p:nvSpPr>
        <p:spPr>
          <a:xfrm>
            <a:off x="2834894" y="3090545"/>
            <a:ext cx="1454150" cy="297815"/>
          </a:xfrm>
          <a:custGeom>
            <a:avLst/>
            <a:gdLst/>
            <a:ahLst/>
            <a:cxnLst/>
            <a:rect l="l" t="t" r="r" b="b"/>
            <a:pathLst>
              <a:path w="1454150" h="297814">
                <a:moveTo>
                  <a:pt x="0" y="297688"/>
                </a:moveTo>
                <a:lnTo>
                  <a:pt x="1453769" y="297688"/>
                </a:lnTo>
                <a:lnTo>
                  <a:pt x="1453769" y="0"/>
                </a:lnTo>
                <a:lnTo>
                  <a:pt x="0" y="0"/>
                </a:lnTo>
                <a:lnTo>
                  <a:pt x="0" y="2976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 txBox="1"/>
          <p:nvPr/>
        </p:nvSpPr>
        <p:spPr>
          <a:xfrm>
            <a:off x="3467608" y="318807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914400" y="2792983"/>
            <a:ext cx="1911350" cy="297815"/>
          </a:xfrm>
          <a:custGeom>
            <a:avLst/>
            <a:gdLst/>
            <a:ahLst/>
            <a:cxnLst/>
            <a:rect l="l" t="t" r="r" b="b"/>
            <a:pathLst>
              <a:path w="1911350" h="297814">
                <a:moveTo>
                  <a:pt x="0" y="297688"/>
                </a:moveTo>
                <a:lnTo>
                  <a:pt x="1910842" y="297688"/>
                </a:lnTo>
                <a:lnTo>
                  <a:pt x="1910842" y="0"/>
                </a:lnTo>
                <a:lnTo>
                  <a:pt x="0" y="0"/>
                </a:lnTo>
                <a:lnTo>
                  <a:pt x="0" y="29768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 txBox="1"/>
          <p:nvPr/>
        </p:nvSpPr>
        <p:spPr>
          <a:xfrm>
            <a:off x="1050289" y="289724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5" name="object 80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02" name="object 802"/>
          <p:cNvSpPr txBox="1"/>
          <p:nvPr/>
        </p:nvSpPr>
        <p:spPr>
          <a:xfrm>
            <a:off x="4670044" y="289724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6130035" y="2792983"/>
            <a:ext cx="1368425" cy="29781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7620" algn="ct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4" name="object 80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84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84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3010" y="2869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3010" y="2869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9491" y="2883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9491" y="2883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09420" y="30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09420" y="30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22120" y="30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22120" y="30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68729" y="3038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68729" y="3038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78710" y="3072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78710" y="3072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67483" y="3099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67483" y="3099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19757" y="314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19757" y="314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70557" y="316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70557" y="316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95957" y="3170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95957" y="3170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38248" y="3183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38248" y="3183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63648" y="3190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63648" y="3190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84729" y="3197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84729" y="3197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56739" y="32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56739" y="32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03220" y="3233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03220" y="3233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00502" y="3263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00502" y="3263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30094" y="3272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30094" y="3272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97785" y="3292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97785" y="3292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48585" y="3308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48585" y="3308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03576" y="3325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03576" y="3325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83967" y="3349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83967" y="3349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09367" y="3357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09367" y="3357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85439" y="3380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85439" y="3380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923539" y="33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23539" y="33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95548" y="341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95548" y="341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03930" y="3416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03930" y="3416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16630" y="3419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16630" y="3419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75813" y="3437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75813" y="3437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84322" y="3440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84322" y="3440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60522" y="3463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60522" y="3463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73222" y="346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73222" y="346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202813" y="3475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202813" y="3475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66185" y="3494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266185" y="3494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95903" y="35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95903" y="35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304285" y="3505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304285" y="3505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448177" y="3548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448177" y="3548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456559" y="3551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456559" y="3551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536950" y="3574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536950" y="3574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566540" y="3583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566540" y="3583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600450" y="359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600450" y="359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634232" y="360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634232" y="360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642740" y="3605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642740" y="3605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37304" y="3662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837304" y="3662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879596" y="3674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879596" y="3674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959986" y="369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59986" y="369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85386" y="3705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985386" y="3705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19296" y="3715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19296" y="3715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31996" y="3718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31996" y="3718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57269" y="3725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57269" y="3725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86986" y="3734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86986" y="3734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167251" y="3757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67251" y="3757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201159" y="3766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201159" y="3766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230751" y="3774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230751" y="3774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332351" y="38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332351" y="38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455033" y="3837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455033" y="3837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484623" y="3845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484623" y="3845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497323" y="384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497323" y="384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539615" y="3860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539615" y="3860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696078" y="3903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696078" y="3903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708778" y="3907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708778" y="3907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742688" y="3916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742688" y="3916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797678" y="3931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797678" y="3931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806060" y="3933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806060" y="3933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865370" y="3949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865370" y="3949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941442" y="3969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941442" y="3969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954142" y="3973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954142" y="3973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992242" y="3983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992242" y="3983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072634" y="4004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072634" y="4004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81015" y="4006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81015" y="4006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98034" y="4011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98034" y="4011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44515" y="4023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44515" y="4023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74107" y="403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174107" y="403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182615" y="4033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182615" y="4033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191125" y="4035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191125" y="4035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233415" y="4046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233415" y="4046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250307" y="4051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250307" y="4051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284089" y="4059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284089" y="4059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356097" y="4078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356097" y="4078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368797" y="4081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368797" y="4081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474461" y="410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474461" y="410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04179" y="4116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04179" y="4116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605653" y="4142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605653" y="4142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39434" y="4151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39434" y="4151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56453" y="4155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56453" y="4155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681853" y="4161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681853" y="4161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774816" y="4185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774816" y="4185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889116" y="4214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889116" y="4214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897498" y="4216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897498" y="4216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986398" y="4238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986398" y="4238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38671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38671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80963" y="4286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80963" y="4286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231763" y="4299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231763" y="4299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44463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44463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371335" y="4333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371335" y="4333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384035" y="4336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84035" y="4336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422135" y="4346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422135" y="4346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477127" y="4359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477127" y="4359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553200" y="4378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553200" y="4378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883272" y="4458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883272" y="4458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895972" y="4461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895972" y="4461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933945" y="44707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933945" y="44707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098918" y="4510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098918" y="4510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132828" y="4518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132828" y="4518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242809" y="4545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242809" y="4545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682750" y="5486400"/>
            <a:ext cx="4231005" cy="0"/>
          </a:xfrm>
          <a:custGeom>
            <a:avLst/>
            <a:gdLst/>
            <a:ahLst/>
            <a:cxnLst/>
            <a:rect l="l" t="t" r="r" b="b"/>
            <a:pathLst>
              <a:path w="4231005">
                <a:moveTo>
                  <a:pt x="0" y="0"/>
                </a:moveTo>
                <a:lnTo>
                  <a:pt x="423049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6827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7980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9132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914400" y="2492882"/>
            <a:ext cx="0" cy="2430780"/>
          </a:xfrm>
          <a:custGeom>
            <a:avLst/>
            <a:gdLst/>
            <a:ahLst/>
            <a:cxnLst/>
            <a:rect l="l" t="t" r="r" b="b"/>
            <a:pathLst>
              <a:path h="2430779">
                <a:moveTo>
                  <a:pt x="0" y="0"/>
                </a:moveTo>
                <a:lnTo>
                  <a:pt x="0" y="243065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822960" y="4923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22960" y="4315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822960" y="37082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822960" y="3100577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822960" y="24928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149730" y="2848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149730" y="28571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153477" y="2857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225803" y="2872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225803" y="2880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229677" y="2880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272286" y="28865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272286" y="28950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276159" y="2895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624647" y="2232342"/>
            <a:ext cx="2126996" cy="217004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752532" y="2889567"/>
            <a:ext cx="2908300" cy="229133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886067" y="44612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886067" y="4471415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844" y="0"/>
                </a:lnTo>
              </a:path>
            </a:pathLst>
          </a:custGeom>
          <a:ln w="12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889940" y="44698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898767" y="4464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902640" y="44728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936867" y="4473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936867" y="44822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940613" y="4482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101840" y="4513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101840" y="4522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105586" y="4522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135621" y="45217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135621" y="45303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139495" y="4530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245604" y="4548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245604" y="45568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249477" y="4556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158239" y="2052320"/>
            <a:ext cx="0" cy="1229995"/>
          </a:xfrm>
          <a:custGeom>
            <a:avLst/>
            <a:gdLst/>
            <a:ahLst/>
            <a:cxnLst/>
            <a:rect l="l" t="t" r="r" b="b"/>
            <a:pathLst>
              <a:path h="1229995">
                <a:moveTo>
                  <a:pt x="0" y="0"/>
                </a:moveTo>
                <a:lnTo>
                  <a:pt x="0" y="1229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234439" y="2077592"/>
            <a:ext cx="0" cy="1204595"/>
          </a:xfrm>
          <a:custGeom>
            <a:avLst/>
            <a:gdLst/>
            <a:ahLst/>
            <a:cxnLst/>
            <a:rect l="l" t="t" r="r" b="b"/>
            <a:pathLst>
              <a:path h="1204595">
                <a:moveTo>
                  <a:pt x="0" y="0"/>
                </a:moveTo>
                <a:lnTo>
                  <a:pt x="0" y="1204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143000" y="2077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280922" y="2092960"/>
            <a:ext cx="0" cy="1189355"/>
          </a:xfrm>
          <a:custGeom>
            <a:avLst/>
            <a:gdLst/>
            <a:ahLst/>
            <a:cxnLst/>
            <a:rect l="l" t="t" r="r" b="b"/>
            <a:pathLst>
              <a:path h="1189354">
                <a:moveTo>
                  <a:pt x="0" y="0"/>
                </a:moveTo>
                <a:lnTo>
                  <a:pt x="0" y="1189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189482" y="3697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189482" y="2092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894703" y="3678809"/>
            <a:ext cx="0" cy="1582420"/>
          </a:xfrm>
          <a:custGeom>
            <a:avLst/>
            <a:gdLst/>
            <a:ahLst/>
            <a:cxnLst/>
            <a:rect l="l" t="t" r="r" b="b"/>
            <a:pathLst>
              <a:path h="1582420">
                <a:moveTo>
                  <a:pt x="0" y="15820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803263" y="5260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803263" y="36788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907403" y="3681729"/>
            <a:ext cx="0" cy="1582420"/>
          </a:xfrm>
          <a:custGeom>
            <a:avLst/>
            <a:gdLst/>
            <a:ahLst/>
            <a:cxnLst/>
            <a:rect l="l" t="t" r="r" b="b"/>
            <a:pathLst>
              <a:path h="1582420">
                <a:moveTo>
                  <a:pt x="0" y="15824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815963" y="52641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815963" y="3681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945376" y="3690365"/>
            <a:ext cx="0" cy="1583690"/>
          </a:xfrm>
          <a:custGeom>
            <a:avLst/>
            <a:gdLst/>
            <a:ahLst/>
            <a:cxnLst/>
            <a:rect l="l" t="t" r="r" b="b"/>
            <a:pathLst>
              <a:path h="1583689">
                <a:moveTo>
                  <a:pt x="0" y="15836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853935" y="52740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53935" y="36903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110348" y="3727450"/>
            <a:ext cx="0" cy="1589405"/>
          </a:xfrm>
          <a:custGeom>
            <a:avLst/>
            <a:gdLst/>
            <a:ahLst/>
            <a:cxnLst/>
            <a:rect l="l" t="t" r="r" b="b"/>
            <a:pathLst>
              <a:path h="1589404">
                <a:moveTo>
                  <a:pt x="0" y="15892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018908" y="5316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018908" y="3727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144257" y="3734942"/>
            <a:ext cx="0" cy="1590675"/>
          </a:xfrm>
          <a:custGeom>
            <a:avLst/>
            <a:gdLst/>
            <a:ahLst/>
            <a:cxnLst/>
            <a:rect l="l" t="t" r="r" b="b"/>
            <a:pathLst>
              <a:path h="1590675">
                <a:moveTo>
                  <a:pt x="0" y="15906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052818" y="5325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052818" y="3734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254240" y="3759453"/>
            <a:ext cx="0" cy="1595120"/>
          </a:xfrm>
          <a:custGeom>
            <a:avLst/>
            <a:gdLst/>
            <a:ahLst/>
            <a:cxnLst/>
            <a:rect l="l" t="t" r="r" b="b"/>
            <a:pathLst>
              <a:path h="1595120">
                <a:moveTo>
                  <a:pt x="0" y="15948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162800" y="3759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498080" y="2963291"/>
            <a:ext cx="0" cy="1487805"/>
          </a:xfrm>
          <a:custGeom>
            <a:avLst/>
            <a:gdLst/>
            <a:ahLst/>
            <a:cxnLst/>
            <a:rect l="l" t="t" r="r" b="b"/>
            <a:pathLst>
              <a:path h="1487804">
                <a:moveTo>
                  <a:pt x="0" y="148729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498080" y="4450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498080" y="4238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498080" y="40256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498080" y="38131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498080" y="36007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498080" y="33882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498080" y="31757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498080" y="2963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 txBox="1"/>
          <p:nvPr/>
        </p:nvSpPr>
        <p:spPr>
          <a:xfrm>
            <a:off x="7668259" y="2903598"/>
            <a:ext cx="1165860" cy="16275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49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49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1141094" y="2839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141094" y="2839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217294" y="2863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217294" y="2863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263777" y="2877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263777" y="2877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877557" y="4452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877557" y="4452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890257" y="4455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890257" y="4455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28231" y="4465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28231" y="44650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093204" y="4504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93204" y="4504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127113" y="4513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127113" y="4513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237094" y="4539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237094" y="4539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 txBox="1"/>
          <p:nvPr/>
        </p:nvSpPr>
        <p:spPr>
          <a:xfrm>
            <a:off x="141592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28927500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35311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28928000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564629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28928500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594230" y="479802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594230" y="41903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594230" y="358275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594230" y="300841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594230" y="240084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LSP1P3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28927376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314" name="object 31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914400" y="3282060"/>
            <a:ext cx="429895" cy="212725"/>
          </a:xfrm>
          <a:custGeom>
            <a:avLst/>
            <a:gdLst/>
            <a:ahLst/>
            <a:cxnLst/>
            <a:rect l="l" t="t" r="r" b="b"/>
            <a:pathLst>
              <a:path w="429894" h="212725">
                <a:moveTo>
                  <a:pt x="0" y="212470"/>
                </a:moveTo>
                <a:lnTo>
                  <a:pt x="429894" y="212470"/>
                </a:lnTo>
                <a:lnTo>
                  <a:pt x="429894" y="0"/>
                </a:lnTo>
                <a:lnTo>
                  <a:pt x="0" y="0"/>
                </a:lnTo>
                <a:lnTo>
                  <a:pt x="0" y="21247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 txBox="1"/>
          <p:nvPr/>
        </p:nvSpPr>
        <p:spPr>
          <a:xfrm>
            <a:off x="1064133" y="333679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914400" y="3494532"/>
            <a:ext cx="429895" cy="212725"/>
          </a:xfrm>
          <a:custGeom>
            <a:avLst/>
            <a:gdLst/>
            <a:ahLst/>
            <a:cxnLst/>
            <a:rect l="l" t="t" r="r" b="b"/>
            <a:pathLst>
              <a:path w="429894" h="212725">
                <a:moveTo>
                  <a:pt x="0" y="212471"/>
                </a:moveTo>
                <a:lnTo>
                  <a:pt x="429894" y="212471"/>
                </a:lnTo>
                <a:lnTo>
                  <a:pt x="429894" y="0"/>
                </a:lnTo>
                <a:lnTo>
                  <a:pt x="0" y="0"/>
                </a:lnTo>
                <a:lnTo>
                  <a:pt x="0" y="21247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 txBox="1"/>
          <p:nvPr/>
        </p:nvSpPr>
        <p:spPr>
          <a:xfrm>
            <a:off x="981583" y="355231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20" name="object 32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19" name="object 31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63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63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59077" y="2629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59077" y="2629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51788" y="2626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51788" y="2626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10486" y="2617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10486" y="2617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59407" y="2608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59407" y="2608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35048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35048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37536" y="2595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37536" y="2595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10816" y="2591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10816" y="2591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98700" y="2586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98700" y="2586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15794" y="2580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15794" y="2580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64561" y="2576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64561" y="2576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79294" y="2575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79294" y="2575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23108" y="2573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23108" y="2573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86608" y="2568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86608" y="2568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96388" y="2568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96388" y="2568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25725" y="2566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25725" y="2566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84272" y="256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84272" y="256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76982" y="2554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76982" y="2554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20923" y="2550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820923" y="2550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59913" y="2547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59913" y="2547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889250" y="2545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89250" y="2545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23413" y="2542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23413" y="2542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16123" y="2533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16123" y="2533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57791" y="2495740"/>
            <a:ext cx="1233043" cy="29641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465701" y="28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465701" y="28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475479" y="2837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475479" y="2837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548632" y="288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548632" y="288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558410" y="2895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558410" y="2895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587747" y="2916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587747" y="2916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07178" y="2930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607178" y="2930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656073" y="2967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656073" y="2967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739004" y="303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739004" y="303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763389" y="3051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763389" y="3051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26889" y="3102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26889" y="3102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865878" y="3135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865878" y="3135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885435" y="3151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885435" y="3151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914772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914772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022088" y="326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022088" y="326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031866" y="3276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31866" y="3276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85588" y="332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85588" y="332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34355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134355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92903" y="341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92903" y="341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363717" y="3569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363717" y="3569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461380" y="3655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461380" y="3655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05322" y="369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505322" y="369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554090" y="373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554090" y="373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573648" y="3752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573648" y="3752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617590" y="379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617590" y="379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690742" y="3851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690742" y="3851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729732" y="3883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729732" y="3883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744464" y="3895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744464" y="3895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763895" y="3911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763895" y="3911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783453" y="3927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783453" y="3927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793232" y="3935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93232" y="3935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822569" y="3958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822569" y="3958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842000" y="3973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842000" y="3973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871336" y="3996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871336" y="3996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00673" y="4018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900673" y="4018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07989" y="4098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007989" y="4098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071489" y="4143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071489" y="4143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203188" y="4233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203188" y="4233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256909" y="426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256909" y="426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364223" y="4337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364223" y="4337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501003" y="4420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501003" y="4420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598539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598539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652259" y="4509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652259" y="4509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740143" y="4558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740143" y="4558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08469" y="4596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808469" y="4596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81621" y="463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881621" y="463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925564" y="4660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925564" y="4660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945121" y="467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945121" y="467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989064" y="4694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989064" y="4694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998716" y="4699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998716" y="4699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018273" y="4709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018273" y="4709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037831" y="4720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037831" y="4720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140320" y="4774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140320" y="4774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242809" y="4828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242809" y="4828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260728" y="5486400"/>
            <a:ext cx="5857240" cy="0"/>
          </a:xfrm>
          <a:custGeom>
            <a:avLst/>
            <a:gdLst/>
            <a:ahLst/>
            <a:cxnLst/>
            <a:rect l="l" t="t" r="r" b="b"/>
            <a:pathLst>
              <a:path w="5857240">
                <a:moveTo>
                  <a:pt x="0" y="0"/>
                </a:moveTo>
                <a:lnTo>
                  <a:pt x="585685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2607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2368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21297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18909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653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1414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11758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914400" y="1972055"/>
            <a:ext cx="0" cy="3082290"/>
          </a:xfrm>
          <a:custGeom>
            <a:avLst/>
            <a:gdLst/>
            <a:ahLst/>
            <a:cxnLst/>
            <a:rect l="l" t="t" r="r" b="b"/>
            <a:pathLst>
              <a:path h="3082290">
                <a:moveTo>
                  <a:pt x="0" y="0"/>
                </a:moveTo>
                <a:lnTo>
                  <a:pt x="0" y="30820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22960" y="5054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22960" y="4437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413758" y="3821366"/>
            <a:ext cx="3176270" cy="0"/>
          </a:xfrm>
          <a:custGeom>
            <a:avLst/>
            <a:gdLst/>
            <a:ahLst/>
            <a:cxnLst/>
            <a:rect l="l" t="t" r="r" b="b"/>
            <a:pathLst>
              <a:path w="3176270">
                <a:moveTo>
                  <a:pt x="0" y="0"/>
                </a:moveTo>
                <a:lnTo>
                  <a:pt x="3175762" y="0"/>
                </a:lnTo>
              </a:path>
            </a:pathLst>
          </a:custGeom>
          <a:ln w="96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22960" y="3821366"/>
            <a:ext cx="3220085" cy="0"/>
          </a:xfrm>
          <a:custGeom>
            <a:avLst/>
            <a:gdLst/>
            <a:ahLst/>
            <a:cxnLst/>
            <a:rect l="l" t="t" r="r" b="b"/>
            <a:pathLst>
              <a:path w="3220085">
                <a:moveTo>
                  <a:pt x="0" y="0"/>
                </a:moveTo>
                <a:lnTo>
                  <a:pt x="3219830" y="0"/>
                </a:lnTo>
              </a:path>
            </a:pathLst>
          </a:custGeom>
          <a:ln w="96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3204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2588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22960" y="19720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149603" y="26362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149603" y="26449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153477" y="26448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261872" y="26325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261872" y="26412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265745" y="2641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354708" y="2629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354708" y="2638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358455" y="2638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613280" y="2620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613280" y="26291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617154" y="2629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862201" y="2610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862201" y="26195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866074" y="26195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037969" y="2603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037969" y="2611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041715" y="26118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140457" y="2598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140457" y="2606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144204" y="2606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213610" y="2594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213610" y="26031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217483" y="2603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301494" y="2589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301494" y="2598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305367" y="25982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418588" y="25827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418588" y="25914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422461" y="25913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467482" y="2579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467482" y="2587879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750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71229" y="25883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482088" y="2578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85961" y="2587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526029" y="25759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526029" y="25844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529776" y="25845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589529" y="2571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89529" y="2579814"/>
            <a:ext cx="27305" cy="0"/>
          </a:xfrm>
          <a:custGeom>
            <a:avLst/>
            <a:gdLst/>
            <a:ahLst/>
            <a:cxnLst/>
            <a:rect l="l" t="t" r="r" b="b"/>
            <a:pathLst>
              <a:path w="27305">
                <a:moveTo>
                  <a:pt x="0" y="0"/>
                </a:moveTo>
                <a:lnTo>
                  <a:pt x="26796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93276" y="2580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99182" y="2570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603055" y="2579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628519" y="2568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628519" y="2577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632392" y="25774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687066" y="2564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687066" y="2573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690939" y="2573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79776" y="25572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779776" y="2565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783649" y="2565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823717" y="2553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823717" y="2562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827591" y="25622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862833" y="2550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862833" y="25590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866580" y="2558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892044" y="2547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892044" y="2556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95917" y="2556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926207" y="25449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926207" y="25534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930080" y="2553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18917" y="2536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018917" y="25449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22790" y="2544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077781" y="2047557"/>
            <a:ext cx="4067682" cy="224612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67145" y="43403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70891" y="4348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03796" y="4423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07670" y="44323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01459" y="4481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05206" y="4489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55054" y="45120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58927" y="45206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742938" y="4561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742938" y="45702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746811" y="4570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811264" y="45994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811264" y="46080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815137" y="4608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884543" y="46394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884543" y="4648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888289" y="46480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928484" y="4663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928484" y="4677028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5" y="0"/>
                </a:lnTo>
              </a:path>
            </a:pathLst>
          </a:custGeom>
          <a:ln w="1993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932231" y="4671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947916" y="46737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951789" y="46822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991857" y="4697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991857" y="47058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995731" y="47057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001636" y="4702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001636" y="4711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005383" y="47110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021194" y="4712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021194" y="47213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024941" y="4721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040626" y="4723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040626" y="4731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044499" y="4731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143115" y="47773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143115" y="47859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146988" y="4785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245604" y="4831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245604" y="4839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249477" y="4839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158239" y="2130425"/>
            <a:ext cx="0" cy="673100"/>
          </a:xfrm>
          <a:custGeom>
            <a:avLst/>
            <a:gdLst/>
            <a:ahLst/>
            <a:cxnLst/>
            <a:rect l="l" t="t" r="r" b="b"/>
            <a:pathLst>
              <a:path h="673100">
                <a:moveTo>
                  <a:pt x="0" y="0"/>
                </a:moveTo>
                <a:lnTo>
                  <a:pt x="0" y="672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158239" y="3093973"/>
            <a:ext cx="0" cy="65405"/>
          </a:xfrm>
          <a:custGeom>
            <a:avLst/>
            <a:gdLst/>
            <a:ahLst/>
            <a:cxnLst/>
            <a:rect l="l" t="t" r="r" b="b"/>
            <a:pathLst>
              <a:path h="65405">
                <a:moveTo>
                  <a:pt x="0" y="0"/>
                </a:moveTo>
                <a:lnTo>
                  <a:pt x="0" y="65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066800" y="3159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066800" y="2130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70508" y="2142617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0"/>
                </a:moveTo>
                <a:lnTo>
                  <a:pt x="0" y="660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270508" y="3093973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0"/>
                </a:moveTo>
                <a:lnTo>
                  <a:pt x="0" y="45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179067" y="3139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179067" y="2142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363217" y="2151379"/>
            <a:ext cx="0" cy="652145"/>
          </a:xfrm>
          <a:custGeom>
            <a:avLst/>
            <a:gdLst/>
            <a:ahLst/>
            <a:cxnLst/>
            <a:rect l="l" t="t" r="r" b="b"/>
            <a:pathLst>
              <a:path h="652144">
                <a:moveTo>
                  <a:pt x="0" y="0"/>
                </a:moveTo>
                <a:lnTo>
                  <a:pt x="0" y="651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363217" y="3093973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271777" y="31249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271777" y="21513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621916" y="2167635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0"/>
                </a:moveTo>
                <a:lnTo>
                  <a:pt x="0" y="635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530477" y="30906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530477" y="2167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870836" y="2171826"/>
            <a:ext cx="0" cy="631190"/>
          </a:xfrm>
          <a:custGeom>
            <a:avLst/>
            <a:gdLst/>
            <a:ahLst/>
            <a:cxnLst/>
            <a:rect l="l" t="t" r="r" b="b"/>
            <a:pathLst>
              <a:path h="631189">
                <a:moveTo>
                  <a:pt x="0" y="0"/>
                </a:moveTo>
                <a:lnTo>
                  <a:pt x="0" y="6311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779397" y="2165985"/>
            <a:ext cx="534670" cy="0"/>
          </a:xfrm>
          <a:custGeom>
            <a:avLst/>
            <a:gdLst/>
            <a:ahLst/>
            <a:cxnLst/>
            <a:rect l="l" t="t" r="r" b="b"/>
            <a:pathLst>
              <a:path w="534669">
                <a:moveTo>
                  <a:pt x="0" y="0"/>
                </a:moveTo>
                <a:lnTo>
                  <a:pt x="534288" y="0"/>
                </a:lnTo>
              </a:path>
            </a:pathLst>
          </a:custGeom>
          <a:ln w="212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046477" y="2168144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0"/>
                </a:moveTo>
                <a:lnTo>
                  <a:pt x="0" y="6348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148967" y="2163952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4">
                <a:moveTo>
                  <a:pt x="0" y="0"/>
                </a:moveTo>
                <a:lnTo>
                  <a:pt x="0" y="639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057526" y="2163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222245" y="2160142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5">
                <a:moveTo>
                  <a:pt x="0" y="0"/>
                </a:moveTo>
                <a:lnTo>
                  <a:pt x="0" y="6428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310129" y="2154682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0"/>
                </a:moveTo>
                <a:lnTo>
                  <a:pt x="0" y="648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218689" y="2154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427223" y="2146426"/>
            <a:ext cx="0" cy="656590"/>
          </a:xfrm>
          <a:custGeom>
            <a:avLst/>
            <a:gdLst/>
            <a:ahLst/>
            <a:cxnLst/>
            <a:rect l="l" t="t" r="r" b="b"/>
            <a:pathLst>
              <a:path h="656589">
                <a:moveTo>
                  <a:pt x="0" y="0"/>
                </a:moveTo>
                <a:lnTo>
                  <a:pt x="0" y="6565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475992" y="2142617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0"/>
                </a:moveTo>
                <a:lnTo>
                  <a:pt x="0" y="660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384551" y="2142045"/>
            <a:ext cx="198120" cy="0"/>
          </a:xfrm>
          <a:custGeom>
            <a:avLst/>
            <a:gdLst/>
            <a:ahLst/>
            <a:cxnLst/>
            <a:rect l="l" t="t" r="r" b="b"/>
            <a:pathLst>
              <a:path w="198119">
                <a:moveTo>
                  <a:pt x="0" y="0"/>
                </a:moveTo>
                <a:lnTo>
                  <a:pt x="197612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490723" y="2141473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0"/>
                </a:moveTo>
                <a:lnTo>
                  <a:pt x="0" y="6615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534539" y="2137917"/>
            <a:ext cx="0" cy="665480"/>
          </a:xfrm>
          <a:custGeom>
            <a:avLst/>
            <a:gdLst/>
            <a:ahLst/>
            <a:cxnLst/>
            <a:rect l="l" t="t" r="r" b="b"/>
            <a:pathLst>
              <a:path h="665480">
                <a:moveTo>
                  <a:pt x="0" y="0"/>
                </a:moveTo>
                <a:lnTo>
                  <a:pt x="0" y="6650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335783" y="2137917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5">
                <a:moveTo>
                  <a:pt x="0" y="0"/>
                </a:moveTo>
                <a:lnTo>
                  <a:pt x="36347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598039" y="2132583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0"/>
                </a:moveTo>
                <a:lnTo>
                  <a:pt x="0" y="670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506598" y="21325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607817" y="2131822"/>
            <a:ext cx="0" cy="671195"/>
          </a:xfrm>
          <a:custGeom>
            <a:avLst/>
            <a:gdLst/>
            <a:ahLst/>
            <a:cxnLst/>
            <a:rect l="l" t="t" r="r" b="b"/>
            <a:pathLst>
              <a:path h="671194">
                <a:moveTo>
                  <a:pt x="0" y="0"/>
                </a:moveTo>
                <a:lnTo>
                  <a:pt x="0" y="6711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637154" y="2129282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0"/>
                </a:moveTo>
                <a:lnTo>
                  <a:pt x="0" y="6737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545714" y="2129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695701" y="2124075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8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604261" y="21240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788411" y="2115566"/>
            <a:ext cx="0" cy="687705"/>
          </a:xfrm>
          <a:custGeom>
            <a:avLst/>
            <a:gdLst/>
            <a:ahLst/>
            <a:cxnLst/>
            <a:rect l="l" t="t" r="r" b="b"/>
            <a:pathLst>
              <a:path h="687705">
                <a:moveTo>
                  <a:pt x="0" y="0"/>
                </a:moveTo>
                <a:lnTo>
                  <a:pt x="0" y="687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696972" y="21155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832354" y="2111375"/>
            <a:ext cx="0" cy="692150"/>
          </a:xfrm>
          <a:custGeom>
            <a:avLst/>
            <a:gdLst/>
            <a:ahLst/>
            <a:cxnLst/>
            <a:rect l="l" t="t" r="r" b="b"/>
            <a:pathLst>
              <a:path h="692150">
                <a:moveTo>
                  <a:pt x="0" y="0"/>
                </a:moveTo>
                <a:lnTo>
                  <a:pt x="0" y="6916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740914" y="2111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871342" y="2107692"/>
            <a:ext cx="0" cy="695325"/>
          </a:xfrm>
          <a:custGeom>
            <a:avLst/>
            <a:gdLst/>
            <a:ahLst/>
            <a:cxnLst/>
            <a:rect l="l" t="t" r="r" b="b"/>
            <a:pathLst>
              <a:path h="695325">
                <a:moveTo>
                  <a:pt x="0" y="0"/>
                </a:moveTo>
                <a:lnTo>
                  <a:pt x="0" y="6953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779902" y="2107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900679" y="2104770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809239" y="2104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934842" y="2101469"/>
            <a:ext cx="0" cy="701675"/>
          </a:xfrm>
          <a:custGeom>
            <a:avLst/>
            <a:gdLst/>
            <a:ahLst/>
            <a:cxnLst/>
            <a:rect l="l" t="t" r="r" b="b"/>
            <a:pathLst>
              <a:path h="701675">
                <a:moveTo>
                  <a:pt x="0" y="0"/>
                </a:moveTo>
                <a:lnTo>
                  <a:pt x="0" y="701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843402" y="21014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027552" y="2092070"/>
            <a:ext cx="0" cy="711200"/>
          </a:xfrm>
          <a:custGeom>
            <a:avLst/>
            <a:gdLst/>
            <a:ahLst/>
            <a:cxnLst/>
            <a:rect l="l" t="t" r="r" b="b"/>
            <a:pathLst>
              <a:path h="711200">
                <a:moveTo>
                  <a:pt x="0" y="0"/>
                </a:moveTo>
                <a:lnTo>
                  <a:pt x="0" y="710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936113" y="2092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413758" y="3224022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298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413758" y="3241929"/>
            <a:ext cx="52705" cy="0"/>
          </a:xfrm>
          <a:custGeom>
            <a:avLst/>
            <a:gdLst/>
            <a:ahLst/>
            <a:cxnLst/>
            <a:rect l="l" t="t" r="r" b="b"/>
            <a:pathLst>
              <a:path w="52704">
                <a:moveTo>
                  <a:pt x="0" y="0"/>
                </a:moveTo>
                <a:lnTo>
                  <a:pt x="5232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014656" y="45527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927978" y="45566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082919" y="4548885"/>
            <a:ext cx="0" cy="52705"/>
          </a:xfrm>
          <a:custGeom>
            <a:avLst/>
            <a:gdLst/>
            <a:ahLst/>
            <a:cxnLst/>
            <a:rect l="l" t="t" r="r" b="b"/>
            <a:pathLst>
              <a:path h="52704">
                <a:moveTo>
                  <a:pt x="0" y="0"/>
                </a:moveTo>
                <a:lnTo>
                  <a:pt x="0" y="52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991478" y="46012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214617" y="4548885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123178" y="4689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268339" y="4548885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1761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176898" y="4725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375653" y="4548885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284214" y="47936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512432" y="4548885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420992" y="4878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609968" y="4548885"/>
            <a:ext cx="0" cy="390525"/>
          </a:xfrm>
          <a:custGeom>
            <a:avLst/>
            <a:gdLst/>
            <a:ahLst/>
            <a:cxnLst/>
            <a:rect l="l" t="t" r="r" b="b"/>
            <a:pathLst>
              <a:path h="390525">
                <a:moveTo>
                  <a:pt x="0" y="0"/>
                </a:moveTo>
                <a:lnTo>
                  <a:pt x="0" y="390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518529" y="4939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663690" y="4548885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0"/>
                </a:moveTo>
                <a:lnTo>
                  <a:pt x="0" y="423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572250" y="4972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751573" y="4548885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0"/>
                </a:moveTo>
                <a:lnTo>
                  <a:pt x="0" y="477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660133" y="5026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819900" y="4548885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728459" y="50693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893052" y="4548885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4">
                <a:moveTo>
                  <a:pt x="0" y="0"/>
                </a:moveTo>
                <a:lnTo>
                  <a:pt x="0" y="5666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801611" y="5115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936993" y="4548885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5">
                <a:moveTo>
                  <a:pt x="0" y="0"/>
                </a:moveTo>
                <a:lnTo>
                  <a:pt x="0" y="594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845554" y="51436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956552" y="4548885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5">
                <a:moveTo>
                  <a:pt x="0" y="0"/>
                </a:moveTo>
                <a:lnTo>
                  <a:pt x="0" y="607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865111" y="51560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000493" y="4548885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0"/>
                </a:moveTo>
                <a:lnTo>
                  <a:pt x="0" y="635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909054" y="51845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010145" y="4548885"/>
            <a:ext cx="0" cy="641985"/>
          </a:xfrm>
          <a:custGeom>
            <a:avLst/>
            <a:gdLst/>
            <a:ahLst/>
            <a:cxnLst/>
            <a:rect l="l" t="t" r="r" b="b"/>
            <a:pathLst>
              <a:path h="641985">
                <a:moveTo>
                  <a:pt x="0" y="0"/>
                </a:moveTo>
                <a:lnTo>
                  <a:pt x="0" y="641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918706" y="51908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029704" y="4548885"/>
            <a:ext cx="0" cy="654685"/>
          </a:xfrm>
          <a:custGeom>
            <a:avLst/>
            <a:gdLst/>
            <a:ahLst/>
            <a:cxnLst/>
            <a:rect l="l" t="t" r="r" b="b"/>
            <a:pathLst>
              <a:path h="654685">
                <a:moveTo>
                  <a:pt x="0" y="0"/>
                </a:moveTo>
                <a:lnTo>
                  <a:pt x="0" y="654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938264" y="52035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049261" y="4548885"/>
            <a:ext cx="0" cy="668020"/>
          </a:xfrm>
          <a:custGeom>
            <a:avLst/>
            <a:gdLst/>
            <a:ahLst/>
            <a:cxnLst/>
            <a:rect l="l" t="t" r="r" b="b"/>
            <a:pathLst>
              <a:path h="668020">
                <a:moveTo>
                  <a:pt x="0" y="0"/>
                </a:moveTo>
                <a:lnTo>
                  <a:pt x="0" y="667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957821" y="52163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151751" y="4548885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0"/>
                </a:moveTo>
                <a:lnTo>
                  <a:pt x="0" y="7355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060310" y="5284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254240" y="4548885"/>
            <a:ext cx="0" cy="805815"/>
          </a:xfrm>
          <a:custGeom>
            <a:avLst/>
            <a:gdLst/>
            <a:ahLst/>
            <a:cxnLst/>
            <a:rect l="l" t="t" r="r" b="b"/>
            <a:pathLst>
              <a:path h="805814">
                <a:moveTo>
                  <a:pt x="0" y="0"/>
                </a:moveTo>
                <a:lnTo>
                  <a:pt x="0" y="805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498080" y="2657475"/>
            <a:ext cx="0" cy="2037080"/>
          </a:xfrm>
          <a:custGeom>
            <a:avLst/>
            <a:gdLst/>
            <a:ahLst/>
            <a:cxnLst/>
            <a:rect l="l" t="t" r="r" b="b"/>
            <a:pathLst>
              <a:path h="2037079">
                <a:moveTo>
                  <a:pt x="0" y="203695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498080" y="4694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498080" y="4403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498080" y="41123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498080" y="3530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498080" y="32393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498080" y="2948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498080" y="2657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 txBox="1"/>
          <p:nvPr/>
        </p:nvSpPr>
        <p:spPr>
          <a:xfrm>
            <a:off x="7668259" y="4634735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7668259" y="434377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7668259" y="405269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7668259" y="376173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7668259" y="3470780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7668259" y="317969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7668259" y="288873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7668259" y="259778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1141094" y="2627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141094" y="2627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253363" y="2624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253363" y="2624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346072" y="2621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346072" y="2621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604772" y="2612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604772" y="2612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853692" y="2602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853692" y="2602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029332" y="2594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029332" y="2594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131822" y="2589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131822" y="2589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205101" y="2585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205101" y="2585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292985" y="2581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292985" y="2581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410079" y="2574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410079" y="2574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458847" y="2571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458847" y="2571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473579" y="2570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473579" y="2570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517394" y="2567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517394" y="2567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580894" y="2562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580894" y="2562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590673" y="2562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590673" y="2562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620010" y="2560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620010" y="2560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678557" y="2556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678557" y="2556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771267" y="2548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771267" y="2548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815208" y="2545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815208" y="2545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854198" y="2541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854198" y="2541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883535" y="2539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883535" y="2539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917698" y="2536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917698" y="2536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010407" y="2527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010407" y="2527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152076" y="2490025"/>
            <a:ext cx="1796034" cy="71945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016372" y="3262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016372" y="3262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026152" y="3270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026152" y="3270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079872" y="3317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079872" y="3317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128640" y="3360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128640" y="3360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187188" y="341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187188" y="341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358003" y="3563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358003" y="3563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455665" y="3649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455665" y="3649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499608" y="3688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499608" y="3688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48376" y="3730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548376" y="3730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567934" y="3747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67934" y="3747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611876" y="3784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611876" y="3784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685028" y="3846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685028" y="3846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724016" y="3878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724016" y="3878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738748" y="3890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738748" y="3890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758179" y="39060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758179" y="39060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77738" y="3921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77738" y="3921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787516" y="3929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787516" y="3929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816853" y="3952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816853" y="3952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836284" y="3967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836284" y="3967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865621" y="3990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865621" y="3990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894959" y="4012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894959" y="4012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002273" y="4092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002273" y="40924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065773" y="4137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065773" y="4137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197472" y="4227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197472" y="4227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251194" y="4263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251194" y="4263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358509" y="4331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358509" y="4331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495288" y="4415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495288" y="4415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592823" y="4472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592823" y="4472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646544" y="4503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646544" y="4503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734429" y="4553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734429" y="4553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802755" y="4590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802755" y="4590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875906" y="4630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875906" y="4630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919848" y="4654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919848" y="4654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939406" y="4665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939406" y="4665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983348" y="46887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983348" y="46887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993001" y="4693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993001" y="4693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012558" y="4704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012558" y="4704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032117" y="4714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032117" y="4714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134606" y="47688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134606" y="47688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237094" y="4822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237094" y="4822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 txBox="1"/>
          <p:nvPr/>
        </p:nvSpPr>
        <p:spPr>
          <a:xfrm>
            <a:off x="102565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1594000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2001773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1594200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297789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1594400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4" name="object 514"/>
          <p:cNvSpPr txBox="1"/>
          <p:nvPr/>
        </p:nvSpPr>
        <p:spPr>
          <a:xfrm>
            <a:off x="3954017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1594600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493014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1594800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5906261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1595000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688251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1595200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594230" y="49285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594230" y="431224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20" name="object 520"/>
          <p:cNvSpPr txBox="1"/>
          <p:nvPr/>
        </p:nvSpPr>
        <p:spPr>
          <a:xfrm>
            <a:off x="594230" y="372913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594230" y="311280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594230" y="249634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23" name="object 523"/>
          <p:cNvSpPr txBox="1"/>
          <p:nvPr/>
        </p:nvSpPr>
        <p:spPr>
          <a:xfrm>
            <a:off x="594230" y="18798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SDHAP3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1593979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9.6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19</a:t>
            </a:r>
            <a:endParaRPr sz="1200">
              <a:latin typeface="Arial"/>
              <a:cs typeface="Arial"/>
            </a:endParaRPr>
          </a:p>
        </p:txBody>
      </p:sp>
      <p:sp>
        <p:nvSpPr>
          <p:cNvPr id="526" name="object 52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27" name="object 527"/>
          <p:cNvSpPr/>
          <p:nvPr/>
        </p:nvSpPr>
        <p:spPr>
          <a:xfrm>
            <a:off x="4418584" y="4257928"/>
            <a:ext cx="3079750" cy="291465"/>
          </a:xfrm>
          <a:custGeom>
            <a:avLst/>
            <a:gdLst/>
            <a:ahLst/>
            <a:cxnLst/>
            <a:rect l="l" t="t" r="r" b="b"/>
            <a:pathLst>
              <a:path w="3079750" h="291464">
                <a:moveTo>
                  <a:pt x="0" y="290957"/>
                </a:moveTo>
                <a:lnTo>
                  <a:pt x="3079495" y="290957"/>
                </a:lnTo>
                <a:lnTo>
                  <a:pt x="3079495" y="0"/>
                </a:lnTo>
                <a:lnTo>
                  <a:pt x="0" y="0"/>
                </a:lnTo>
                <a:lnTo>
                  <a:pt x="0" y="29095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 txBox="1"/>
          <p:nvPr/>
        </p:nvSpPr>
        <p:spPr>
          <a:xfrm>
            <a:off x="6691376" y="4349621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3749928" y="3966971"/>
            <a:ext cx="288290" cy="291465"/>
          </a:xfrm>
          <a:custGeom>
            <a:avLst/>
            <a:gdLst/>
            <a:ahLst/>
            <a:cxnLst/>
            <a:rect l="l" t="t" r="r" b="b"/>
            <a:pathLst>
              <a:path w="288289" h="291464">
                <a:moveTo>
                  <a:pt x="0" y="290956"/>
                </a:moveTo>
                <a:lnTo>
                  <a:pt x="287909" y="290956"/>
                </a:lnTo>
                <a:lnTo>
                  <a:pt x="287909" y="0"/>
                </a:lnTo>
                <a:lnTo>
                  <a:pt x="0" y="0"/>
                </a:lnTo>
                <a:lnTo>
                  <a:pt x="0" y="2909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 txBox="1"/>
          <p:nvPr/>
        </p:nvSpPr>
        <p:spPr>
          <a:xfrm>
            <a:off x="3641852" y="406006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4042790" y="3676015"/>
            <a:ext cx="371475" cy="291465"/>
          </a:xfrm>
          <a:custGeom>
            <a:avLst/>
            <a:gdLst/>
            <a:ahLst/>
            <a:cxnLst/>
            <a:rect l="l" t="t" r="r" b="b"/>
            <a:pathLst>
              <a:path w="371475" h="291464">
                <a:moveTo>
                  <a:pt x="0" y="290956"/>
                </a:moveTo>
                <a:lnTo>
                  <a:pt x="370966" y="290956"/>
                </a:lnTo>
                <a:lnTo>
                  <a:pt x="370966" y="0"/>
                </a:lnTo>
                <a:lnTo>
                  <a:pt x="0" y="0"/>
                </a:lnTo>
                <a:lnTo>
                  <a:pt x="0" y="2909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 txBox="1"/>
          <p:nvPr/>
        </p:nvSpPr>
        <p:spPr>
          <a:xfrm>
            <a:off x="4107560" y="377672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3749928" y="3093973"/>
            <a:ext cx="664210" cy="291465"/>
          </a:xfrm>
          <a:custGeom>
            <a:avLst/>
            <a:gdLst/>
            <a:ahLst/>
            <a:cxnLst/>
            <a:rect l="l" t="t" r="r" b="b"/>
            <a:pathLst>
              <a:path w="664210" h="291464">
                <a:moveTo>
                  <a:pt x="0" y="290956"/>
                </a:moveTo>
                <a:lnTo>
                  <a:pt x="663828" y="290956"/>
                </a:lnTo>
                <a:lnTo>
                  <a:pt x="663828" y="0"/>
                </a:lnTo>
                <a:lnTo>
                  <a:pt x="0" y="0"/>
                </a:lnTo>
                <a:lnTo>
                  <a:pt x="0" y="2909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 txBox="1"/>
          <p:nvPr/>
        </p:nvSpPr>
        <p:spPr>
          <a:xfrm>
            <a:off x="3987672" y="318795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3749928" y="3384930"/>
            <a:ext cx="664210" cy="291465"/>
          </a:xfrm>
          <a:custGeom>
            <a:avLst/>
            <a:gdLst/>
            <a:ahLst/>
            <a:cxnLst/>
            <a:rect l="l" t="t" r="r" b="b"/>
            <a:pathLst>
              <a:path w="664210" h="291464">
                <a:moveTo>
                  <a:pt x="0" y="290957"/>
                </a:moveTo>
                <a:lnTo>
                  <a:pt x="663828" y="290957"/>
                </a:lnTo>
                <a:lnTo>
                  <a:pt x="663828" y="0"/>
                </a:lnTo>
                <a:lnTo>
                  <a:pt x="0" y="0"/>
                </a:lnTo>
                <a:lnTo>
                  <a:pt x="0" y="29095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 txBox="1"/>
          <p:nvPr/>
        </p:nvSpPr>
        <p:spPr>
          <a:xfrm>
            <a:off x="3905122" y="3482084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9" name="object 53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37" name="object 537"/>
          <p:cNvSpPr txBox="1"/>
          <p:nvPr/>
        </p:nvSpPr>
        <p:spPr>
          <a:xfrm>
            <a:off x="914400" y="2803017"/>
            <a:ext cx="2830830" cy="29146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8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8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02130" y="4832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02130" y="4832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71980" y="481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71980" y="481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34083" y="4792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34083" y="4792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80692" y="4777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80692" y="4777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50669" y="4756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50669" y="4756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45691" y="466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45691" y="466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00047" y="4646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00047" y="4646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23414" y="4639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23414" y="4639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94229" y="4585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94229" y="4585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10689" y="4548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10689" y="4548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20366" y="4481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20366" y="4481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443607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443607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21330" y="444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21330" y="444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67939" y="443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67939" y="443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22295" y="4415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22295" y="4415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77617" y="4363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77617" y="4363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93110" y="4358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93110" y="4358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62960" y="4335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862960" y="4335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86329" y="4327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86329" y="4327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103752" y="4253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103752" y="4253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12464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12464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27958" y="4210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27958" y="4210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360039" y="4164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360039" y="4164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445383" y="4133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45383" y="4133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77463" y="4086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77463" y="4086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00703" y="407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00703" y="407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31819" y="4066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31819" y="4066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86175" y="404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86175" y="404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709415" y="403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09415" y="403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32784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32784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11346" y="3962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11346" y="3962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65702" y="39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65702" y="39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89070" y="3932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89070" y="3932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66666" y="3902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66666" y="3902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90872" y="3854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90872" y="3854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60850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60850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69561" y="3783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69561" y="3783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416171" y="3764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416171" y="3764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5490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5490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532629" y="3717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532629" y="3717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625847" y="3679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625847" y="3679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11191" y="3644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711191" y="3644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88915" y="3611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88915" y="3611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812157" y="36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12157" y="36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43271" y="3589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843271" y="3589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8442" y="349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8442" y="349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8292" y="346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38292" y="346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69408" y="3450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69408" y="3450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71338" y="3362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71338" y="3362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94578" y="3352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394578" y="3352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49900" y="328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49900" y="328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65394" y="3277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65394" y="3277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44083" y="3197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744083" y="3197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798439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798439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023609" y="3072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023609" y="3072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085713" y="3044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085713" y="3044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295390" y="2948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295390" y="2948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846823" y="269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846823" y="269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885558" y="2677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885558" y="2677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986523" y="2630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986523" y="2630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102982" y="2576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102982" y="2576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242809" y="2511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242809" y="2511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276475" y="5486400"/>
            <a:ext cx="4659630" cy="0"/>
          </a:xfrm>
          <a:custGeom>
            <a:avLst/>
            <a:gdLst/>
            <a:ahLst/>
            <a:cxnLst/>
            <a:rect l="l" t="t" r="r" b="b"/>
            <a:pathLst>
              <a:path w="4659630">
                <a:moveTo>
                  <a:pt x="0" y="0"/>
                </a:moveTo>
                <a:lnTo>
                  <a:pt x="465937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27647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8295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3827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9358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914400" y="2633598"/>
            <a:ext cx="0" cy="2400300"/>
          </a:xfrm>
          <a:custGeom>
            <a:avLst/>
            <a:gdLst/>
            <a:ahLst/>
            <a:cxnLst/>
            <a:rect l="l" t="t" r="r" b="b"/>
            <a:pathLst>
              <a:path h="2400300">
                <a:moveTo>
                  <a:pt x="0" y="0"/>
                </a:moveTo>
                <a:lnTo>
                  <a:pt x="0" y="239991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5033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22960" y="4233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38115" y="3433571"/>
            <a:ext cx="2760345" cy="0"/>
          </a:xfrm>
          <a:custGeom>
            <a:avLst/>
            <a:gdLst/>
            <a:ahLst/>
            <a:cxnLst/>
            <a:rect l="l" t="t" r="r" b="b"/>
            <a:pathLst>
              <a:path w="2760345">
                <a:moveTo>
                  <a:pt x="0" y="0"/>
                </a:moveTo>
                <a:lnTo>
                  <a:pt x="275996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22960" y="3433571"/>
            <a:ext cx="2797175" cy="0"/>
          </a:xfrm>
          <a:custGeom>
            <a:avLst/>
            <a:gdLst/>
            <a:ahLst/>
            <a:cxnLst/>
            <a:rect l="l" t="t" r="r" b="b"/>
            <a:pathLst>
              <a:path w="2797175">
                <a:moveTo>
                  <a:pt x="0" y="0"/>
                </a:moveTo>
                <a:lnTo>
                  <a:pt x="27969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22960" y="2633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149603" y="4883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149603" y="4892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153477" y="4892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304925" y="48359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304925" y="48444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308798" y="48444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374902" y="4814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374902" y="48228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378648" y="4822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437005" y="47950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437005" y="4803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440751" y="48035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483613" y="47805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483613" y="4789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487360" y="4789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53463" y="4758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53463" y="47674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557337" y="4767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48611" y="4666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848611" y="4675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852358" y="4675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902967" y="46498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902967" y="46583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906714" y="46584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926208" y="46424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926208" y="4651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930082" y="4651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097023" y="4588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097023" y="4597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100897" y="4597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213610" y="4551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217356" y="4560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423286" y="44841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427033" y="44926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446527" y="4476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450274" y="4485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24125" y="44512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527998" y="44597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570733" y="4436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574607" y="44446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25089" y="44182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628963" y="44267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780410" y="4366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84284" y="43753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96032" y="4361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799778" y="4370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865882" y="43381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869628" y="43467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889123" y="4330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892996" y="4338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106547" y="42564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106547" y="42649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110420" y="42649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215258" y="4218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215258" y="4224591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66" y="0"/>
                </a:lnTo>
              </a:path>
            </a:pathLst>
          </a:custGeom>
          <a:ln w="149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219132" y="4227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230879" y="42133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234626" y="4221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362833" y="4166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362833" y="4175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366706" y="41755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448303" y="4136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448303" y="41451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452050" y="4145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580257" y="40890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80257" y="40976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84130" y="40975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603625" y="4080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603625" y="4089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607371" y="4089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634613" y="4069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634613" y="40778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638486" y="40777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688969" y="40492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688969" y="40579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692842" y="40578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712336" y="4040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712336" y="40492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716083" y="4049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735578" y="4032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735578" y="4040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739451" y="4040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914266" y="3965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914266" y="39737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918013" y="3973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968622" y="3944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968622" y="3953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972369" y="39530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991864" y="39356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991864" y="39441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995737" y="39441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069588" y="3905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069588" y="3914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073334" y="3914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193794" y="38572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193794" y="3865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197540" y="38658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263644" y="3829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263644" y="3838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267517" y="3838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372355" y="3786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372355" y="37950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376229" y="3794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418965" y="3767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418965" y="37762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422838" y="37762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457827" y="3751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457827" y="37605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461573" y="3760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535423" y="3720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535423" y="3729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539297" y="37290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628641" y="3682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632515" y="3690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714113" y="3647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717859" y="3655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791709" y="3614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791709" y="36233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795583" y="36232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815078" y="3605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815078" y="36135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818824" y="3613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846065" y="3591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846065" y="36004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849939" y="36005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071236" y="3496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071236" y="3505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075110" y="3505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141214" y="346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141214" y="3475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144960" y="347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172202" y="3453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172202" y="3461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176075" y="3461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374132" y="3365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374132" y="3374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378005" y="33741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397500" y="33553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397500" y="3363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01246" y="3363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552821" y="32871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552821" y="3292221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8" y="0"/>
                </a:lnTo>
              </a:path>
            </a:pathLst>
          </a:custGeom>
          <a:ln w="163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556567" y="32957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568315" y="3280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572061" y="3288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46877" y="3200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46877" y="3209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50750" y="3209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801233" y="3176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801233" y="3185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805106" y="3185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026530" y="3075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030277" y="3083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088634" y="3047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092380" y="3055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298310" y="2951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302057" y="2960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849618" y="2697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849618" y="2706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853491" y="2706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888480" y="26800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888480" y="26885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892226" y="26886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989444" y="2633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89444" y="26419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993191" y="26419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105904" y="2579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05904" y="25880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109650" y="25879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5731" y="2514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245731" y="25231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249477" y="2523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158239" y="4596257"/>
            <a:ext cx="0" cy="758190"/>
          </a:xfrm>
          <a:custGeom>
            <a:avLst/>
            <a:gdLst/>
            <a:ahLst/>
            <a:cxnLst/>
            <a:rect l="l" t="t" r="r" b="b"/>
            <a:pathLst>
              <a:path h="758189">
                <a:moveTo>
                  <a:pt x="0" y="0"/>
                </a:moveTo>
                <a:lnTo>
                  <a:pt x="0" y="758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313561" y="4596257"/>
            <a:ext cx="0" cy="706120"/>
          </a:xfrm>
          <a:custGeom>
            <a:avLst/>
            <a:gdLst/>
            <a:ahLst/>
            <a:cxnLst/>
            <a:rect l="l" t="t" r="r" b="b"/>
            <a:pathLst>
              <a:path h="706120">
                <a:moveTo>
                  <a:pt x="0" y="0"/>
                </a:moveTo>
                <a:lnTo>
                  <a:pt x="0" y="7061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22121" y="53023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383411" y="4596257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0"/>
                </a:moveTo>
                <a:lnTo>
                  <a:pt x="0" y="682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291971" y="5279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445513" y="4596257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4">
                <a:moveTo>
                  <a:pt x="0" y="0"/>
                </a:moveTo>
                <a:lnTo>
                  <a:pt x="0" y="662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354074" y="52583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492122" y="4596257"/>
            <a:ext cx="0" cy="647065"/>
          </a:xfrm>
          <a:custGeom>
            <a:avLst/>
            <a:gdLst/>
            <a:ahLst/>
            <a:cxnLst/>
            <a:rect l="l" t="t" r="r" b="b"/>
            <a:pathLst>
              <a:path h="647064">
                <a:moveTo>
                  <a:pt x="0" y="0"/>
                </a:moveTo>
                <a:lnTo>
                  <a:pt x="0" y="6465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00683" y="52428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562100" y="4596257"/>
            <a:ext cx="0" cy="623570"/>
          </a:xfrm>
          <a:custGeom>
            <a:avLst/>
            <a:gdLst/>
            <a:ahLst/>
            <a:cxnLst/>
            <a:rect l="l" t="t" r="r" b="b"/>
            <a:pathLst>
              <a:path h="623570">
                <a:moveTo>
                  <a:pt x="0" y="0"/>
                </a:moveTo>
                <a:lnTo>
                  <a:pt x="0" y="623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470660" y="5219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857120" y="4229353"/>
            <a:ext cx="0" cy="71120"/>
          </a:xfrm>
          <a:custGeom>
            <a:avLst/>
            <a:gdLst/>
            <a:ahLst/>
            <a:cxnLst/>
            <a:rect l="l" t="t" r="r" b="b"/>
            <a:pathLst>
              <a:path h="71120">
                <a:moveTo>
                  <a:pt x="0" y="0"/>
                </a:moveTo>
                <a:lnTo>
                  <a:pt x="0" y="707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857120" y="4596257"/>
            <a:ext cx="0" cy="525780"/>
          </a:xfrm>
          <a:custGeom>
            <a:avLst/>
            <a:gdLst/>
            <a:ahLst/>
            <a:cxnLst/>
            <a:rect l="l" t="t" r="r" b="b"/>
            <a:pathLst>
              <a:path h="525779">
                <a:moveTo>
                  <a:pt x="0" y="0"/>
                </a:moveTo>
                <a:lnTo>
                  <a:pt x="0" y="525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765680" y="5121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765680" y="42293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911476" y="4213352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911476" y="4596257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820036" y="5103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820036" y="4213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934845" y="4206366"/>
            <a:ext cx="0" cy="93980"/>
          </a:xfrm>
          <a:custGeom>
            <a:avLst/>
            <a:gdLst/>
            <a:ahLst/>
            <a:cxnLst/>
            <a:rect l="l" t="t" r="r" b="b"/>
            <a:pathLst>
              <a:path h="93979">
                <a:moveTo>
                  <a:pt x="0" y="0"/>
                </a:moveTo>
                <a:lnTo>
                  <a:pt x="0" y="93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934845" y="4596257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5">
                <a:moveTo>
                  <a:pt x="0" y="0"/>
                </a:moveTo>
                <a:lnTo>
                  <a:pt x="0" y="499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843404" y="50957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843404" y="4206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105660" y="4155313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105660" y="4596257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2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014220" y="5038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014220" y="4155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222119" y="4120134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79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222119" y="4596257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130679" y="50001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130679" y="4120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431795" y="4055617"/>
            <a:ext cx="0" cy="244475"/>
          </a:xfrm>
          <a:custGeom>
            <a:avLst/>
            <a:gdLst/>
            <a:ahLst/>
            <a:cxnLst/>
            <a:rect l="l" t="t" r="r" b="b"/>
            <a:pathLst>
              <a:path h="244475">
                <a:moveTo>
                  <a:pt x="0" y="0"/>
                </a:moveTo>
                <a:lnTo>
                  <a:pt x="0" y="244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431795" y="4596257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340355" y="49297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340355" y="4055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455036" y="4048378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17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455036" y="4596257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4">
                <a:moveTo>
                  <a:pt x="0" y="0"/>
                </a:moveTo>
                <a:lnTo>
                  <a:pt x="0" y="3256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363597" y="49218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363597" y="4048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532760" y="4023995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6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32760" y="4596257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4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441320" y="4895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441320" y="4023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579370" y="4009263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579370" y="4596257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487929" y="4879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487929" y="4009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633726" y="3992117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633726" y="4596257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542285" y="4861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542285" y="39921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789047" y="3942207"/>
            <a:ext cx="0" cy="358140"/>
          </a:xfrm>
          <a:custGeom>
            <a:avLst/>
            <a:gdLst/>
            <a:ahLst/>
            <a:cxnLst/>
            <a:rect l="l" t="t" r="r" b="b"/>
            <a:pathLst>
              <a:path h="358139">
                <a:moveTo>
                  <a:pt x="0" y="0"/>
                </a:moveTo>
                <a:lnTo>
                  <a:pt x="0" y="3578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789047" y="4596257"/>
            <a:ext cx="0" cy="212725"/>
          </a:xfrm>
          <a:custGeom>
            <a:avLst/>
            <a:gdLst/>
            <a:ahLst/>
            <a:cxnLst/>
            <a:rect l="l" t="t" r="r" b="b"/>
            <a:pathLst>
              <a:path h="212725">
                <a:moveTo>
                  <a:pt x="0" y="0"/>
                </a:moveTo>
                <a:lnTo>
                  <a:pt x="0" y="212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697607" y="4808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697607" y="3942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804541" y="3937127"/>
            <a:ext cx="0" cy="363220"/>
          </a:xfrm>
          <a:custGeom>
            <a:avLst/>
            <a:gdLst/>
            <a:ahLst/>
            <a:cxnLst/>
            <a:rect l="l" t="t" r="r" b="b"/>
            <a:pathLst>
              <a:path h="363220">
                <a:moveTo>
                  <a:pt x="0" y="0"/>
                </a:moveTo>
                <a:lnTo>
                  <a:pt x="0" y="3629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804541" y="4596257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713101" y="4803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713101" y="3937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874391" y="3914394"/>
            <a:ext cx="0" cy="386080"/>
          </a:xfrm>
          <a:custGeom>
            <a:avLst/>
            <a:gdLst/>
            <a:ahLst/>
            <a:cxnLst/>
            <a:rect l="l" t="t" r="r" b="b"/>
            <a:pathLst>
              <a:path h="386079">
                <a:moveTo>
                  <a:pt x="0" y="0"/>
                </a:moveTo>
                <a:lnTo>
                  <a:pt x="0" y="385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874391" y="4596257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0"/>
                </a:moveTo>
                <a:lnTo>
                  <a:pt x="0" y="1828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782951" y="47791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782951" y="3914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897758" y="3906773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897758" y="4596257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4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806319" y="4771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806319" y="39067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115182" y="3834384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5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115182" y="4596257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023742" y="4695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023742" y="3834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223895" y="3797553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5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223895" y="4596257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132454" y="4657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132454" y="3797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239389" y="3792220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78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239389" y="4596257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147948" y="4651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147948" y="3792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371469" y="3746500"/>
            <a:ext cx="0" cy="553720"/>
          </a:xfrm>
          <a:custGeom>
            <a:avLst/>
            <a:gdLst/>
            <a:ahLst/>
            <a:cxnLst/>
            <a:rect l="l" t="t" r="r" b="b"/>
            <a:pathLst>
              <a:path h="553720">
                <a:moveTo>
                  <a:pt x="0" y="0"/>
                </a:moveTo>
                <a:lnTo>
                  <a:pt x="0" y="553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366706" y="4600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280028" y="46045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280028" y="3746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456813" y="3716528"/>
            <a:ext cx="0" cy="583565"/>
          </a:xfrm>
          <a:custGeom>
            <a:avLst/>
            <a:gdLst/>
            <a:ahLst/>
            <a:cxnLst/>
            <a:rect l="l" t="t" r="r" b="b"/>
            <a:pathLst>
              <a:path h="583564">
                <a:moveTo>
                  <a:pt x="0" y="0"/>
                </a:moveTo>
                <a:lnTo>
                  <a:pt x="0" y="583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365372" y="3716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588892" y="3669538"/>
            <a:ext cx="0" cy="630555"/>
          </a:xfrm>
          <a:custGeom>
            <a:avLst/>
            <a:gdLst/>
            <a:ahLst/>
            <a:cxnLst/>
            <a:rect l="l" t="t" r="r" b="b"/>
            <a:pathLst>
              <a:path h="630554">
                <a:moveTo>
                  <a:pt x="0" y="0"/>
                </a:moveTo>
                <a:lnTo>
                  <a:pt x="0" y="6305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612134" y="4525645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1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497453" y="3669538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4">
                <a:moveTo>
                  <a:pt x="0" y="0"/>
                </a:moveTo>
                <a:lnTo>
                  <a:pt x="12242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612134" y="3661155"/>
            <a:ext cx="0" cy="855980"/>
          </a:xfrm>
          <a:custGeom>
            <a:avLst/>
            <a:gdLst/>
            <a:ahLst/>
            <a:cxnLst/>
            <a:rect l="l" t="t" r="r" b="b"/>
            <a:pathLst>
              <a:path h="855979">
                <a:moveTo>
                  <a:pt x="0" y="8558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612134" y="45170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520694" y="3661155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1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643248" y="3707765"/>
            <a:ext cx="0" cy="798195"/>
          </a:xfrm>
          <a:custGeom>
            <a:avLst/>
            <a:gdLst/>
            <a:ahLst/>
            <a:cxnLst/>
            <a:rect l="l" t="t" r="r" b="b"/>
            <a:pathLst>
              <a:path h="798195">
                <a:moveTo>
                  <a:pt x="0" y="0"/>
                </a:moveTo>
                <a:lnTo>
                  <a:pt x="0" y="797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612134" y="4505578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4">
                <a:moveTo>
                  <a:pt x="0" y="0"/>
                </a:moveTo>
                <a:lnTo>
                  <a:pt x="12255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551809" y="3649979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07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697604" y="3707765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7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606165" y="44855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606165" y="3630167"/>
            <a:ext cx="13970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720846" y="3707765"/>
            <a:ext cx="0" cy="769620"/>
          </a:xfrm>
          <a:custGeom>
            <a:avLst/>
            <a:gdLst/>
            <a:ahLst/>
            <a:cxnLst/>
            <a:rect l="l" t="t" r="r" b="b"/>
            <a:pathLst>
              <a:path h="769620">
                <a:moveTo>
                  <a:pt x="0" y="0"/>
                </a:moveTo>
                <a:lnTo>
                  <a:pt x="0" y="769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629405" y="4476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744214" y="3707765"/>
            <a:ext cx="0" cy="760730"/>
          </a:xfrm>
          <a:custGeom>
            <a:avLst/>
            <a:gdLst/>
            <a:ahLst/>
            <a:cxnLst/>
            <a:rect l="l" t="t" r="r" b="b"/>
            <a:pathLst>
              <a:path h="760729">
                <a:moveTo>
                  <a:pt x="0" y="0"/>
                </a:moveTo>
                <a:lnTo>
                  <a:pt x="0" y="7603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652773" y="4468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922776" y="3707765"/>
            <a:ext cx="0" cy="693420"/>
          </a:xfrm>
          <a:custGeom>
            <a:avLst/>
            <a:gdLst/>
            <a:ahLst/>
            <a:cxnLst/>
            <a:rect l="l" t="t" r="r" b="b"/>
            <a:pathLst>
              <a:path h="693420">
                <a:moveTo>
                  <a:pt x="0" y="0"/>
                </a:moveTo>
                <a:lnTo>
                  <a:pt x="0" y="6930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831335" y="4400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977132" y="3707765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0"/>
                </a:moveTo>
                <a:lnTo>
                  <a:pt x="0" y="6722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885691" y="4379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000500" y="3707765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0"/>
                </a:moveTo>
                <a:lnTo>
                  <a:pt x="0" y="663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909059" y="43710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078096" y="3707765"/>
            <a:ext cx="0" cy="633730"/>
          </a:xfrm>
          <a:custGeom>
            <a:avLst/>
            <a:gdLst/>
            <a:ahLst/>
            <a:cxnLst/>
            <a:rect l="l" t="t" r="r" b="b"/>
            <a:pathLst>
              <a:path h="633729">
                <a:moveTo>
                  <a:pt x="0" y="0"/>
                </a:moveTo>
                <a:lnTo>
                  <a:pt x="0" y="6333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986657" y="4341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202303" y="3707765"/>
            <a:ext cx="0" cy="584835"/>
          </a:xfrm>
          <a:custGeom>
            <a:avLst/>
            <a:gdLst/>
            <a:ahLst/>
            <a:cxnLst/>
            <a:rect l="l" t="t" r="r" b="b"/>
            <a:pathLst>
              <a:path h="584835">
                <a:moveTo>
                  <a:pt x="0" y="0"/>
                </a:moveTo>
                <a:lnTo>
                  <a:pt x="0" y="5847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110863" y="4292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272279" y="3707765"/>
            <a:ext cx="0" cy="557530"/>
          </a:xfrm>
          <a:custGeom>
            <a:avLst/>
            <a:gdLst/>
            <a:ahLst/>
            <a:cxnLst/>
            <a:rect l="l" t="t" r="r" b="b"/>
            <a:pathLst>
              <a:path h="557529">
                <a:moveTo>
                  <a:pt x="0" y="0"/>
                </a:moveTo>
                <a:lnTo>
                  <a:pt x="0" y="5571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180840" y="4264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180840" y="3411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380991" y="3707765"/>
            <a:ext cx="0" cy="514350"/>
          </a:xfrm>
          <a:custGeom>
            <a:avLst/>
            <a:gdLst/>
            <a:ahLst/>
            <a:cxnLst/>
            <a:rect l="l" t="t" r="r" b="b"/>
            <a:pathLst>
              <a:path h="514350">
                <a:moveTo>
                  <a:pt x="0" y="0"/>
                </a:moveTo>
                <a:lnTo>
                  <a:pt x="0" y="5138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289552" y="4221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427601" y="3707765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336160" y="42029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466335" y="3707765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0"/>
                </a:moveTo>
                <a:lnTo>
                  <a:pt x="0" y="479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374896" y="4187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544059" y="3707765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81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452620" y="4155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637278" y="3707765"/>
            <a:ext cx="0" cy="41020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0"/>
                </a:moveTo>
                <a:lnTo>
                  <a:pt x="0" y="410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545838" y="4117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722621" y="3707765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50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631182" y="4082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738115" y="3228339"/>
            <a:ext cx="76200" cy="0"/>
          </a:xfrm>
          <a:custGeom>
            <a:avLst/>
            <a:gdLst/>
            <a:ahLst/>
            <a:cxnLst/>
            <a:rect l="l" t="t" r="r" b="b"/>
            <a:pathLst>
              <a:path w="76200">
                <a:moveTo>
                  <a:pt x="0" y="0"/>
                </a:moveTo>
                <a:lnTo>
                  <a:pt x="7594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800346" y="3195827"/>
            <a:ext cx="0" cy="855344"/>
          </a:xfrm>
          <a:custGeom>
            <a:avLst/>
            <a:gdLst/>
            <a:ahLst/>
            <a:cxnLst/>
            <a:rect l="l" t="t" r="r" b="b"/>
            <a:pathLst>
              <a:path h="855345">
                <a:moveTo>
                  <a:pt x="0" y="8549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708905" y="40507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738115" y="3195827"/>
            <a:ext cx="153670" cy="0"/>
          </a:xfrm>
          <a:custGeom>
            <a:avLst/>
            <a:gdLst/>
            <a:ahLst/>
            <a:cxnLst/>
            <a:rect l="l" t="t" r="r" b="b"/>
            <a:pathLst>
              <a:path w="153670">
                <a:moveTo>
                  <a:pt x="0" y="0"/>
                </a:moveTo>
                <a:lnTo>
                  <a:pt x="15367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823586" y="3185922"/>
            <a:ext cx="0" cy="855344"/>
          </a:xfrm>
          <a:custGeom>
            <a:avLst/>
            <a:gdLst/>
            <a:ahLst/>
            <a:cxnLst/>
            <a:rect l="l" t="t" r="r" b="b"/>
            <a:pathLst>
              <a:path h="855345">
                <a:moveTo>
                  <a:pt x="0" y="8552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732146" y="4041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732146" y="3185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854702" y="3172841"/>
            <a:ext cx="0" cy="855344"/>
          </a:xfrm>
          <a:custGeom>
            <a:avLst/>
            <a:gdLst/>
            <a:ahLst/>
            <a:cxnLst/>
            <a:rect l="l" t="t" r="r" b="b"/>
            <a:pathLst>
              <a:path h="855345">
                <a:moveTo>
                  <a:pt x="0" y="855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763261" y="4028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763261" y="3172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079872" y="3115436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988433" y="3933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149722" y="3115436"/>
            <a:ext cx="0" cy="789305"/>
          </a:xfrm>
          <a:custGeom>
            <a:avLst/>
            <a:gdLst/>
            <a:ahLst/>
            <a:cxnLst/>
            <a:rect l="l" t="t" r="r" b="b"/>
            <a:pathLst>
              <a:path h="789304">
                <a:moveTo>
                  <a:pt x="0" y="0"/>
                </a:moveTo>
                <a:lnTo>
                  <a:pt x="0" y="788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058283" y="3904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180838" y="3115436"/>
            <a:ext cx="0" cy="775970"/>
          </a:xfrm>
          <a:custGeom>
            <a:avLst/>
            <a:gdLst/>
            <a:ahLst/>
            <a:cxnLst/>
            <a:rect l="l" t="t" r="r" b="b"/>
            <a:pathLst>
              <a:path h="775970">
                <a:moveTo>
                  <a:pt x="0" y="0"/>
                </a:moveTo>
                <a:lnTo>
                  <a:pt x="0" y="7758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089397" y="3891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382767" y="3115436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5">
                <a:moveTo>
                  <a:pt x="0" y="0"/>
                </a:moveTo>
                <a:lnTo>
                  <a:pt x="0" y="689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291328" y="38053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406009" y="3115436"/>
            <a:ext cx="0" cy="680085"/>
          </a:xfrm>
          <a:custGeom>
            <a:avLst/>
            <a:gdLst/>
            <a:ahLst/>
            <a:cxnLst/>
            <a:rect l="l" t="t" r="r" b="b"/>
            <a:pathLst>
              <a:path h="680085">
                <a:moveTo>
                  <a:pt x="0" y="0"/>
                </a:moveTo>
                <a:lnTo>
                  <a:pt x="0" y="679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314569" y="3795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561329" y="3115436"/>
            <a:ext cx="0" cy="613410"/>
          </a:xfrm>
          <a:custGeom>
            <a:avLst/>
            <a:gdLst/>
            <a:ahLst/>
            <a:cxnLst/>
            <a:rect l="l" t="t" r="r" b="b"/>
            <a:pathLst>
              <a:path h="613410">
                <a:moveTo>
                  <a:pt x="0" y="0"/>
                </a:moveTo>
                <a:lnTo>
                  <a:pt x="0" y="613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469890" y="3728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576823" y="3115436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4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485384" y="37218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755513" y="2774060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0"/>
                </a:moveTo>
                <a:lnTo>
                  <a:pt x="0" y="45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755513" y="3115436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664072" y="3644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664072" y="2774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809869" y="2749042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809869" y="3115436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0"/>
                </a:moveTo>
                <a:lnTo>
                  <a:pt x="0" y="5058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718428" y="3621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718428" y="2749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035040" y="2644139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035040" y="3115436"/>
            <a:ext cx="0" cy="408305"/>
          </a:xfrm>
          <a:custGeom>
            <a:avLst/>
            <a:gdLst/>
            <a:ahLst/>
            <a:cxnLst/>
            <a:rect l="l" t="t" r="r" b="b"/>
            <a:pathLst>
              <a:path h="408304">
                <a:moveTo>
                  <a:pt x="0" y="0"/>
                </a:moveTo>
                <a:lnTo>
                  <a:pt x="0" y="408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943600" y="3523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943600" y="2644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097142" y="2614802"/>
            <a:ext cx="0" cy="204470"/>
          </a:xfrm>
          <a:custGeom>
            <a:avLst/>
            <a:gdLst/>
            <a:ahLst/>
            <a:cxnLst/>
            <a:rect l="l" t="t" r="r" b="b"/>
            <a:pathLst>
              <a:path h="204469">
                <a:moveTo>
                  <a:pt x="0" y="0"/>
                </a:moveTo>
                <a:lnTo>
                  <a:pt x="0" y="204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097142" y="3115436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005703" y="3496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005703" y="26148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306820" y="2515361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39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306820" y="3115436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215379" y="3405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215379" y="25153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858254" y="2248026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2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858254" y="311543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766814" y="3165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766814" y="2248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896989" y="2228976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902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896989" y="3115436"/>
            <a:ext cx="0" cy="33020"/>
          </a:xfrm>
          <a:custGeom>
            <a:avLst/>
            <a:gdLst/>
            <a:ahLst/>
            <a:cxnLst/>
            <a:rect l="l" t="t" r="r" b="b"/>
            <a:pathLst>
              <a:path h="33019">
                <a:moveTo>
                  <a:pt x="0" y="0"/>
                </a:moveTo>
                <a:lnTo>
                  <a:pt x="0" y="32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805548" y="3148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805548" y="2228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997954" y="2179192"/>
            <a:ext cx="0" cy="640080"/>
          </a:xfrm>
          <a:custGeom>
            <a:avLst/>
            <a:gdLst/>
            <a:ahLst/>
            <a:cxnLst/>
            <a:rect l="l" t="t" r="r" b="b"/>
            <a:pathLst>
              <a:path h="640080">
                <a:moveTo>
                  <a:pt x="0" y="0"/>
                </a:moveTo>
                <a:lnTo>
                  <a:pt x="0" y="6400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906514" y="31046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906514" y="2179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114413" y="2121661"/>
            <a:ext cx="0" cy="697865"/>
          </a:xfrm>
          <a:custGeom>
            <a:avLst/>
            <a:gdLst/>
            <a:ahLst/>
            <a:cxnLst/>
            <a:rect l="l" t="t" r="r" b="b"/>
            <a:pathLst>
              <a:path h="697864">
                <a:moveTo>
                  <a:pt x="0" y="0"/>
                </a:moveTo>
                <a:lnTo>
                  <a:pt x="0" y="6976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022972" y="2121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254240" y="2052320"/>
            <a:ext cx="0" cy="767080"/>
          </a:xfrm>
          <a:custGeom>
            <a:avLst/>
            <a:gdLst/>
            <a:ahLst/>
            <a:cxnLst/>
            <a:rect l="l" t="t" r="r" b="b"/>
            <a:pathLst>
              <a:path h="767080">
                <a:moveTo>
                  <a:pt x="0" y="0"/>
                </a:moveTo>
                <a:lnTo>
                  <a:pt x="0" y="766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498080" y="2671191"/>
            <a:ext cx="0" cy="2073275"/>
          </a:xfrm>
          <a:custGeom>
            <a:avLst/>
            <a:gdLst/>
            <a:ahLst/>
            <a:cxnLst/>
            <a:rect l="l" t="t" r="r" b="b"/>
            <a:pathLst>
              <a:path h="2073275">
                <a:moveTo>
                  <a:pt x="0" y="207314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498080" y="4744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498080" y="44481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498080" y="4152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498080" y="3855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498080" y="3559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498080" y="3263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498080" y="2967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498080" y="26711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 txBox="1"/>
          <p:nvPr/>
        </p:nvSpPr>
        <p:spPr>
          <a:xfrm>
            <a:off x="7668259" y="4684646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7668259" y="438848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9" name="object 509"/>
          <p:cNvSpPr txBox="1"/>
          <p:nvPr/>
        </p:nvSpPr>
        <p:spPr>
          <a:xfrm>
            <a:off x="7668259" y="3796154"/>
            <a:ext cx="743585" cy="436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4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7668259" y="3499990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7668259" y="320382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7668259" y="290766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7668259" y="261162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1141094" y="4875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141094" y="4875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296416" y="4827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296416" y="4827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366266" y="4805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366266" y="4805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428369" y="4786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428369" y="4786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474977" y="4772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474977" y="4772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544955" y="4750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544955" y="4750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839976" y="4658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839976" y="4658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894332" y="4641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894332" y="4641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917700" y="4633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917700" y="4633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088514" y="458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088514" y="458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204973" y="4542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204973" y="4542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414651" y="4475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414651" y="4475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437892" y="4467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437892" y="4467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515616" y="4442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515616" y="4442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562225" y="442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562225" y="442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616580" y="4409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616580" y="4409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771901" y="4358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771901" y="4358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787395" y="4353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787395" y="4353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857245" y="4329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857245" y="4329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880614" y="4321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880614" y="4321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098038" y="4247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098038" y="4247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206750" y="4210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206750" y="4210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222244" y="4204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222244" y="4204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354323" y="4158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354323" y="4158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439667" y="4128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439667" y="4128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571747" y="4080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571747" y="4080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594989" y="4072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594989" y="4072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626103" y="4060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626103" y="4060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680459" y="4040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680459" y="4040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703701" y="4032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703701" y="4032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727069" y="4023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727069" y="4023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905630" y="3956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905630" y="3956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959986" y="3935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959986" y="3935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983354" y="39269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983354" y="39269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060952" y="3897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060952" y="3897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185158" y="3848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185158" y="3848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255134" y="3821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255134" y="3821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363846" y="3777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363846" y="3777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410455" y="3759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410455" y="3759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449190" y="37434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449190" y="37434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526915" y="3711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526915" y="3711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620133" y="3673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620133" y="3673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705477" y="3638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705477" y="3638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783201" y="3606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783201" y="3606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806441" y="3596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806441" y="3596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837557" y="3583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837557" y="3583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062728" y="3487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062728" y="3487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132578" y="345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132578" y="345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163692" y="3444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163692" y="3444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365622" y="3356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365622" y="3356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388864" y="3346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388864" y="3346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544184" y="327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544184" y="327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559678" y="3271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559678" y="3271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738367" y="3192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738367" y="3192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792723" y="3168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792723" y="3168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017895" y="3066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017895" y="3066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079997" y="3038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079997" y="3038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289675" y="2943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289675" y="2943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841108" y="2689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841108" y="2689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879843" y="2671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879843" y="2671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980808" y="2624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980808" y="2624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097268" y="2570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097268" y="2570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237094" y="2505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237094" y="2505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 txBox="1"/>
          <p:nvPr/>
        </p:nvSpPr>
        <p:spPr>
          <a:xfrm>
            <a:off x="200952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41068600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356273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41068800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511581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41069000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666889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41069200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594230" y="4955649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−2</a:t>
            </a:r>
            <a:endParaRPr sz="9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594230" y="4155676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594230" y="3389053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594230" y="2589080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ADCY10P1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41068456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914400" y="4300092"/>
            <a:ext cx="2698115" cy="296545"/>
          </a:xfrm>
          <a:custGeom>
            <a:avLst/>
            <a:gdLst/>
            <a:ahLst/>
            <a:cxnLst/>
            <a:rect l="l" t="t" r="r" b="b"/>
            <a:pathLst>
              <a:path w="2698115" h="296545">
                <a:moveTo>
                  <a:pt x="0" y="296163"/>
                </a:moveTo>
                <a:lnTo>
                  <a:pt x="2697734" y="296163"/>
                </a:lnTo>
                <a:lnTo>
                  <a:pt x="2697734" y="0"/>
                </a:lnTo>
                <a:lnTo>
                  <a:pt x="0" y="0"/>
                </a:lnTo>
                <a:lnTo>
                  <a:pt x="0" y="29616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 txBox="1"/>
          <p:nvPr/>
        </p:nvSpPr>
        <p:spPr>
          <a:xfrm>
            <a:off x="993139" y="439445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3619880" y="3115436"/>
            <a:ext cx="1118235" cy="296545"/>
          </a:xfrm>
          <a:custGeom>
            <a:avLst/>
            <a:gdLst/>
            <a:ahLst/>
            <a:cxnLst/>
            <a:rect l="l" t="t" r="r" b="b"/>
            <a:pathLst>
              <a:path w="1118235" h="296545">
                <a:moveTo>
                  <a:pt x="0" y="296163"/>
                </a:moveTo>
                <a:lnTo>
                  <a:pt x="1118235" y="296163"/>
                </a:lnTo>
                <a:lnTo>
                  <a:pt x="1118235" y="0"/>
                </a:lnTo>
                <a:lnTo>
                  <a:pt x="0" y="0"/>
                </a:lnTo>
                <a:lnTo>
                  <a:pt x="0" y="29616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 txBox="1"/>
          <p:nvPr/>
        </p:nvSpPr>
        <p:spPr>
          <a:xfrm>
            <a:off x="4084954" y="321208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3619880" y="3411601"/>
            <a:ext cx="1118235" cy="296545"/>
          </a:xfrm>
          <a:custGeom>
            <a:avLst/>
            <a:gdLst/>
            <a:ahLst/>
            <a:cxnLst/>
            <a:rect l="l" t="t" r="r" b="b"/>
            <a:pathLst>
              <a:path w="1118235" h="296545">
                <a:moveTo>
                  <a:pt x="0" y="296163"/>
                </a:moveTo>
                <a:lnTo>
                  <a:pt x="1118235" y="296163"/>
                </a:lnTo>
                <a:lnTo>
                  <a:pt x="1118235" y="0"/>
                </a:lnTo>
                <a:lnTo>
                  <a:pt x="0" y="0"/>
                </a:lnTo>
                <a:lnTo>
                  <a:pt x="0" y="29616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 txBox="1"/>
          <p:nvPr/>
        </p:nvSpPr>
        <p:spPr>
          <a:xfrm>
            <a:off x="4002278" y="3511294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9" name="object 65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57" name="object 657"/>
          <p:cNvSpPr txBox="1"/>
          <p:nvPr/>
        </p:nvSpPr>
        <p:spPr>
          <a:xfrm>
            <a:off x="4745990" y="2819273"/>
            <a:ext cx="2752090" cy="29654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8" name="object 65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2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2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764157" y="4506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64157" y="4506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80920" y="451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80920" y="451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97557" y="4520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97557" y="4520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4195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14195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3260" y="4586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53260" y="4586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53463" y="462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53463" y="462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81276" y="4638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81276" y="4638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75764" y="467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75764" y="467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70454" y="474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70454" y="474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26157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26157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42997" y="4831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42997" y="4831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759836" y="486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759836" y="486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859913" y="4887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859913" y="4887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87726" y="4894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87726" y="4894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59989" y="4909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59989" y="4909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82696" y="495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3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282696" y="495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343783" y="4963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43783" y="4963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455034" y="496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455034" y="496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527425" y="49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527425" y="49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566286" y="49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566286" y="49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683127" y="4967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683127" y="4967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716528" y="4965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716528" y="4965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733165" y="4963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733165" y="4963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827653" y="495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827653" y="495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855465" y="4951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855465" y="4951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83278" y="4947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83278" y="4947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05630" y="4944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05630" y="4944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33444" y="494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33444" y="494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966717" y="4934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966717" y="4934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977894" y="4932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977894" y="4932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44696" y="4919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44696" y="4919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77970" y="4912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77970" y="4912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116959" y="4902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116959" y="4902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50359" y="4894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50359" y="4894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78172" y="4886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78172" y="4886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17034" y="4875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17034" y="4875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56023" y="4863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56023" y="4863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283836" y="4854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283836" y="4854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22698" y="4841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22698" y="4841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33875" y="483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33875" y="483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378325" y="4821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378325" y="4821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428363" y="48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428363" y="48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67352" y="4787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467352" y="4787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06340" y="4770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506340" y="4770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517390" y="4766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17390" y="4766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17465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17465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45482" y="4656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45482" y="4656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767707" y="464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67707" y="464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34382" y="460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834382" y="460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862195" y="4592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862195" y="4592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17821" y="4560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17821" y="4560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967985" y="4530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967985" y="4530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01463" y="4446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01463" y="4446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62550" y="4405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62550" y="4405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34940" y="4355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34940" y="4355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57165" y="4340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57165" y="4340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51653" y="4272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51653" y="4272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85053" y="4247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85053" y="4247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18454" y="4222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18454" y="4222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51855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51855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13146" y="4070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13146" y="4070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52008" y="40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52008" y="40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79821" y="4016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79821" y="4016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63539" y="3773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963539" y="3773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280530" y="3483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280530" y="3483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297295" y="3467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297295" y="3467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137145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137145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242809" y="253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242809" y="253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636522" y="5486400"/>
            <a:ext cx="5562600" cy="0"/>
          </a:xfrm>
          <a:custGeom>
            <a:avLst/>
            <a:gdLst/>
            <a:ahLst/>
            <a:cxnLst/>
            <a:rect l="l" t="t" r="r" b="b"/>
            <a:pathLst>
              <a:path w="5562600">
                <a:moveTo>
                  <a:pt x="0" y="0"/>
                </a:moveTo>
                <a:lnTo>
                  <a:pt x="556209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6365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7490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86143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9738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0862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1986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14400" y="2342514"/>
            <a:ext cx="0" cy="3122930"/>
          </a:xfrm>
          <a:custGeom>
            <a:avLst/>
            <a:gdLst/>
            <a:ahLst/>
            <a:cxnLst/>
            <a:rect l="l" t="t" r="r" b="b"/>
            <a:pathLst>
              <a:path h="3122929">
                <a:moveTo>
                  <a:pt x="0" y="0"/>
                </a:moveTo>
                <a:lnTo>
                  <a:pt x="0" y="312254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5465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48406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2960" y="42160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359155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22960" y="29669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22960" y="2342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49730" y="4227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49730" y="42364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53477" y="4236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767077" y="4509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767077" y="452139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782" y="0"/>
                </a:lnTo>
              </a:path>
            </a:pathLst>
          </a:custGeom>
          <a:ln w="1676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770824" y="4517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783714" y="4516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787588" y="45250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00479" y="45237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800479" y="453586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781" y="0"/>
                </a:lnTo>
              </a:path>
            </a:pathLst>
          </a:custGeom>
          <a:ln w="167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804225" y="45323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817116" y="4530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820862" y="4539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956180" y="4589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956180" y="45981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959927" y="4598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056257" y="4630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056257" y="46388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060130" y="4638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084070" y="4641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084070" y="46498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87943" y="46499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178685" y="46780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178685" y="46865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182431" y="46866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373376" y="4748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373376" y="4757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377122" y="475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529077" y="4799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529077" y="4808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532824" y="48085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645917" y="4834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645917" y="48433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649664" y="48434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762630" y="4866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762630" y="48750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766504" y="4874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862833" y="4890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862833" y="48992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866580" y="48992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890647" y="4896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890647" y="49055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894393" y="49055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962910" y="4912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962910" y="4920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966656" y="4920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197923" y="4338510"/>
            <a:ext cx="2589529" cy="102057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354573" y="4275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358320" y="42837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387975" y="4250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391721" y="4259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421376" y="4225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425122" y="4234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454650" y="4200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458523" y="4208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615940" y="4073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619813" y="4082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654928" y="40421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654928" y="40506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658675" y="40507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682741" y="40192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682741" y="40279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686488" y="4027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966459" y="3776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966459" y="3785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970206" y="37851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283452" y="34864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283452" y="348703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782" y="0"/>
                </a:lnTo>
              </a:path>
            </a:pathLst>
          </a:custGeom>
          <a:ln w="2527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287198" y="34949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300089" y="3470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303962" y="3479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139940" y="2640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143813" y="26490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245731" y="2533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245731" y="2541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249477" y="2541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158239" y="3648075"/>
            <a:ext cx="0" cy="1176655"/>
          </a:xfrm>
          <a:custGeom>
            <a:avLst/>
            <a:gdLst/>
            <a:ahLst/>
            <a:cxnLst/>
            <a:rect l="l" t="t" r="r" b="b"/>
            <a:pathLst>
              <a:path h="1176654">
                <a:moveTo>
                  <a:pt x="0" y="11766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066800" y="4824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066800" y="36480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775586" y="4030726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9740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684147" y="5004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684147" y="4030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792351" y="4040378"/>
            <a:ext cx="0" cy="969644"/>
          </a:xfrm>
          <a:custGeom>
            <a:avLst/>
            <a:gdLst/>
            <a:ahLst/>
            <a:cxnLst/>
            <a:rect l="l" t="t" r="r" b="b"/>
            <a:pathLst>
              <a:path h="969645">
                <a:moveTo>
                  <a:pt x="0" y="9693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700910" y="50097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700910" y="4040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808988" y="4049903"/>
            <a:ext cx="0" cy="965200"/>
          </a:xfrm>
          <a:custGeom>
            <a:avLst/>
            <a:gdLst/>
            <a:ahLst/>
            <a:cxnLst/>
            <a:rect l="l" t="t" r="r" b="b"/>
            <a:pathLst>
              <a:path h="965200">
                <a:moveTo>
                  <a:pt x="0" y="9646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717548" y="50145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717548" y="40499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825625" y="4059428"/>
            <a:ext cx="0" cy="960119"/>
          </a:xfrm>
          <a:custGeom>
            <a:avLst/>
            <a:gdLst/>
            <a:ahLst/>
            <a:cxnLst/>
            <a:rect l="l" t="t" r="r" b="b"/>
            <a:pathLst>
              <a:path h="960120">
                <a:moveTo>
                  <a:pt x="0" y="9599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734185" y="5019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734185" y="4059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964689" y="4136644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9230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873250" y="5059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873250" y="41366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064892" y="4189603"/>
            <a:ext cx="0" cy="898525"/>
          </a:xfrm>
          <a:custGeom>
            <a:avLst/>
            <a:gdLst/>
            <a:ahLst/>
            <a:cxnLst/>
            <a:rect l="l" t="t" r="r" b="b"/>
            <a:pathLst>
              <a:path h="898525">
                <a:moveTo>
                  <a:pt x="0" y="8985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973452" y="5088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973452" y="41896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092705" y="4203827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21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001266" y="50960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001266" y="4203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187194" y="4250944"/>
            <a:ext cx="0" cy="871219"/>
          </a:xfrm>
          <a:custGeom>
            <a:avLst/>
            <a:gdLst/>
            <a:ahLst/>
            <a:cxnLst/>
            <a:rect l="l" t="t" r="r" b="b"/>
            <a:pathLst>
              <a:path h="871220">
                <a:moveTo>
                  <a:pt x="0" y="8712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095754" y="5122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095754" y="42509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381885" y="4340478"/>
            <a:ext cx="0" cy="833755"/>
          </a:xfrm>
          <a:custGeom>
            <a:avLst/>
            <a:gdLst/>
            <a:ahLst/>
            <a:cxnLst/>
            <a:rect l="l" t="t" r="r" b="b"/>
            <a:pathLst>
              <a:path h="833754">
                <a:moveTo>
                  <a:pt x="0" y="8337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290445" y="5174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290445" y="43404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537586" y="4403978"/>
            <a:ext cx="0" cy="809625"/>
          </a:xfrm>
          <a:custGeom>
            <a:avLst/>
            <a:gdLst/>
            <a:ahLst/>
            <a:cxnLst/>
            <a:rect l="l" t="t" r="r" b="b"/>
            <a:pathLst>
              <a:path h="809625">
                <a:moveTo>
                  <a:pt x="0" y="8091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446147" y="5213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446147" y="4403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654426" y="4446523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7937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562986" y="5240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562986" y="4446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771267" y="4484623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7807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679826" y="5265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679826" y="4484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871342" y="4513453"/>
            <a:ext cx="0" cy="772160"/>
          </a:xfrm>
          <a:custGeom>
            <a:avLst/>
            <a:gdLst/>
            <a:ahLst/>
            <a:cxnLst/>
            <a:rect l="l" t="t" r="r" b="b"/>
            <a:pathLst>
              <a:path h="772160">
                <a:moveTo>
                  <a:pt x="0" y="7716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779902" y="5285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779902" y="4513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899155" y="4520819"/>
            <a:ext cx="0" cy="769620"/>
          </a:xfrm>
          <a:custGeom>
            <a:avLst/>
            <a:gdLst/>
            <a:ahLst/>
            <a:cxnLst/>
            <a:rect l="l" t="t" r="r" b="b"/>
            <a:pathLst>
              <a:path h="769620">
                <a:moveTo>
                  <a:pt x="0" y="7693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807716" y="52901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807716" y="45208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971419" y="4538598"/>
            <a:ext cx="0" cy="764540"/>
          </a:xfrm>
          <a:custGeom>
            <a:avLst/>
            <a:gdLst/>
            <a:ahLst/>
            <a:cxnLst/>
            <a:rect l="l" t="t" r="r" b="b"/>
            <a:pathLst>
              <a:path h="764539">
                <a:moveTo>
                  <a:pt x="0" y="7642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879979" y="53028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879979" y="4538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169217" y="40636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082540" y="4060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246370" y="4011167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154929" y="4011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268595" y="3995673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177154" y="3995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363083" y="3927983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90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271642" y="3927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396484" y="3903471"/>
            <a:ext cx="0" cy="163830"/>
          </a:xfrm>
          <a:custGeom>
            <a:avLst/>
            <a:gdLst/>
            <a:ahLst/>
            <a:cxnLst/>
            <a:rect l="l" t="t" r="r" b="b"/>
            <a:pathLst>
              <a:path h="163829">
                <a:moveTo>
                  <a:pt x="0" y="0"/>
                </a:moveTo>
                <a:lnTo>
                  <a:pt x="0" y="163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305044" y="3903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429884" y="3878453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5">
                <a:moveTo>
                  <a:pt x="0" y="0"/>
                </a:moveTo>
                <a:lnTo>
                  <a:pt x="0" y="188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338445" y="3878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463285" y="3853053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5">
                <a:moveTo>
                  <a:pt x="0" y="0"/>
                </a:moveTo>
                <a:lnTo>
                  <a:pt x="0" y="213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371846" y="3853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624576" y="3725290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17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533135" y="37252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663438" y="3693159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38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571997" y="36931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691251" y="3669919"/>
            <a:ext cx="0" cy="397510"/>
          </a:xfrm>
          <a:custGeom>
            <a:avLst/>
            <a:gdLst/>
            <a:ahLst/>
            <a:cxnLst/>
            <a:rect l="l" t="t" r="r" b="b"/>
            <a:pathLst>
              <a:path h="397510">
                <a:moveTo>
                  <a:pt x="0" y="0"/>
                </a:moveTo>
                <a:lnTo>
                  <a:pt x="0" y="397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599810" y="36699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974969" y="3456940"/>
            <a:ext cx="0" cy="610235"/>
          </a:xfrm>
          <a:custGeom>
            <a:avLst/>
            <a:gdLst/>
            <a:ahLst/>
            <a:cxnLst/>
            <a:rect l="l" t="t" r="r" b="b"/>
            <a:pathLst>
              <a:path h="610235">
                <a:moveTo>
                  <a:pt x="0" y="0"/>
                </a:moveTo>
                <a:lnTo>
                  <a:pt x="0" y="610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291960" y="3456940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0"/>
                </a:moveTo>
                <a:lnTo>
                  <a:pt x="0" y="421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200521" y="3878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308725" y="3456940"/>
            <a:ext cx="0" cy="407034"/>
          </a:xfrm>
          <a:custGeom>
            <a:avLst/>
            <a:gdLst/>
            <a:ahLst/>
            <a:cxnLst/>
            <a:rect l="l" t="t" r="r" b="b"/>
            <a:pathLst>
              <a:path h="407035">
                <a:moveTo>
                  <a:pt x="0" y="0"/>
                </a:moveTo>
                <a:lnTo>
                  <a:pt x="0" y="4069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217284" y="3863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148576" y="2174367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0"/>
                </a:moveTo>
                <a:lnTo>
                  <a:pt x="0" y="367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57135" y="21743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254240" y="2052320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0"/>
                </a:moveTo>
                <a:lnTo>
                  <a:pt x="0" y="489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498080" y="2694304"/>
            <a:ext cx="0" cy="2135505"/>
          </a:xfrm>
          <a:custGeom>
            <a:avLst/>
            <a:gdLst/>
            <a:ahLst/>
            <a:cxnLst/>
            <a:rect l="l" t="t" r="r" b="b"/>
            <a:pathLst>
              <a:path h="2135504">
                <a:moveTo>
                  <a:pt x="0" y="213537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498080" y="4829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498080" y="4524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498080" y="4219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498080" y="3914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498080" y="36094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498080" y="33044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498080" y="2999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498080" y="2694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 txBox="1"/>
          <p:nvPr/>
        </p:nvSpPr>
        <p:spPr>
          <a:xfrm>
            <a:off x="7668259" y="4464936"/>
            <a:ext cx="1165860" cy="4451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7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18" name="object 318"/>
          <p:cNvSpPr txBox="1"/>
          <p:nvPr/>
        </p:nvSpPr>
        <p:spPr>
          <a:xfrm>
            <a:off x="7668259" y="4159882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7668259" y="3549774"/>
            <a:ext cx="517525" cy="44513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7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7668259" y="3244720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7668259" y="2939666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7668259" y="263461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1141094" y="4219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141094" y="4219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758442" y="4500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758442" y="4500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775205" y="4507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775205" y="4507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791842" y="4515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791842" y="4515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808479" y="4522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808479" y="4522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947545" y="4581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947545" y="4581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047748" y="4621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047748" y="4621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075560" y="4632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075560" y="4632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170048" y="4669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170048" y="4669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364739" y="4740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364739" y="4740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520442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520442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637282" y="4826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637282" y="4826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754122" y="4857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754122" y="4857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854198" y="4882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854198" y="4882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882010" y="4888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882010" y="4888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954273" y="4903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954273" y="4903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276980" y="4951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276980" y="4951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338067" y="4957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338067" y="4957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449320" y="4963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449320" y="4963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21709" y="4964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521709" y="4964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560571" y="4964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560571" y="4964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677411" y="4961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677411" y="4961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710813" y="4959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710813" y="4959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727450" y="4958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727450" y="4958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821938" y="4949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821938" y="4949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849751" y="4945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849751" y="4945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877564" y="494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877564" y="494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899915" y="4938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899915" y="4938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927728" y="4934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927728" y="4934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961003" y="4928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961003" y="4928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972178" y="4926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972178" y="4926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038980" y="4913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038980" y="4913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72254" y="4906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072254" y="4906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111244" y="4897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111244" y="4897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144645" y="4888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144645" y="4888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172458" y="4880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172458" y="4880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211320" y="4869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211320" y="4869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250309" y="485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50309" y="485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78121" y="4849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278121" y="4849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316984" y="4836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316984" y="4836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328159" y="483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328159" y="483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372609" y="4816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372609" y="4816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422647" y="4797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422647" y="4797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461636" y="4781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461636" y="4781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500626" y="47651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500626" y="47651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511675" y="476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11675" y="476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611751" y="4715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611751" y="4715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739766" y="4651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739766" y="4651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761991" y="4639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761991" y="4639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828666" y="460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828666" y="460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856479" y="4587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856479" y="4587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912105" y="4554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912105" y="4554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962271" y="4525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962271" y="4525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095747" y="4440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095747" y="4440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156834" y="4399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156834" y="4399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229225" y="4350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229225" y="4350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251450" y="4334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251450" y="4334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345938" y="4266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345938" y="4266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379339" y="4242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379339" y="4242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412740" y="4217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412740" y="4217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446140" y="4191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446140" y="4191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607430" y="4065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607430" y="4065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646292" y="4033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646292" y="4033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674105" y="4010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674105" y="4010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957823" y="3768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957823" y="3768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274815" y="3477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274815" y="3477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291579" y="3462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291579" y="3462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131431" y="2631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131431" y="2631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237094" y="252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237094" y="252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 txBox="1"/>
          <p:nvPr/>
        </p:nvSpPr>
        <p:spPr>
          <a:xfrm>
            <a:off x="133794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117868800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245033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356273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467512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578751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689990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594230" y="533967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594230" y="471508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594230" y="409063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594230" y="349939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594230" y="287493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594230" y="225034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73" name="object 47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DCBLD1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117868714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3138297" y="4067047"/>
            <a:ext cx="2959100" cy="305435"/>
          </a:xfrm>
          <a:custGeom>
            <a:avLst/>
            <a:gdLst/>
            <a:ahLst/>
            <a:cxnLst/>
            <a:rect l="l" t="t" r="r" b="b"/>
            <a:pathLst>
              <a:path w="2959100" h="305435">
                <a:moveTo>
                  <a:pt x="0" y="305053"/>
                </a:moveTo>
                <a:lnTo>
                  <a:pt x="2958973" y="305053"/>
                </a:lnTo>
                <a:lnTo>
                  <a:pt x="2958973" y="0"/>
                </a:lnTo>
                <a:lnTo>
                  <a:pt x="0" y="0"/>
                </a:lnTo>
                <a:lnTo>
                  <a:pt x="0" y="3050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 txBox="1"/>
          <p:nvPr/>
        </p:nvSpPr>
        <p:spPr>
          <a:xfrm>
            <a:off x="4365878" y="416712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3138297" y="3151885"/>
            <a:ext cx="4359910" cy="305435"/>
          </a:xfrm>
          <a:custGeom>
            <a:avLst/>
            <a:gdLst/>
            <a:ahLst/>
            <a:cxnLst/>
            <a:rect l="l" t="t" r="r" b="b"/>
            <a:pathLst>
              <a:path w="4359909" h="305435">
                <a:moveTo>
                  <a:pt x="0" y="305054"/>
                </a:moveTo>
                <a:lnTo>
                  <a:pt x="4359783" y="305054"/>
                </a:lnTo>
                <a:lnTo>
                  <a:pt x="4359783" y="0"/>
                </a:lnTo>
                <a:lnTo>
                  <a:pt x="0" y="0"/>
                </a:lnTo>
                <a:lnTo>
                  <a:pt x="0" y="3050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 txBox="1"/>
          <p:nvPr/>
        </p:nvSpPr>
        <p:spPr>
          <a:xfrm>
            <a:off x="7160132" y="325297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914400" y="2846832"/>
            <a:ext cx="6583680" cy="3054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914400" y="2846832"/>
            <a:ext cx="6583680" cy="305435"/>
          </a:xfrm>
          <a:custGeom>
            <a:avLst/>
            <a:gdLst/>
            <a:ahLst/>
            <a:cxnLst/>
            <a:rect l="l" t="t" r="r" b="b"/>
            <a:pathLst>
              <a:path w="6583680" h="305435">
                <a:moveTo>
                  <a:pt x="0" y="0"/>
                </a:moveTo>
                <a:lnTo>
                  <a:pt x="0" y="305053"/>
                </a:lnTo>
                <a:lnTo>
                  <a:pt x="6583680" y="305053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 txBox="1"/>
          <p:nvPr/>
        </p:nvSpPr>
        <p:spPr>
          <a:xfrm>
            <a:off x="7146290" y="295478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3138297" y="2541777"/>
            <a:ext cx="2964815" cy="305435"/>
          </a:xfrm>
          <a:custGeom>
            <a:avLst/>
            <a:gdLst/>
            <a:ahLst/>
            <a:cxnLst/>
            <a:rect l="l" t="t" r="r" b="b"/>
            <a:pathLst>
              <a:path w="2964815" h="305435">
                <a:moveTo>
                  <a:pt x="0" y="305053"/>
                </a:moveTo>
                <a:lnTo>
                  <a:pt x="2964561" y="305053"/>
                </a:lnTo>
                <a:lnTo>
                  <a:pt x="2964561" y="0"/>
                </a:lnTo>
                <a:lnTo>
                  <a:pt x="0" y="0"/>
                </a:lnTo>
                <a:lnTo>
                  <a:pt x="0" y="3050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 txBox="1"/>
          <p:nvPr/>
        </p:nvSpPr>
        <p:spPr>
          <a:xfrm>
            <a:off x="6102858" y="2541777"/>
            <a:ext cx="1395730" cy="3054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3017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6102858" y="2541777"/>
            <a:ext cx="1395730" cy="305435"/>
          </a:xfrm>
          <a:custGeom>
            <a:avLst/>
            <a:gdLst/>
            <a:ahLst/>
            <a:cxnLst/>
            <a:rect l="l" t="t" r="r" b="b"/>
            <a:pathLst>
              <a:path w="1395729" h="305435">
                <a:moveTo>
                  <a:pt x="0" y="305053"/>
                </a:moveTo>
                <a:lnTo>
                  <a:pt x="1395221" y="305053"/>
                </a:lnTo>
                <a:lnTo>
                  <a:pt x="1395221" y="0"/>
                </a:lnTo>
                <a:lnTo>
                  <a:pt x="0" y="0"/>
                </a:lnTo>
                <a:lnTo>
                  <a:pt x="0" y="3050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 txBox="1"/>
          <p:nvPr/>
        </p:nvSpPr>
        <p:spPr>
          <a:xfrm>
            <a:off x="7133590" y="264959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88" name="object 48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87" name="object 48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74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74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6561" y="42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6561" y="42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94663" y="4178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94663" y="4178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69058" y="407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69058" y="407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024760" y="403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024760" y="403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61210" y="4020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61210" y="4020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405760" y="392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405760" y="392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01900" y="3898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501900" y="3898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836417" y="3804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836417" y="3804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12058" y="375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12058" y="375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45205" y="3746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45205" y="3746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84957" y="373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84957" y="373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64458" y="3713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64458" y="3713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97605" y="370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97605" y="370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277108" y="36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277108" y="36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369817" y="3655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369817" y="3655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581908" y="35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581908" y="35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58108" y="3574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658108" y="3574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727703" y="3554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727703" y="3554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47515" y="3549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47515" y="3549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75341" y="3400107"/>
            <a:ext cx="1735201" cy="58559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682360" y="3281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682360" y="3281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702300" y="3259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702300" y="3259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728715" y="3231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728715" y="3231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742051" y="3217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742051" y="3217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758560" y="3201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758560" y="3201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778500" y="3183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778500" y="3183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791708" y="3171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791708" y="3171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916104" y="3028378"/>
            <a:ext cx="1059434" cy="51181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7060565" y="3626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7060565" y="3626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7103618" y="3671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7103618" y="3671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7163307" y="3734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7163307" y="3734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7242809" y="3818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7242809" y="3818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403982" y="5486400"/>
            <a:ext cx="4969510" cy="0"/>
          </a:xfrm>
          <a:custGeom>
            <a:avLst/>
            <a:gdLst/>
            <a:ahLst/>
            <a:cxnLst/>
            <a:rect l="l" t="t" r="r" b="b"/>
            <a:pathLst>
              <a:path w="4969509">
                <a:moveTo>
                  <a:pt x="0" y="0"/>
                </a:moveTo>
                <a:lnTo>
                  <a:pt x="496951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4039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604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7170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37349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914400" y="2075307"/>
            <a:ext cx="0" cy="3366770"/>
          </a:xfrm>
          <a:custGeom>
            <a:avLst/>
            <a:gdLst/>
            <a:ahLst/>
            <a:cxnLst/>
            <a:rect l="l" t="t" r="r" b="b"/>
            <a:pathLst>
              <a:path h="3366770">
                <a:moveTo>
                  <a:pt x="0" y="0"/>
                </a:moveTo>
                <a:lnTo>
                  <a:pt x="0" y="336638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822960" y="54416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822960" y="4880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822960" y="43195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846190" y="3750690"/>
            <a:ext cx="1743710" cy="0"/>
          </a:xfrm>
          <a:custGeom>
            <a:avLst/>
            <a:gdLst/>
            <a:ahLst/>
            <a:cxnLst/>
            <a:rect l="l" t="t" r="r" b="b"/>
            <a:pathLst>
              <a:path w="1743709">
                <a:moveTo>
                  <a:pt x="0" y="0"/>
                </a:moveTo>
                <a:lnTo>
                  <a:pt x="1743329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822960" y="3750690"/>
            <a:ext cx="3572510" cy="0"/>
          </a:xfrm>
          <a:custGeom>
            <a:avLst/>
            <a:gdLst/>
            <a:ahLst/>
            <a:cxnLst/>
            <a:rect l="l" t="t" r="r" b="b"/>
            <a:pathLst>
              <a:path w="3572510">
                <a:moveTo>
                  <a:pt x="0" y="0"/>
                </a:moveTo>
                <a:lnTo>
                  <a:pt x="3572129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822960" y="3197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822960" y="2636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822960" y="2075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149603" y="4277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149603" y="42862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153477" y="42861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189482" y="4266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1189482" y="42752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1193228" y="4275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497583" y="4181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497583" y="4189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1501330" y="4189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1871852" y="40772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875726" y="4085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027682" y="40340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031428" y="40426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064004" y="40238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067877" y="40324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408682" y="3927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408682" y="3936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412428" y="3936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504694" y="3901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504694" y="39098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508567" y="3909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839339" y="3807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839339" y="38163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843085" y="38164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014852" y="37586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014852" y="37672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018726" y="37672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48000" y="3749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051873" y="3757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087751" y="3738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087751" y="37468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091624" y="3746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67252" y="3716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167252" y="37245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171126" y="3724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200400" y="3706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200400" y="37152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204273" y="3715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279902" y="3684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279902" y="36929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283775" y="36929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372739" y="3658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372739" y="3666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376485" y="3666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584702" y="3598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584702" y="3607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588575" y="3607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660902" y="35770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660902" y="35857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664775" y="35856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730497" y="3557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730497" y="3563239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084" y="0"/>
                </a:lnTo>
              </a:path>
            </a:pathLst>
          </a:custGeom>
          <a:ln w="1511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734371" y="35659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750436" y="3551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754183" y="3560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795331" y="2455100"/>
            <a:ext cx="1812416" cy="152781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685282" y="32846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85282" y="32931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89028" y="32931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705094" y="32622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705094" y="3270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08967" y="32708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31636" y="32339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31636" y="3235769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352" y="0"/>
                </a:lnTo>
              </a:path>
            </a:pathLst>
          </a:custGeom>
          <a:ln w="228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35383" y="3242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44845" y="3220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48718" y="32290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61482" y="3204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761482" y="3212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765228" y="32130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781294" y="3186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781294" y="3194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785167" y="3194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794502" y="31746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794502" y="31832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798375" y="31831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923788" y="30880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923788" y="30966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927534" y="30965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956934" y="3072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956934" y="3081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960681" y="3081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970142" y="3067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970142" y="30761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974016" y="30761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976746" y="30651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976746" y="30736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980620" y="30737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026403" y="3049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026403" y="305650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782" y="0"/>
                </a:lnTo>
              </a:path>
            </a:pathLst>
          </a:custGeom>
          <a:ln w="1333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030277" y="3058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43040" y="30460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046787" y="30546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052946" y="3044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052946" y="30526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056820" y="3052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79490" y="3039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083236" y="3048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96000" y="3037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099873" y="30465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06033" y="3037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079490" y="3046158"/>
            <a:ext cx="136525" cy="0"/>
          </a:xfrm>
          <a:custGeom>
            <a:avLst/>
            <a:gdLst/>
            <a:ahLst/>
            <a:cxnLst/>
            <a:rect l="l" t="t" r="r" b="b"/>
            <a:pathLst>
              <a:path w="136525">
                <a:moveTo>
                  <a:pt x="0" y="0"/>
                </a:moveTo>
                <a:lnTo>
                  <a:pt x="136398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09779" y="3045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15939" y="3036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19685" y="3045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25845" y="3036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129718" y="3044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152388" y="30360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156134" y="30446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162294" y="3036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166167" y="30448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178803" y="30373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182677" y="3045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198742" y="3039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02616" y="30476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248400" y="3046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48400" y="3055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252273" y="3055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255130" y="30483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55130" y="30570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258877" y="3056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284848" y="3055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284848" y="3064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288722" y="3064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298184" y="3059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298184" y="3067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01930" y="3067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04788" y="3061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04788" y="30698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08534" y="3069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344539" y="30744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344539" y="3082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48285" y="30829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361048" y="30805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361048" y="3089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364922" y="30890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387591" y="3091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387591" y="3099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391338" y="3099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397497" y="30956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397497" y="3104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401371" y="31041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10833" y="3101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10833" y="3110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14579" y="3110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17436" y="3104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17436" y="3113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421183" y="3113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437248" y="3114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437248" y="31229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441122" y="3122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460490" y="31263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460490" y="31348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464236" y="3134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00240" y="3148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00240" y="31570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03987" y="31570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49897" y="3179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49897" y="3187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53771" y="3187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73139" y="31943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73139" y="32028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76885" y="32028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36131" y="32388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39877" y="3247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89090" y="3279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92836" y="32882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705600" y="3292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709473" y="3301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725539" y="3309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729285" y="3317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778497" y="3354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78497" y="3362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82371" y="33628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85102" y="3360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85102" y="33688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88975" y="3368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828281" y="33987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828281" y="34074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832028" y="34073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887844" y="3454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887844" y="34629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891718" y="3462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950836" y="3515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950836" y="3523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954583" y="3524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063485" y="36295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063485" y="36380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067232" y="3638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106539" y="3674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106539" y="36828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110285" y="36829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166102" y="37371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166102" y="3745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169975" y="3745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245731" y="38214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245731" y="3829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249477" y="3830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158239" y="3218179"/>
            <a:ext cx="0" cy="758190"/>
          </a:xfrm>
          <a:custGeom>
            <a:avLst/>
            <a:gdLst/>
            <a:ahLst/>
            <a:cxnLst/>
            <a:rect l="l" t="t" r="r" b="b"/>
            <a:pathLst>
              <a:path h="758189">
                <a:moveTo>
                  <a:pt x="0" y="0"/>
                </a:moveTo>
                <a:lnTo>
                  <a:pt x="0" y="7576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158239" y="4131055"/>
            <a:ext cx="0" cy="1223645"/>
          </a:xfrm>
          <a:custGeom>
            <a:avLst/>
            <a:gdLst/>
            <a:ahLst/>
            <a:cxnLst/>
            <a:rect l="l" t="t" r="r" b="b"/>
            <a:pathLst>
              <a:path h="1223645">
                <a:moveTo>
                  <a:pt x="0" y="0"/>
                </a:moveTo>
                <a:lnTo>
                  <a:pt x="0" y="12232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066800" y="32181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197991" y="3211322"/>
            <a:ext cx="0" cy="764540"/>
          </a:xfrm>
          <a:custGeom>
            <a:avLst/>
            <a:gdLst/>
            <a:ahLst/>
            <a:cxnLst/>
            <a:rect l="l" t="t" r="r" b="b"/>
            <a:pathLst>
              <a:path h="764539">
                <a:moveTo>
                  <a:pt x="0" y="0"/>
                </a:moveTo>
                <a:lnTo>
                  <a:pt x="0" y="7645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197991" y="4131055"/>
            <a:ext cx="0" cy="1208405"/>
          </a:xfrm>
          <a:custGeom>
            <a:avLst/>
            <a:gdLst/>
            <a:ahLst/>
            <a:cxnLst/>
            <a:rect l="l" t="t" r="r" b="b"/>
            <a:pathLst>
              <a:path h="1208404">
                <a:moveTo>
                  <a:pt x="0" y="0"/>
                </a:moveTo>
                <a:lnTo>
                  <a:pt x="0" y="12080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106550" y="5339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106550" y="32113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506092" y="3154426"/>
            <a:ext cx="0" cy="821690"/>
          </a:xfrm>
          <a:custGeom>
            <a:avLst/>
            <a:gdLst/>
            <a:ahLst/>
            <a:cxnLst/>
            <a:rect l="l" t="t" r="r" b="b"/>
            <a:pathLst>
              <a:path h="821689">
                <a:moveTo>
                  <a:pt x="0" y="0"/>
                </a:moveTo>
                <a:lnTo>
                  <a:pt x="0" y="8214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06092" y="4131055"/>
            <a:ext cx="0" cy="1094105"/>
          </a:xfrm>
          <a:custGeom>
            <a:avLst/>
            <a:gdLst/>
            <a:ahLst/>
            <a:cxnLst/>
            <a:rect l="l" t="t" r="r" b="b"/>
            <a:pathLst>
              <a:path h="1094104">
                <a:moveTo>
                  <a:pt x="0" y="0"/>
                </a:moveTo>
                <a:lnTo>
                  <a:pt x="0" y="10939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414652" y="5225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414652" y="3154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880489" y="3074542"/>
            <a:ext cx="0" cy="901700"/>
          </a:xfrm>
          <a:custGeom>
            <a:avLst/>
            <a:gdLst/>
            <a:ahLst/>
            <a:cxnLst/>
            <a:rect l="l" t="t" r="r" b="b"/>
            <a:pathLst>
              <a:path h="901700">
                <a:moveTo>
                  <a:pt x="0" y="0"/>
                </a:moveTo>
                <a:lnTo>
                  <a:pt x="0" y="901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880489" y="4131055"/>
            <a:ext cx="0" cy="966469"/>
          </a:xfrm>
          <a:custGeom>
            <a:avLst/>
            <a:gdLst/>
            <a:ahLst/>
            <a:cxnLst/>
            <a:rect l="l" t="t" r="r" b="b"/>
            <a:pathLst>
              <a:path h="966470">
                <a:moveTo>
                  <a:pt x="0" y="0"/>
                </a:moveTo>
                <a:lnTo>
                  <a:pt x="0" y="966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789048" y="50971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789048" y="30745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036191" y="3037839"/>
            <a:ext cx="0" cy="938530"/>
          </a:xfrm>
          <a:custGeom>
            <a:avLst/>
            <a:gdLst/>
            <a:ahLst/>
            <a:cxnLst/>
            <a:rect l="l" t="t" r="r" b="b"/>
            <a:pathLst>
              <a:path h="938529">
                <a:moveTo>
                  <a:pt x="0" y="0"/>
                </a:moveTo>
                <a:lnTo>
                  <a:pt x="0" y="938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036191" y="4131055"/>
            <a:ext cx="0" cy="916305"/>
          </a:xfrm>
          <a:custGeom>
            <a:avLst/>
            <a:gdLst/>
            <a:ahLst/>
            <a:cxnLst/>
            <a:rect l="l" t="t" r="r" b="b"/>
            <a:pathLst>
              <a:path h="916304">
                <a:moveTo>
                  <a:pt x="0" y="0"/>
                </a:moveTo>
                <a:lnTo>
                  <a:pt x="0" y="916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944751" y="5047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944751" y="30378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072639" y="3028950"/>
            <a:ext cx="0" cy="947419"/>
          </a:xfrm>
          <a:custGeom>
            <a:avLst/>
            <a:gdLst/>
            <a:ahLst/>
            <a:cxnLst/>
            <a:rect l="l" t="t" r="r" b="b"/>
            <a:pathLst>
              <a:path h="947420">
                <a:moveTo>
                  <a:pt x="0" y="0"/>
                </a:moveTo>
                <a:lnTo>
                  <a:pt x="0" y="946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072639" y="4131055"/>
            <a:ext cx="0" cy="904875"/>
          </a:xfrm>
          <a:custGeom>
            <a:avLst/>
            <a:gdLst/>
            <a:ahLst/>
            <a:cxnLst/>
            <a:rect l="l" t="t" r="r" b="b"/>
            <a:pathLst>
              <a:path h="904875">
                <a:moveTo>
                  <a:pt x="0" y="0"/>
                </a:moveTo>
                <a:lnTo>
                  <a:pt x="0" y="9048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981200" y="50359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981200" y="30289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417191" y="2940685"/>
            <a:ext cx="0" cy="1035685"/>
          </a:xfrm>
          <a:custGeom>
            <a:avLst/>
            <a:gdLst/>
            <a:ahLst/>
            <a:cxnLst/>
            <a:rect l="l" t="t" r="r" b="b"/>
            <a:pathLst>
              <a:path h="1035685">
                <a:moveTo>
                  <a:pt x="0" y="0"/>
                </a:moveTo>
                <a:lnTo>
                  <a:pt x="0" y="1035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417191" y="4131055"/>
            <a:ext cx="0" cy="801370"/>
          </a:xfrm>
          <a:custGeom>
            <a:avLst/>
            <a:gdLst/>
            <a:ahLst/>
            <a:cxnLst/>
            <a:rect l="l" t="t" r="r" b="b"/>
            <a:pathLst>
              <a:path h="801370">
                <a:moveTo>
                  <a:pt x="0" y="0"/>
                </a:moveTo>
                <a:lnTo>
                  <a:pt x="0" y="8012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325751" y="49322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325751" y="2940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513329" y="2915030"/>
            <a:ext cx="0" cy="1061085"/>
          </a:xfrm>
          <a:custGeom>
            <a:avLst/>
            <a:gdLst/>
            <a:ahLst/>
            <a:cxnLst/>
            <a:rect l="l" t="t" r="r" b="b"/>
            <a:pathLst>
              <a:path h="1061085">
                <a:moveTo>
                  <a:pt x="0" y="0"/>
                </a:moveTo>
                <a:lnTo>
                  <a:pt x="0" y="1060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513329" y="4131055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0"/>
                </a:moveTo>
                <a:lnTo>
                  <a:pt x="0" y="7735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421889" y="49046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421889" y="2915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847848" y="2822701"/>
            <a:ext cx="0" cy="1153160"/>
          </a:xfrm>
          <a:custGeom>
            <a:avLst/>
            <a:gdLst/>
            <a:ahLst/>
            <a:cxnLst/>
            <a:rect l="l" t="t" r="r" b="b"/>
            <a:pathLst>
              <a:path h="1153160">
                <a:moveTo>
                  <a:pt x="0" y="0"/>
                </a:moveTo>
                <a:lnTo>
                  <a:pt x="0" y="11531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847848" y="4131055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756407" y="48101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756407" y="2822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023489" y="2773426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89">
                <a:moveTo>
                  <a:pt x="0" y="0"/>
                </a:moveTo>
                <a:lnTo>
                  <a:pt x="0" y="12024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023489" y="4131055"/>
            <a:ext cx="0" cy="630555"/>
          </a:xfrm>
          <a:custGeom>
            <a:avLst/>
            <a:gdLst/>
            <a:ahLst/>
            <a:cxnLst/>
            <a:rect l="l" t="t" r="r" b="b"/>
            <a:pathLst>
              <a:path h="630554">
                <a:moveTo>
                  <a:pt x="0" y="0"/>
                </a:moveTo>
                <a:lnTo>
                  <a:pt x="0" y="630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932048" y="4761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932048" y="2773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056635" y="2764154"/>
            <a:ext cx="0" cy="1212215"/>
          </a:xfrm>
          <a:custGeom>
            <a:avLst/>
            <a:gdLst/>
            <a:ahLst/>
            <a:cxnLst/>
            <a:rect l="l" t="t" r="r" b="b"/>
            <a:pathLst>
              <a:path h="1212214">
                <a:moveTo>
                  <a:pt x="0" y="0"/>
                </a:moveTo>
                <a:lnTo>
                  <a:pt x="0" y="12117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056635" y="4131055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965195" y="4751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965195" y="2764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096386" y="2752979"/>
            <a:ext cx="0" cy="1223010"/>
          </a:xfrm>
          <a:custGeom>
            <a:avLst/>
            <a:gdLst/>
            <a:ahLst/>
            <a:cxnLst/>
            <a:rect l="l" t="t" r="r" b="b"/>
            <a:pathLst>
              <a:path h="1223010">
                <a:moveTo>
                  <a:pt x="0" y="0"/>
                </a:moveTo>
                <a:lnTo>
                  <a:pt x="0" y="1222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096386" y="4131055"/>
            <a:ext cx="0" cy="610235"/>
          </a:xfrm>
          <a:custGeom>
            <a:avLst/>
            <a:gdLst/>
            <a:ahLst/>
            <a:cxnLst/>
            <a:rect l="l" t="t" r="r" b="b"/>
            <a:pathLst>
              <a:path h="610235">
                <a:moveTo>
                  <a:pt x="0" y="0"/>
                </a:moveTo>
                <a:lnTo>
                  <a:pt x="0" y="609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004947" y="47407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004947" y="27529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175889" y="2730626"/>
            <a:ext cx="0" cy="1245235"/>
          </a:xfrm>
          <a:custGeom>
            <a:avLst/>
            <a:gdLst/>
            <a:ahLst/>
            <a:cxnLst/>
            <a:rect l="l" t="t" r="r" b="b"/>
            <a:pathLst>
              <a:path h="1245235">
                <a:moveTo>
                  <a:pt x="0" y="0"/>
                </a:moveTo>
                <a:lnTo>
                  <a:pt x="0" y="12452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175889" y="4131055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7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084448" y="47184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084448" y="2730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209035" y="2721229"/>
            <a:ext cx="0" cy="1254760"/>
          </a:xfrm>
          <a:custGeom>
            <a:avLst/>
            <a:gdLst/>
            <a:ahLst/>
            <a:cxnLst/>
            <a:rect l="l" t="t" r="r" b="b"/>
            <a:pathLst>
              <a:path h="1254760">
                <a:moveTo>
                  <a:pt x="0" y="0"/>
                </a:moveTo>
                <a:lnTo>
                  <a:pt x="0" y="12546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209035" y="4131055"/>
            <a:ext cx="0" cy="578485"/>
          </a:xfrm>
          <a:custGeom>
            <a:avLst/>
            <a:gdLst/>
            <a:ahLst/>
            <a:cxnLst/>
            <a:rect l="l" t="t" r="r" b="b"/>
            <a:pathLst>
              <a:path h="578485">
                <a:moveTo>
                  <a:pt x="0" y="0"/>
                </a:moveTo>
                <a:lnTo>
                  <a:pt x="0" y="578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117595" y="47091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117595" y="2721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288538" y="2699004"/>
            <a:ext cx="0" cy="1276985"/>
          </a:xfrm>
          <a:custGeom>
            <a:avLst/>
            <a:gdLst/>
            <a:ahLst/>
            <a:cxnLst/>
            <a:rect l="l" t="t" r="r" b="b"/>
            <a:pathLst>
              <a:path h="1276985">
                <a:moveTo>
                  <a:pt x="0" y="0"/>
                </a:moveTo>
                <a:lnTo>
                  <a:pt x="0" y="1276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288538" y="4131055"/>
            <a:ext cx="0" cy="556260"/>
          </a:xfrm>
          <a:custGeom>
            <a:avLst/>
            <a:gdLst/>
            <a:ahLst/>
            <a:cxnLst/>
            <a:rect l="l" t="t" r="r" b="b"/>
            <a:pathLst>
              <a:path h="556260">
                <a:moveTo>
                  <a:pt x="0" y="0"/>
                </a:moveTo>
                <a:lnTo>
                  <a:pt x="0" y="555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197098" y="46868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197098" y="2699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381247" y="2673095"/>
            <a:ext cx="0" cy="1303020"/>
          </a:xfrm>
          <a:custGeom>
            <a:avLst/>
            <a:gdLst/>
            <a:ahLst/>
            <a:cxnLst/>
            <a:rect l="l" t="t" r="r" b="b"/>
            <a:pathLst>
              <a:path h="1303020">
                <a:moveTo>
                  <a:pt x="0" y="0"/>
                </a:moveTo>
                <a:lnTo>
                  <a:pt x="0" y="1302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381247" y="4131055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289808" y="4660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289808" y="2673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93338" y="2614167"/>
            <a:ext cx="0" cy="1362075"/>
          </a:xfrm>
          <a:custGeom>
            <a:avLst/>
            <a:gdLst/>
            <a:ahLst/>
            <a:cxnLst/>
            <a:rect l="l" t="t" r="r" b="b"/>
            <a:pathLst>
              <a:path h="1362075">
                <a:moveTo>
                  <a:pt x="0" y="0"/>
                </a:moveTo>
                <a:lnTo>
                  <a:pt x="0" y="1361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93338" y="4131055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9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01897" y="46000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01897" y="2614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669538" y="2593085"/>
            <a:ext cx="0" cy="1383030"/>
          </a:xfrm>
          <a:custGeom>
            <a:avLst/>
            <a:gdLst/>
            <a:ahLst/>
            <a:cxnLst/>
            <a:rect l="l" t="t" r="r" b="b"/>
            <a:pathLst>
              <a:path h="1383029">
                <a:moveTo>
                  <a:pt x="0" y="0"/>
                </a:moveTo>
                <a:lnTo>
                  <a:pt x="0" y="1382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669538" y="4131055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1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578097" y="4578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578097" y="25930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739134" y="2573908"/>
            <a:ext cx="0" cy="1402080"/>
          </a:xfrm>
          <a:custGeom>
            <a:avLst/>
            <a:gdLst/>
            <a:ahLst/>
            <a:cxnLst/>
            <a:rect l="l" t="t" r="r" b="b"/>
            <a:pathLst>
              <a:path h="1402079">
                <a:moveTo>
                  <a:pt x="0" y="0"/>
                </a:moveTo>
                <a:lnTo>
                  <a:pt x="0" y="1401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739134" y="4131055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4">
                <a:moveTo>
                  <a:pt x="0" y="0"/>
                </a:moveTo>
                <a:lnTo>
                  <a:pt x="0" y="426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647694" y="4558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647694" y="25739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758946" y="2568448"/>
            <a:ext cx="0" cy="1407795"/>
          </a:xfrm>
          <a:custGeom>
            <a:avLst/>
            <a:gdLst/>
            <a:ahLst/>
            <a:cxnLst/>
            <a:rect l="l" t="t" r="r" b="b"/>
            <a:pathLst>
              <a:path h="1407795">
                <a:moveTo>
                  <a:pt x="0" y="0"/>
                </a:moveTo>
                <a:lnTo>
                  <a:pt x="0" y="1407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758946" y="4131055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0"/>
                </a:moveTo>
                <a:lnTo>
                  <a:pt x="0" y="421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667505" y="4552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667505" y="2568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891534" y="4131055"/>
            <a:ext cx="0" cy="382905"/>
          </a:xfrm>
          <a:custGeom>
            <a:avLst/>
            <a:gdLst/>
            <a:ahLst/>
            <a:cxnLst/>
            <a:rect l="l" t="t" r="r" b="b"/>
            <a:pathLst>
              <a:path h="382904">
                <a:moveTo>
                  <a:pt x="0" y="0"/>
                </a:moveTo>
                <a:lnTo>
                  <a:pt x="0" y="382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800094" y="4513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904741" y="4131055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5">
                <a:moveTo>
                  <a:pt x="0" y="0"/>
                </a:moveTo>
                <a:lnTo>
                  <a:pt x="0" y="3790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813302" y="4510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927983" y="4131055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836542" y="4503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951096" y="4131055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7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59657" y="4496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967734" y="4131055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876294" y="44919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980941" y="4131055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4">
                <a:moveTo>
                  <a:pt x="0" y="0"/>
                </a:moveTo>
                <a:lnTo>
                  <a:pt x="0" y="3571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889502" y="44881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000880" y="4131055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909440" y="44825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014089" y="4131055"/>
            <a:ext cx="0" cy="347980"/>
          </a:xfrm>
          <a:custGeom>
            <a:avLst/>
            <a:gdLst/>
            <a:ahLst/>
            <a:cxnLst/>
            <a:rect l="l" t="t" r="r" b="b"/>
            <a:pathLst>
              <a:path h="347979">
                <a:moveTo>
                  <a:pt x="0" y="0"/>
                </a:moveTo>
                <a:lnTo>
                  <a:pt x="0" y="347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922648" y="4478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053840" y="4131055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71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962400" y="4468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073778" y="4131055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2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982339" y="4462462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080383" y="4131055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093590" y="4131055"/>
            <a:ext cx="0" cy="327660"/>
          </a:xfrm>
          <a:custGeom>
            <a:avLst/>
            <a:gdLst/>
            <a:ahLst/>
            <a:cxnLst/>
            <a:rect l="l" t="t" r="r" b="b"/>
            <a:pathLst>
              <a:path h="327660">
                <a:moveTo>
                  <a:pt x="0" y="0"/>
                </a:moveTo>
                <a:lnTo>
                  <a:pt x="0" y="3276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126738" y="4131055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0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002151" y="4451984"/>
            <a:ext cx="368935" cy="0"/>
          </a:xfrm>
          <a:custGeom>
            <a:avLst/>
            <a:gdLst/>
            <a:ahLst/>
            <a:cxnLst/>
            <a:rect l="l" t="t" r="r" b="b"/>
            <a:pathLst>
              <a:path w="368935">
                <a:moveTo>
                  <a:pt x="0" y="0"/>
                </a:moveTo>
                <a:lnTo>
                  <a:pt x="3684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143247" y="4131055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8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051808" y="4449571"/>
            <a:ext cx="365125" cy="0"/>
          </a:xfrm>
          <a:custGeom>
            <a:avLst/>
            <a:gdLst/>
            <a:ahLst/>
            <a:cxnLst/>
            <a:rect l="l" t="t" r="r" b="b"/>
            <a:pathLst>
              <a:path w="365125">
                <a:moveTo>
                  <a:pt x="0" y="0"/>
                </a:moveTo>
                <a:lnTo>
                  <a:pt x="365125" y="0"/>
                </a:lnTo>
              </a:path>
            </a:pathLst>
          </a:custGeom>
          <a:ln w="10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169790" y="4131055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078351" y="4450079"/>
            <a:ext cx="358775" cy="0"/>
          </a:xfrm>
          <a:custGeom>
            <a:avLst/>
            <a:gdLst/>
            <a:ahLst/>
            <a:cxnLst/>
            <a:rect l="l" t="t" r="r" b="b"/>
            <a:pathLst>
              <a:path w="358775">
                <a:moveTo>
                  <a:pt x="0" y="0"/>
                </a:moveTo>
                <a:lnTo>
                  <a:pt x="358521" y="0"/>
                </a:lnTo>
              </a:path>
            </a:pathLst>
          </a:custGeom>
          <a:ln w="1917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199635" y="4131055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108196" y="4441697"/>
            <a:ext cx="249554" cy="0"/>
          </a:xfrm>
          <a:custGeom>
            <a:avLst/>
            <a:gdLst/>
            <a:ahLst/>
            <a:cxnLst/>
            <a:rect l="l" t="t" r="r" b="b"/>
            <a:pathLst>
              <a:path w="249554">
                <a:moveTo>
                  <a:pt x="0" y="0"/>
                </a:moveTo>
                <a:lnTo>
                  <a:pt x="249174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209541" y="4131055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6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226178" y="4131055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242689" y="4131055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259198" y="4131055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265929" y="4131055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279138" y="4131055"/>
            <a:ext cx="0" cy="312420"/>
          </a:xfrm>
          <a:custGeom>
            <a:avLst/>
            <a:gdLst/>
            <a:ahLst/>
            <a:cxnLst/>
            <a:rect l="l" t="t" r="r" b="b"/>
            <a:pathLst>
              <a:path h="312420">
                <a:moveTo>
                  <a:pt x="0" y="0"/>
                </a:moveTo>
                <a:lnTo>
                  <a:pt x="0" y="311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285741" y="4131055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4">
                <a:moveTo>
                  <a:pt x="0" y="0"/>
                </a:moveTo>
                <a:lnTo>
                  <a:pt x="0" y="312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94302" y="44436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325492" y="4131055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90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345432" y="4131055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358640" y="4131055"/>
            <a:ext cx="0" cy="327660"/>
          </a:xfrm>
          <a:custGeom>
            <a:avLst/>
            <a:gdLst/>
            <a:ahLst/>
            <a:cxnLst/>
            <a:rect l="l" t="t" r="r" b="b"/>
            <a:pathLst>
              <a:path h="327660">
                <a:moveTo>
                  <a:pt x="0" y="0"/>
                </a:moveTo>
                <a:lnTo>
                  <a:pt x="0" y="3276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267200" y="4458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398390" y="2491485"/>
            <a:ext cx="0" cy="1981835"/>
          </a:xfrm>
          <a:custGeom>
            <a:avLst/>
            <a:gdLst/>
            <a:ahLst/>
            <a:cxnLst/>
            <a:rect l="l" t="t" r="r" b="b"/>
            <a:pathLst>
              <a:path h="1981835">
                <a:moveTo>
                  <a:pt x="0" y="19818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306951" y="44733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306951" y="2491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458080" y="2523489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0"/>
                </a:moveTo>
                <a:lnTo>
                  <a:pt x="0" y="8314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424203" y="351015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458080" y="3820667"/>
            <a:ext cx="0" cy="684530"/>
          </a:xfrm>
          <a:custGeom>
            <a:avLst/>
            <a:gdLst/>
            <a:ahLst/>
            <a:cxnLst/>
            <a:rect l="l" t="t" r="r" b="b"/>
            <a:pathLst>
              <a:path h="684529">
                <a:moveTo>
                  <a:pt x="0" y="0"/>
                </a:moveTo>
                <a:lnTo>
                  <a:pt x="0" y="684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66640" y="4505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366640" y="2523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471289" y="2532252"/>
            <a:ext cx="0" cy="822960"/>
          </a:xfrm>
          <a:custGeom>
            <a:avLst/>
            <a:gdLst/>
            <a:ahLst/>
            <a:cxnLst/>
            <a:rect l="l" t="t" r="r" b="b"/>
            <a:pathLst>
              <a:path h="822960">
                <a:moveTo>
                  <a:pt x="0" y="0"/>
                </a:moveTo>
                <a:lnTo>
                  <a:pt x="0" y="822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430807" y="351015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471289" y="3820667"/>
            <a:ext cx="0" cy="693420"/>
          </a:xfrm>
          <a:custGeom>
            <a:avLst/>
            <a:gdLst/>
            <a:ahLst/>
            <a:cxnLst/>
            <a:rect l="l" t="t" r="r" b="b"/>
            <a:pathLst>
              <a:path h="693420">
                <a:moveTo>
                  <a:pt x="0" y="0"/>
                </a:moveTo>
                <a:lnTo>
                  <a:pt x="0" y="693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379848" y="4513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379848" y="25322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481195" y="2539364"/>
            <a:ext cx="0" cy="815975"/>
          </a:xfrm>
          <a:custGeom>
            <a:avLst/>
            <a:gdLst/>
            <a:ahLst/>
            <a:cxnLst/>
            <a:rect l="l" t="t" r="r" b="b"/>
            <a:pathLst>
              <a:path h="815975">
                <a:moveTo>
                  <a:pt x="0" y="0"/>
                </a:moveTo>
                <a:lnTo>
                  <a:pt x="0" y="815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35760" y="351015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481195" y="3820667"/>
            <a:ext cx="0" cy="700405"/>
          </a:xfrm>
          <a:custGeom>
            <a:avLst/>
            <a:gdLst/>
            <a:ahLst/>
            <a:cxnLst/>
            <a:rect l="l" t="t" r="r" b="b"/>
            <a:pathLst>
              <a:path h="700404">
                <a:moveTo>
                  <a:pt x="0" y="0"/>
                </a:moveTo>
                <a:lnTo>
                  <a:pt x="0" y="7004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389754" y="45210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389754" y="2539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494529" y="2549398"/>
            <a:ext cx="0" cy="805815"/>
          </a:xfrm>
          <a:custGeom>
            <a:avLst/>
            <a:gdLst/>
            <a:ahLst/>
            <a:cxnLst/>
            <a:rect l="l" t="t" r="r" b="b"/>
            <a:pathLst>
              <a:path h="805814">
                <a:moveTo>
                  <a:pt x="0" y="0"/>
                </a:moveTo>
                <a:lnTo>
                  <a:pt x="0" y="805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442428" y="351015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494529" y="3820667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0"/>
                </a:moveTo>
                <a:lnTo>
                  <a:pt x="0" y="710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403090" y="4533519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460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403090" y="255200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501134" y="2554604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3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445730" y="351015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501134" y="3820667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0"/>
                </a:moveTo>
                <a:lnTo>
                  <a:pt x="0" y="715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517644" y="2568320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0"/>
                </a:moveTo>
                <a:lnTo>
                  <a:pt x="0" y="786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453985" y="351015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517644" y="3820667"/>
            <a:ext cx="0" cy="728980"/>
          </a:xfrm>
          <a:custGeom>
            <a:avLst/>
            <a:gdLst/>
            <a:ahLst/>
            <a:cxnLst/>
            <a:rect l="l" t="t" r="r" b="b"/>
            <a:pathLst>
              <a:path h="728979">
                <a:moveTo>
                  <a:pt x="0" y="0"/>
                </a:moveTo>
                <a:lnTo>
                  <a:pt x="0" y="7289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426203" y="4549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426203" y="2568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540884" y="2588767"/>
            <a:ext cx="0" cy="766445"/>
          </a:xfrm>
          <a:custGeom>
            <a:avLst/>
            <a:gdLst/>
            <a:ahLst/>
            <a:cxnLst/>
            <a:rect l="l" t="t" r="r" b="b"/>
            <a:pathLst>
              <a:path h="766445">
                <a:moveTo>
                  <a:pt x="0" y="0"/>
                </a:moveTo>
                <a:lnTo>
                  <a:pt x="0" y="7661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465605" y="351015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540884" y="3820667"/>
            <a:ext cx="0" cy="749300"/>
          </a:xfrm>
          <a:custGeom>
            <a:avLst/>
            <a:gdLst/>
            <a:ahLst/>
            <a:cxnLst/>
            <a:rect l="l" t="t" r="r" b="b"/>
            <a:pathLst>
              <a:path h="749300">
                <a:moveTo>
                  <a:pt x="0" y="0"/>
                </a:moveTo>
                <a:lnTo>
                  <a:pt x="0" y="749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449445" y="4573015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449445" y="2591816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56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547489" y="2594864"/>
            <a:ext cx="0" cy="760095"/>
          </a:xfrm>
          <a:custGeom>
            <a:avLst/>
            <a:gdLst/>
            <a:ahLst/>
            <a:cxnLst/>
            <a:rect l="l" t="t" r="r" b="b"/>
            <a:pathLst>
              <a:path h="760095">
                <a:moveTo>
                  <a:pt x="0" y="0"/>
                </a:moveTo>
                <a:lnTo>
                  <a:pt x="0" y="7600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468907" y="351015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547489" y="3820667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3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567301" y="2613786"/>
            <a:ext cx="0" cy="741680"/>
          </a:xfrm>
          <a:custGeom>
            <a:avLst/>
            <a:gdLst/>
            <a:ahLst/>
            <a:cxnLst/>
            <a:rect l="l" t="t" r="r" b="b"/>
            <a:pathLst>
              <a:path h="741679">
                <a:moveTo>
                  <a:pt x="0" y="0"/>
                </a:moveTo>
                <a:lnTo>
                  <a:pt x="0" y="7411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395089" y="3587813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44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567301" y="3820667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0"/>
                </a:moveTo>
                <a:lnTo>
                  <a:pt x="0" y="774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475860" y="4594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475860" y="26137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600447" y="2647060"/>
            <a:ext cx="0" cy="708025"/>
          </a:xfrm>
          <a:custGeom>
            <a:avLst/>
            <a:gdLst/>
            <a:ahLst/>
            <a:cxnLst/>
            <a:rect l="l" t="t" r="r" b="b"/>
            <a:pathLst>
              <a:path h="708025">
                <a:moveTo>
                  <a:pt x="0" y="0"/>
                </a:moveTo>
                <a:lnTo>
                  <a:pt x="0" y="7078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395089" y="3587813"/>
            <a:ext cx="200660" cy="0"/>
          </a:xfrm>
          <a:custGeom>
            <a:avLst/>
            <a:gdLst/>
            <a:ahLst/>
            <a:cxnLst/>
            <a:rect l="l" t="t" r="r" b="b"/>
            <a:pathLst>
              <a:path w="200660">
                <a:moveTo>
                  <a:pt x="0" y="0"/>
                </a:moveTo>
                <a:lnTo>
                  <a:pt x="20059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600447" y="3820667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7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509008" y="463111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6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509008" y="2650489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638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607178" y="2653919"/>
            <a:ext cx="0" cy="701040"/>
          </a:xfrm>
          <a:custGeom>
            <a:avLst/>
            <a:gdLst/>
            <a:ahLst/>
            <a:cxnLst/>
            <a:rect l="l" t="t" r="r" b="b"/>
            <a:pathLst>
              <a:path h="701039">
                <a:moveTo>
                  <a:pt x="0" y="0"/>
                </a:moveTo>
                <a:lnTo>
                  <a:pt x="0" y="7010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395089" y="3587813"/>
            <a:ext cx="207645" cy="0"/>
          </a:xfrm>
          <a:custGeom>
            <a:avLst/>
            <a:gdLst/>
            <a:ahLst/>
            <a:cxnLst/>
            <a:rect l="l" t="t" r="r" b="b"/>
            <a:pathLst>
              <a:path w="207645">
                <a:moveTo>
                  <a:pt x="0" y="0"/>
                </a:moveTo>
                <a:lnTo>
                  <a:pt x="20732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607178" y="3820667"/>
            <a:ext cx="0" cy="814069"/>
          </a:xfrm>
          <a:custGeom>
            <a:avLst/>
            <a:gdLst/>
            <a:ahLst/>
            <a:cxnLst/>
            <a:rect l="l" t="t" r="r" b="b"/>
            <a:pathLst>
              <a:path h="814070">
                <a:moveTo>
                  <a:pt x="0" y="0"/>
                </a:moveTo>
                <a:lnTo>
                  <a:pt x="0" y="813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656835" y="2706751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0"/>
                </a:moveTo>
                <a:lnTo>
                  <a:pt x="0" y="6482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395089" y="3587813"/>
            <a:ext cx="257175" cy="0"/>
          </a:xfrm>
          <a:custGeom>
            <a:avLst/>
            <a:gdLst/>
            <a:ahLst/>
            <a:cxnLst/>
            <a:rect l="l" t="t" r="r" b="b"/>
            <a:pathLst>
              <a:path w="257175">
                <a:moveTo>
                  <a:pt x="0" y="0"/>
                </a:moveTo>
                <a:lnTo>
                  <a:pt x="25698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656835" y="3820667"/>
            <a:ext cx="0" cy="866775"/>
          </a:xfrm>
          <a:custGeom>
            <a:avLst/>
            <a:gdLst/>
            <a:ahLst/>
            <a:cxnLst/>
            <a:rect l="l" t="t" r="r" b="b"/>
            <a:pathLst>
              <a:path h="866775">
                <a:moveTo>
                  <a:pt x="0" y="0"/>
                </a:moveTo>
                <a:lnTo>
                  <a:pt x="0" y="8663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565396" y="46870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565396" y="27067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676647" y="2728214"/>
            <a:ext cx="0" cy="626745"/>
          </a:xfrm>
          <a:custGeom>
            <a:avLst/>
            <a:gdLst/>
            <a:ahLst/>
            <a:cxnLst/>
            <a:rect l="l" t="t" r="r" b="b"/>
            <a:pathLst>
              <a:path h="626745">
                <a:moveTo>
                  <a:pt x="0" y="0"/>
                </a:moveTo>
                <a:lnTo>
                  <a:pt x="0" y="626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395089" y="3587813"/>
            <a:ext cx="276860" cy="0"/>
          </a:xfrm>
          <a:custGeom>
            <a:avLst/>
            <a:gdLst/>
            <a:ahLst/>
            <a:cxnLst/>
            <a:rect l="l" t="t" r="r" b="b"/>
            <a:pathLst>
              <a:path w="276860">
                <a:moveTo>
                  <a:pt x="0" y="0"/>
                </a:moveTo>
                <a:lnTo>
                  <a:pt x="27679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676647" y="3820667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0"/>
                </a:moveTo>
                <a:lnTo>
                  <a:pt x="0" y="887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585208" y="47083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585208" y="2728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723129" y="2778125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395089" y="3587813"/>
            <a:ext cx="323850" cy="0"/>
          </a:xfrm>
          <a:custGeom>
            <a:avLst/>
            <a:gdLst/>
            <a:ahLst/>
            <a:cxnLst/>
            <a:rect l="l" t="t" r="r" b="b"/>
            <a:pathLst>
              <a:path w="323850">
                <a:moveTo>
                  <a:pt x="0" y="0"/>
                </a:moveTo>
                <a:lnTo>
                  <a:pt x="3232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723129" y="3820667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5">
                <a:moveTo>
                  <a:pt x="0" y="0"/>
                </a:moveTo>
                <a:lnTo>
                  <a:pt x="0" y="9376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631690" y="47583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631690" y="27781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736338" y="2792095"/>
            <a:ext cx="0" cy="563245"/>
          </a:xfrm>
          <a:custGeom>
            <a:avLst/>
            <a:gdLst/>
            <a:ahLst/>
            <a:cxnLst/>
            <a:rect l="l" t="t" r="r" b="b"/>
            <a:pathLst>
              <a:path h="563245">
                <a:moveTo>
                  <a:pt x="0" y="0"/>
                </a:moveTo>
                <a:lnTo>
                  <a:pt x="0" y="562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395089" y="3587813"/>
            <a:ext cx="336550" cy="0"/>
          </a:xfrm>
          <a:custGeom>
            <a:avLst/>
            <a:gdLst/>
            <a:ahLst/>
            <a:cxnLst/>
            <a:rect l="l" t="t" r="r" b="b"/>
            <a:pathLst>
              <a:path w="336550">
                <a:moveTo>
                  <a:pt x="0" y="0"/>
                </a:moveTo>
                <a:lnTo>
                  <a:pt x="3364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736338" y="3820667"/>
            <a:ext cx="0" cy="951865"/>
          </a:xfrm>
          <a:custGeom>
            <a:avLst/>
            <a:gdLst/>
            <a:ahLst/>
            <a:cxnLst/>
            <a:rect l="l" t="t" r="r" b="b"/>
            <a:pathLst>
              <a:path h="951864">
                <a:moveTo>
                  <a:pt x="0" y="0"/>
                </a:moveTo>
                <a:lnTo>
                  <a:pt x="0" y="9516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644897" y="4772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644897" y="2792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749546" y="2805938"/>
            <a:ext cx="0" cy="549275"/>
          </a:xfrm>
          <a:custGeom>
            <a:avLst/>
            <a:gdLst/>
            <a:ahLst/>
            <a:cxnLst/>
            <a:rect l="l" t="t" r="r" b="b"/>
            <a:pathLst>
              <a:path h="549275">
                <a:moveTo>
                  <a:pt x="0" y="0"/>
                </a:moveTo>
                <a:lnTo>
                  <a:pt x="0" y="549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395089" y="3587813"/>
            <a:ext cx="349885" cy="0"/>
          </a:xfrm>
          <a:custGeom>
            <a:avLst/>
            <a:gdLst/>
            <a:ahLst/>
            <a:cxnLst/>
            <a:rect l="l" t="t" r="r" b="b"/>
            <a:pathLst>
              <a:path w="349885">
                <a:moveTo>
                  <a:pt x="0" y="0"/>
                </a:moveTo>
                <a:lnTo>
                  <a:pt x="34969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749546" y="3820667"/>
            <a:ext cx="0" cy="965835"/>
          </a:xfrm>
          <a:custGeom>
            <a:avLst/>
            <a:gdLst/>
            <a:ahLst/>
            <a:cxnLst/>
            <a:rect l="l" t="t" r="r" b="b"/>
            <a:pathLst>
              <a:path h="965835">
                <a:moveTo>
                  <a:pt x="0" y="0"/>
                </a:moveTo>
                <a:lnTo>
                  <a:pt x="0" y="965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658105" y="4786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658105" y="28059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766183" y="2822829"/>
            <a:ext cx="0" cy="532130"/>
          </a:xfrm>
          <a:custGeom>
            <a:avLst/>
            <a:gdLst/>
            <a:ahLst/>
            <a:cxnLst/>
            <a:rect l="l" t="t" r="r" b="b"/>
            <a:pathLst>
              <a:path h="532129">
                <a:moveTo>
                  <a:pt x="0" y="0"/>
                </a:moveTo>
                <a:lnTo>
                  <a:pt x="0" y="532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395089" y="3587813"/>
            <a:ext cx="366395" cy="0"/>
          </a:xfrm>
          <a:custGeom>
            <a:avLst/>
            <a:gdLst/>
            <a:ahLst/>
            <a:cxnLst/>
            <a:rect l="l" t="t" r="r" b="b"/>
            <a:pathLst>
              <a:path w="366395">
                <a:moveTo>
                  <a:pt x="0" y="0"/>
                </a:moveTo>
                <a:lnTo>
                  <a:pt x="36633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766183" y="3820667"/>
            <a:ext cx="0" cy="982980"/>
          </a:xfrm>
          <a:custGeom>
            <a:avLst/>
            <a:gdLst/>
            <a:ahLst/>
            <a:cxnLst/>
            <a:rect l="l" t="t" r="r" b="b"/>
            <a:pathLst>
              <a:path h="982979">
                <a:moveTo>
                  <a:pt x="0" y="0"/>
                </a:moveTo>
                <a:lnTo>
                  <a:pt x="0" y="9824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674742" y="4803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674742" y="28228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799329" y="2855214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5">
                <a:moveTo>
                  <a:pt x="0" y="0"/>
                </a:moveTo>
                <a:lnTo>
                  <a:pt x="0" y="499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395089" y="3587813"/>
            <a:ext cx="400050" cy="0"/>
          </a:xfrm>
          <a:custGeom>
            <a:avLst/>
            <a:gdLst/>
            <a:ahLst/>
            <a:cxnLst/>
            <a:rect l="l" t="t" r="r" b="b"/>
            <a:pathLst>
              <a:path w="400050">
                <a:moveTo>
                  <a:pt x="0" y="0"/>
                </a:moveTo>
                <a:lnTo>
                  <a:pt x="3994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799329" y="3820667"/>
            <a:ext cx="0" cy="1015365"/>
          </a:xfrm>
          <a:custGeom>
            <a:avLst/>
            <a:gdLst/>
            <a:ahLst/>
            <a:cxnLst/>
            <a:rect l="l" t="t" r="r" b="b"/>
            <a:pathLst>
              <a:path h="1015364">
                <a:moveTo>
                  <a:pt x="0" y="0"/>
                </a:moveTo>
                <a:lnTo>
                  <a:pt x="0" y="10151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707890" y="4835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707890" y="2855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842383" y="2893695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5">
                <a:moveTo>
                  <a:pt x="0" y="0"/>
                </a:moveTo>
                <a:lnTo>
                  <a:pt x="0" y="461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395089" y="3587813"/>
            <a:ext cx="442595" cy="0"/>
          </a:xfrm>
          <a:custGeom>
            <a:avLst/>
            <a:gdLst/>
            <a:ahLst/>
            <a:cxnLst/>
            <a:rect l="l" t="t" r="r" b="b"/>
            <a:pathLst>
              <a:path w="442595">
                <a:moveTo>
                  <a:pt x="0" y="0"/>
                </a:moveTo>
                <a:lnTo>
                  <a:pt x="44253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842383" y="3820667"/>
            <a:ext cx="0" cy="1054100"/>
          </a:xfrm>
          <a:custGeom>
            <a:avLst/>
            <a:gdLst/>
            <a:ahLst/>
            <a:cxnLst/>
            <a:rect l="l" t="t" r="r" b="b"/>
            <a:pathLst>
              <a:path h="1054100">
                <a:moveTo>
                  <a:pt x="0" y="0"/>
                </a:moveTo>
                <a:lnTo>
                  <a:pt x="0" y="10538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750942" y="4874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750942" y="28936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858892" y="2907029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7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395089" y="3587813"/>
            <a:ext cx="459105" cy="0"/>
          </a:xfrm>
          <a:custGeom>
            <a:avLst/>
            <a:gdLst/>
            <a:ahLst/>
            <a:cxnLst/>
            <a:rect l="l" t="t" r="r" b="b"/>
            <a:pathLst>
              <a:path w="459104">
                <a:moveTo>
                  <a:pt x="0" y="0"/>
                </a:moveTo>
                <a:lnTo>
                  <a:pt x="45904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858892" y="3820667"/>
            <a:ext cx="0" cy="1067435"/>
          </a:xfrm>
          <a:custGeom>
            <a:avLst/>
            <a:gdLst/>
            <a:ahLst/>
            <a:cxnLst/>
            <a:rect l="l" t="t" r="r" b="b"/>
            <a:pathLst>
              <a:path h="1067435">
                <a:moveTo>
                  <a:pt x="0" y="0"/>
                </a:moveTo>
                <a:lnTo>
                  <a:pt x="0" y="1067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767453" y="4888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767453" y="2907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872101" y="2917063"/>
            <a:ext cx="0" cy="438150"/>
          </a:xfrm>
          <a:custGeom>
            <a:avLst/>
            <a:gdLst/>
            <a:ahLst/>
            <a:cxnLst/>
            <a:rect l="l" t="t" r="r" b="b"/>
            <a:pathLst>
              <a:path h="438150">
                <a:moveTo>
                  <a:pt x="0" y="0"/>
                </a:moveTo>
                <a:lnTo>
                  <a:pt x="0" y="437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395089" y="3587813"/>
            <a:ext cx="472440" cy="0"/>
          </a:xfrm>
          <a:custGeom>
            <a:avLst/>
            <a:gdLst/>
            <a:ahLst/>
            <a:cxnLst/>
            <a:rect l="l" t="t" r="r" b="b"/>
            <a:pathLst>
              <a:path w="472439">
                <a:moveTo>
                  <a:pt x="0" y="0"/>
                </a:moveTo>
                <a:lnTo>
                  <a:pt x="47224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872101" y="3820667"/>
            <a:ext cx="0" cy="1077595"/>
          </a:xfrm>
          <a:custGeom>
            <a:avLst/>
            <a:gdLst/>
            <a:ahLst/>
            <a:cxnLst/>
            <a:rect l="l" t="t" r="r" b="b"/>
            <a:pathLst>
              <a:path h="1077595">
                <a:moveTo>
                  <a:pt x="0" y="0"/>
                </a:moveTo>
                <a:lnTo>
                  <a:pt x="0" y="1077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780660" y="4898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780660" y="29170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892040" y="2931032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395089" y="3587813"/>
            <a:ext cx="492759" cy="0"/>
          </a:xfrm>
          <a:custGeom>
            <a:avLst/>
            <a:gdLst/>
            <a:ahLst/>
            <a:cxnLst/>
            <a:rect l="l" t="t" r="r" b="b"/>
            <a:pathLst>
              <a:path w="492760">
                <a:moveTo>
                  <a:pt x="0" y="0"/>
                </a:moveTo>
                <a:lnTo>
                  <a:pt x="4921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892040" y="3820667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0"/>
                </a:moveTo>
                <a:lnTo>
                  <a:pt x="0" y="10918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800600" y="49124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800600" y="29310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915280" y="2945383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395089" y="3587813"/>
            <a:ext cx="515620" cy="0"/>
          </a:xfrm>
          <a:custGeom>
            <a:avLst/>
            <a:gdLst/>
            <a:ahLst/>
            <a:cxnLst/>
            <a:rect l="l" t="t" r="r" b="b"/>
            <a:pathLst>
              <a:path w="515620">
                <a:moveTo>
                  <a:pt x="0" y="0"/>
                </a:moveTo>
                <a:lnTo>
                  <a:pt x="51542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915280" y="3820667"/>
            <a:ext cx="0" cy="1106805"/>
          </a:xfrm>
          <a:custGeom>
            <a:avLst/>
            <a:gdLst/>
            <a:ahLst/>
            <a:cxnLst/>
            <a:rect l="l" t="t" r="r" b="b"/>
            <a:pathLst>
              <a:path h="1106804">
                <a:moveTo>
                  <a:pt x="0" y="0"/>
                </a:moveTo>
                <a:lnTo>
                  <a:pt x="0" y="11062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823840" y="4926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823840" y="29453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941696" y="2958845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395089" y="3587813"/>
            <a:ext cx="542290" cy="0"/>
          </a:xfrm>
          <a:custGeom>
            <a:avLst/>
            <a:gdLst/>
            <a:ahLst/>
            <a:cxnLst/>
            <a:rect l="l" t="t" r="r" b="b"/>
            <a:pathLst>
              <a:path w="542289">
                <a:moveTo>
                  <a:pt x="0" y="0"/>
                </a:moveTo>
                <a:lnTo>
                  <a:pt x="5418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941696" y="3820667"/>
            <a:ext cx="0" cy="1120140"/>
          </a:xfrm>
          <a:custGeom>
            <a:avLst/>
            <a:gdLst/>
            <a:ahLst/>
            <a:cxnLst/>
            <a:rect l="l" t="t" r="r" b="b"/>
            <a:pathLst>
              <a:path h="1120139">
                <a:moveTo>
                  <a:pt x="0" y="0"/>
                </a:moveTo>
                <a:lnTo>
                  <a:pt x="0" y="11201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850257" y="49408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850257" y="2958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984750" y="2973704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395089" y="3587813"/>
            <a:ext cx="585470" cy="0"/>
          </a:xfrm>
          <a:custGeom>
            <a:avLst/>
            <a:gdLst/>
            <a:ahLst/>
            <a:cxnLst/>
            <a:rect l="l" t="t" r="r" b="b"/>
            <a:pathLst>
              <a:path w="585470">
                <a:moveTo>
                  <a:pt x="0" y="0"/>
                </a:moveTo>
                <a:lnTo>
                  <a:pt x="58489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984750" y="3820667"/>
            <a:ext cx="0" cy="1135380"/>
          </a:xfrm>
          <a:custGeom>
            <a:avLst/>
            <a:gdLst/>
            <a:ahLst/>
            <a:cxnLst/>
            <a:rect l="l" t="t" r="r" b="b"/>
            <a:pathLst>
              <a:path h="1135379">
                <a:moveTo>
                  <a:pt x="0" y="0"/>
                </a:moveTo>
                <a:lnTo>
                  <a:pt x="0" y="1135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893309" y="4955921"/>
            <a:ext cx="266065" cy="0"/>
          </a:xfrm>
          <a:custGeom>
            <a:avLst/>
            <a:gdLst/>
            <a:ahLst/>
            <a:cxnLst/>
            <a:rect l="l" t="t" r="r" b="b"/>
            <a:pathLst>
              <a:path w="266064">
                <a:moveTo>
                  <a:pt x="0" y="0"/>
                </a:moveTo>
                <a:lnTo>
                  <a:pt x="26581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893309" y="2973577"/>
            <a:ext cx="266065" cy="0"/>
          </a:xfrm>
          <a:custGeom>
            <a:avLst/>
            <a:gdLst/>
            <a:ahLst/>
            <a:cxnLst/>
            <a:rect l="l" t="t" r="r" b="b"/>
            <a:pathLst>
              <a:path w="266064">
                <a:moveTo>
                  <a:pt x="0" y="0"/>
                </a:moveTo>
                <a:lnTo>
                  <a:pt x="265811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024501" y="2978276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6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395089" y="3587813"/>
            <a:ext cx="624840" cy="0"/>
          </a:xfrm>
          <a:custGeom>
            <a:avLst/>
            <a:gdLst/>
            <a:ahLst/>
            <a:cxnLst/>
            <a:rect l="l" t="t" r="r" b="b"/>
            <a:pathLst>
              <a:path w="624839">
                <a:moveTo>
                  <a:pt x="0" y="0"/>
                </a:moveTo>
                <a:lnTo>
                  <a:pt x="62464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024501" y="3820667"/>
            <a:ext cx="0" cy="1140460"/>
          </a:xfrm>
          <a:custGeom>
            <a:avLst/>
            <a:gdLst/>
            <a:ahLst/>
            <a:cxnLst/>
            <a:rect l="l" t="t" r="r" b="b"/>
            <a:pathLst>
              <a:path h="1140460">
                <a:moveTo>
                  <a:pt x="0" y="0"/>
                </a:moveTo>
                <a:lnTo>
                  <a:pt x="0" y="11400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933060" y="4960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933060" y="29782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067680" y="2973451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5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395089" y="3587813"/>
            <a:ext cx="668020" cy="0"/>
          </a:xfrm>
          <a:custGeom>
            <a:avLst/>
            <a:gdLst/>
            <a:ahLst/>
            <a:cxnLst/>
            <a:rect l="l" t="t" r="r" b="b"/>
            <a:pathLst>
              <a:path w="668020">
                <a:moveTo>
                  <a:pt x="0" y="0"/>
                </a:moveTo>
                <a:lnTo>
                  <a:pt x="66782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067680" y="3820667"/>
            <a:ext cx="0" cy="1135380"/>
          </a:xfrm>
          <a:custGeom>
            <a:avLst/>
            <a:gdLst/>
            <a:ahLst/>
            <a:cxnLst/>
            <a:rect l="l" t="t" r="r" b="b"/>
            <a:pathLst>
              <a:path h="1135379">
                <a:moveTo>
                  <a:pt x="0" y="0"/>
                </a:moveTo>
                <a:lnTo>
                  <a:pt x="0" y="1135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090795" y="2966847"/>
            <a:ext cx="0" cy="388620"/>
          </a:xfrm>
          <a:custGeom>
            <a:avLst/>
            <a:gdLst/>
            <a:ahLst/>
            <a:cxnLst/>
            <a:rect l="l" t="t" r="r" b="b"/>
            <a:pathLst>
              <a:path h="388620">
                <a:moveTo>
                  <a:pt x="0" y="0"/>
                </a:moveTo>
                <a:lnTo>
                  <a:pt x="0" y="388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395089" y="3587813"/>
            <a:ext cx="691515" cy="0"/>
          </a:xfrm>
          <a:custGeom>
            <a:avLst/>
            <a:gdLst/>
            <a:ahLst/>
            <a:cxnLst/>
            <a:rect l="l" t="t" r="r" b="b"/>
            <a:pathLst>
              <a:path w="691514">
                <a:moveTo>
                  <a:pt x="0" y="0"/>
                </a:moveTo>
                <a:lnTo>
                  <a:pt x="69094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090795" y="3820667"/>
            <a:ext cx="0" cy="1129030"/>
          </a:xfrm>
          <a:custGeom>
            <a:avLst/>
            <a:gdLst/>
            <a:ahLst/>
            <a:cxnLst/>
            <a:rect l="l" t="t" r="r" b="b"/>
            <a:pathLst>
              <a:path h="1129029">
                <a:moveTo>
                  <a:pt x="0" y="0"/>
                </a:moveTo>
                <a:lnTo>
                  <a:pt x="0" y="11285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999354" y="4949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999354" y="2966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100701" y="2963164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395089" y="3587813"/>
            <a:ext cx="701040" cy="0"/>
          </a:xfrm>
          <a:custGeom>
            <a:avLst/>
            <a:gdLst/>
            <a:ahLst/>
            <a:cxnLst/>
            <a:rect l="l" t="t" r="r" b="b"/>
            <a:pathLst>
              <a:path w="701039">
                <a:moveTo>
                  <a:pt x="0" y="0"/>
                </a:moveTo>
                <a:lnTo>
                  <a:pt x="70084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100701" y="3820667"/>
            <a:ext cx="0" cy="1125220"/>
          </a:xfrm>
          <a:custGeom>
            <a:avLst/>
            <a:gdLst/>
            <a:ahLst/>
            <a:cxnLst/>
            <a:rect l="l" t="t" r="r" b="b"/>
            <a:pathLst>
              <a:path h="1125220">
                <a:moveTo>
                  <a:pt x="0" y="0"/>
                </a:moveTo>
                <a:lnTo>
                  <a:pt x="0" y="1124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009260" y="4945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009260" y="2963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150484" y="2938145"/>
            <a:ext cx="0" cy="417195"/>
          </a:xfrm>
          <a:custGeom>
            <a:avLst/>
            <a:gdLst/>
            <a:ahLst/>
            <a:cxnLst/>
            <a:rect l="l" t="t" r="r" b="b"/>
            <a:pathLst>
              <a:path h="417195">
                <a:moveTo>
                  <a:pt x="0" y="0"/>
                </a:moveTo>
                <a:lnTo>
                  <a:pt x="0" y="416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395089" y="3587813"/>
            <a:ext cx="751205" cy="0"/>
          </a:xfrm>
          <a:custGeom>
            <a:avLst/>
            <a:gdLst/>
            <a:ahLst/>
            <a:cxnLst/>
            <a:rect l="l" t="t" r="r" b="b"/>
            <a:pathLst>
              <a:path w="751204">
                <a:moveTo>
                  <a:pt x="0" y="0"/>
                </a:moveTo>
                <a:lnTo>
                  <a:pt x="75063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150484" y="3820667"/>
            <a:ext cx="0" cy="1099820"/>
          </a:xfrm>
          <a:custGeom>
            <a:avLst/>
            <a:gdLst/>
            <a:ahLst/>
            <a:cxnLst/>
            <a:rect l="l" t="t" r="r" b="b"/>
            <a:pathLst>
              <a:path h="1099820">
                <a:moveTo>
                  <a:pt x="0" y="0"/>
                </a:moveTo>
                <a:lnTo>
                  <a:pt x="0" y="10996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059045" y="4920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059045" y="29381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160390" y="2931922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0"/>
                </a:moveTo>
                <a:lnTo>
                  <a:pt x="0" y="423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395089" y="3587813"/>
            <a:ext cx="760730" cy="0"/>
          </a:xfrm>
          <a:custGeom>
            <a:avLst/>
            <a:gdLst/>
            <a:ahLst/>
            <a:cxnLst/>
            <a:rect l="l" t="t" r="r" b="b"/>
            <a:pathLst>
              <a:path w="760729">
                <a:moveTo>
                  <a:pt x="0" y="0"/>
                </a:moveTo>
                <a:lnTo>
                  <a:pt x="7605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160390" y="3820667"/>
            <a:ext cx="0" cy="1093470"/>
          </a:xfrm>
          <a:custGeom>
            <a:avLst/>
            <a:gdLst/>
            <a:ahLst/>
            <a:cxnLst/>
            <a:rect l="l" t="t" r="r" b="b"/>
            <a:pathLst>
              <a:path h="1093470">
                <a:moveTo>
                  <a:pt x="0" y="0"/>
                </a:moveTo>
                <a:lnTo>
                  <a:pt x="0" y="1093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068951" y="4914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068951" y="2931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236590" y="2871216"/>
            <a:ext cx="0" cy="483870"/>
          </a:xfrm>
          <a:custGeom>
            <a:avLst/>
            <a:gdLst/>
            <a:ahLst/>
            <a:cxnLst/>
            <a:rect l="l" t="t" r="r" b="b"/>
            <a:pathLst>
              <a:path h="483870">
                <a:moveTo>
                  <a:pt x="0" y="0"/>
                </a:moveTo>
                <a:lnTo>
                  <a:pt x="0" y="483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395089" y="3587813"/>
            <a:ext cx="836930" cy="0"/>
          </a:xfrm>
          <a:custGeom>
            <a:avLst/>
            <a:gdLst/>
            <a:ahLst/>
            <a:cxnLst/>
            <a:rect l="l" t="t" r="r" b="b"/>
            <a:pathLst>
              <a:path w="836929">
                <a:moveTo>
                  <a:pt x="0" y="0"/>
                </a:moveTo>
                <a:lnTo>
                  <a:pt x="8367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236590" y="3820667"/>
            <a:ext cx="0" cy="1032510"/>
          </a:xfrm>
          <a:custGeom>
            <a:avLst/>
            <a:gdLst/>
            <a:ahLst/>
            <a:cxnLst/>
            <a:rect l="l" t="t" r="r" b="b"/>
            <a:pathLst>
              <a:path h="1032510">
                <a:moveTo>
                  <a:pt x="0" y="0"/>
                </a:moveTo>
                <a:lnTo>
                  <a:pt x="0" y="1032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145151" y="48529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145151" y="28712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246496" y="2861817"/>
            <a:ext cx="0" cy="493395"/>
          </a:xfrm>
          <a:custGeom>
            <a:avLst/>
            <a:gdLst/>
            <a:ahLst/>
            <a:cxnLst/>
            <a:rect l="l" t="t" r="r" b="b"/>
            <a:pathLst>
              <a:path h="493395">
                <a:moveTo>
                  <a:pt x="0" y="0"/>
                </a:moveTo>
                <a:lnTo>
                  <a:pt x="0" y="4931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395089" y="3587813"/>
            <a:ext cx="847090" cy="0"/>
          </a:xfrm>
          <a:custGeom>
            <a:avLst/>
            <a:gdLst/>
            <a:ahLst/>
            <a:cxnLst/>
            <a:rect l="l" t="t" r="r" b="b"/>
            <a:pathLst>
              <a:path w="847089">
                <a:moveTo>
                  <a:pt x="0" y="0"/>
                </a:moveTo>
                <a:lnTo>
                  <a:pt x="8466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246496" y="3820667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0"/>
                </a:moveTo>
                <a:lnTo>
                  <a:pt x="0" y="1022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155057" y="4843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155057" y="2861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289550" y="2817876"/>
            <a:ext cx="0" cy="537210"/>
          </a:xfrm>
          <a:custGeom>
            <a:avLst/>
            <a:gdLst/>
            <a:ahLst/>
            <a:cxnLst/>
            <a:rect l="l" t="t" r="r" b="b"/>
            <a:pathLst>
              <a:path h="537210">
                <a:moveTo>
                  <a:pt x="0" y="0"/>
                </a:moveTo>
                <a:lnTo>
                  <a:pt x="0" y="537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395089" y="3587813"/>
            <a:ext cx="890269" cy="0"/>
          </a:xfrm>
          <a:custGeom>
            <a:avLst/>
            <a:gdLst/>
            <a:ahLst/>
            <a:cxnLst/>
            <a:rect l="l" t="t" r="r" b="b"/>
            <a:pathLst>
              <a:path w="890270">
                <a:moveTo>
                  <a:pt x="0" y="0"/>
                </a:moveTo>
                <a:lnTo>
                  <a:pt x="88969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289550" y="3820667"/>
            <a:ext cx="0" cy="979169"/>
          </a:xfrm>
          <a:custGeom>
            <a:avLst/>
            <a:gdLst/>
            <a:ahLst/>
            <a:cxnLst/>
            <a:rect l="l" t="t" r="r" b="b"/>
            <a:pathLst>
              <a:path h="979170">
                <a:moveTo>
                  <a:pt x="0" y="0"/>
                </a:moveTo>
                <a:lnTo>
                  <a:pt x="0" y="978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198109" y="4799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198109" y="2817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336032" y="2765044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0"/>
                </a:moveTo>
                <a:lnTo>
                  <a:pt x="0" y="5899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395089" y="3587813"/>
            <a:ext cx="936625" cy="0"/>
          </a:xfrm>
          <a:custGeom>
            <a:avLst/>
            <a:gdLst/>
            <a:ahLst/>
            <a:cxnLst/>
            <a:rect l="l" t="t" r="r" b="b"/>
            <a:pathLst>
              <a:path w="936625">
                <a:moveTo>
                  <a:pt x="0" y="0"/>
                </a:moveTo>
                <a:lnTo>
                  <a:pt x="9361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336032" y="3820667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0"/>
                </a:moveTo>
                <a:lnTo>
                  <a:pt x="0" y="925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244591" y="47466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244591" y="2765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349240" y="2749169"/>
            <a:ext cx="0" cy="605790"/>
          </a:xfrm>
          <a:custGeom>
            <a:avLst/>
            <a:gdLst/>
            <a:ahLst/>
            <a:cxnLst/>
            <a:rect l="l" t="t" r="r" b="b"/>
            <a:pathLst>
              <a:path h="605789">
                <a:moveTo>
                  <a:pt x="0" y="0"/>
                </a:moveTo>
                <a:lnTo>
                  <a:pt x="0" y="605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395089" y="3587813"/>
            <a:ext cx="949960" cy="0"/>
          </a:xfrm>
          <a:custGeom>
            <a:avLst/>
            <a:gdLst/>
            <a:ahLst/>
            <a:cxnLst/>
            <a:rect l="l" t="t" r="r" b="b"/>
            <a:pathLst>
              <a:path w="949960">
                <a:moveTo>
                  <a:pt x="0" y="0"/>
                </a:moveTo>
                <a:lnTo>
                  <a:pt x="9493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349240" y="3820667"/>
            <a:ext cx="0" cy="910590"/>
          </a:xfrm>
          <a:custGeom>
            <a:avLst/>
            <a:gdLst/>
            <a:ahLst/>
            <a:cxnLst/>
            <a:rect l="l" t="t" r="r" b="b"/>
            <a:pathLst>
              <a:path h="910589">
                <a:moveTo>
                  <a:pt x="0" y="0"/>
                </a:moveTo>
                <a:lnTo>
                  <a:pt x="0" y="910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257800" y="4730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257800" y="27491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382386" y="2708020"/>
            <a:ext cx="0" cy="647065"/>
          </a:xfrm>
          <a:custGeom>
            <a:avLst/>
            <a:gdLst/>
            <a:ahLst/>
            <a:cxnLst/>
            <a:rect l="l" t="t" r="r" b="b"/>
            <a:pathLst>
              <a:path h="647064">
                <a:moveTo>
                  <a:pt x="0" y="0"/>
                </a:moveTo>
                <a:lnTo>
                  <a:pt x="0" y="646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395089" y="3587813"/>
            <a:ext cx="982980" cy="0"/>
          </a:xfrm>
          <a:custGeom>
            <a:avLst/>
            <a:gdLst/>
            <a:ahLst/>
            <a:cxnLst/>
            <a:rect l="l" t="t" r="r" b="b"/>
            <a:pathLst>
              <a:path w="982979">
                <a:moveTo>
                  <a:pt x="0" y="0"/>
                </a:moveTo>
                <a:lnTo>
                  <a:pt x="9825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382386" y="3820667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9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290946" y="4689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290946" y="27080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445378" y="2625598"/>
            <a:ext cx="0" cy="729615"/>
          </a:xfrm>
          <a:custGeom>
            <a:avLst/>
            <a:gdLst/>
            <a:ahLst/>
            <a:cxnLst/>
            <a:rect l="l" t="t" r="r" b="b"/>
            <a:pathLst>
              <a:path h="729614">
                <a:moveTo>
                  <a:pt x="0" y="0"/>
                </a:moveTo>
                <a:lnTo>
                  <a:pt x="0" y="729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395089" y="3587813"/>
            <a:ext cx="1045844" cy="0"/>
          </a:xfrm>
          <a:custGeom>
            <a:avLst/>
            <a:gdLst/>
            <a:ahLst/>
            <a:cxnLst/>
            <a:rect l="l" t="t" r="r" b="b"/>
            <a:pathLst>
              <a:path w="1045845">
                <a:moveTo>
                  <a:pt x="0" y="0"/>
                </a:moveTo>
                <a:lnTo>
                  <a:pt x="104552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445378" y="3820667"/>
            <a:ext cx="0" cy="787400"/>
          </a:xfrm>
          <a:custGeom>
            <a:avLst/>
            <a:gdLst/>
            <a:ahLst/>
            <a:cxnLst/>
            <a:rect l="l" t="t" r="r" b="b"/>
            <a:pathLst>
              <a:path h="787400">
                <a:moveTo>
                  <a:pt x="0" y="0"/>
                </a:moveTo>
                <a:lnTo>
                  <a:pt x="0" y="787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353939" y="46078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353939" y="2625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504941" y="2544698"/>
            <a:ext cx="0" cy="810260"/>
          </a:xfrm>
          <a:custGeom>
            <a:avLst/>
            <a:gdLst/>
            <a:ahLst/>
            <a:cxnLst/>
            <a:rect l="l" t="t" r="r" b="b"/>
            <a:pathLst>
              <a:path h="810260">
                <a:moveTo>
                  <a:pt x="0" y="0"/>
                </a:moveTo>
                <a:lnTo>
                  <a:pt x="0" y="810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395089" y="3587813"/>
            <a:ext cx="1105535" cy="0"/>
          </a:xfrm>
          <a:custGeom>
            <a:avLst/>
            <a:gdLst/>
            <a:ahLst/>
            <a:cxnLst/>
            <a:rect l="l" t="t" r="r" b="b"/>
            <a:pathLst>
              <a:path w="1105535">
                <a:moveTo>
                  <a:pt x="0" y="0"/>
                </a:moveTo>
                <a:lnTo>
                  <a:pt x="110509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504941" y="3820667"/>
            <a:ext cx="0" cy="707390"/>
          </a:xfrm>
          <a:custGeom>
            <a:avLst/>
            <a:gdLst/>
            <a:ahLst/>
            <a:cxnLst/>
            <a:rect l="l" t="t" r="r" b="b"/>
            <a:pathLst>
              <a:path h="707389">
                <a:moveTo>
                  <a:pt x="0" y="0"/>
                </a:moveTo>
                <a:lnTo>
                  <a:pt x="0" y="707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413502" y="4523295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854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413502" y="254019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8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511546" y="2535682"/>
            <a:ext cx="0" cy="819785"/>
          </a:xfrm>
          <a:custGeom>
            <a:avLst/>
            <a:gdLst/>
            <a:ahLst/>
            <a:cxnLst/>
            <a:rect l="l" t="t" r="r" b="b"/>
            <a:pathLst>
              <a:path h="819785">
                <a:moveTo>
                  <a:pt x="0" y="0"/>
                </a:moveTo>
                <a:lnTo>
                  <a:pt x="0" y="8192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395089" y="3587813"/>
            <a:ext cx="1111885" cy="0"/>
          </a:xfrm>
          <a:custGeom>
            <a:avLst/>
            <a:gdLst/>
            <a:ahLst/>
            <a:cxnLst/>
            <a:rect l="l" t="t" r="r" b="b"/>
            <a:pathLst>
              <a:path w="1111885">
                <a:moveTo>
                  <a:pt x="0" y="0"/>
                </a:moveTo>
                <a:lnTo>
                  <a:pt x="111169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511546" y="3820667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518150" y="2526664"/>
            <a:ext cx="0" cy="828675"/>
          </a:xfrm>
          <a:custGeom>
            <a:avLst/>
            <a:gdLst/>
            <a:ahLst/>
            <a:cxnLst/>
            <a:rect l="l" t="t" r="r" b="b"/>
            <a:pathLst>
              <a:path h="828675">
                <a:moveTo>
                  <a:pt x="0" y="0"/>
                </a:moveTo>
                <a:lnTo>
                  <a:pt x="0" y="828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395089" y="3587813"/>
            <a:ext cx="1118870" cy="0"/>
          </a:xfrm>
          <a:custGeom>
            <a:avLst/>
            <a:gdLst/>
            <a:ahLst/>
            <a:cxnLst/>
            <a:rect l="l" t="t" r="r" b="b"/>
            <a:pathLst>
              <a:path w="1118870">
                <a:moveTo>
                  <a:pt x="0" y="0"/>
                </a:moveTo>
                <a:lnTo>
                  <a:pt x="111829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518150" y="3820667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0"/>
                </a:moveTo>
                <a:lnTo>
                  <a:pt x="0" y="6892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426709" y="4509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426709" y="2526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554598" y="2477261"/>
            <a:ext cx="0" cy="878205"/>
          </a:xfrm>
          <a:custGeom>
            <a:avLst/>
            <a:gdLst/>
            <a:ahLst/>
            <a:cxnLst/>
            <a:rect l="l" t="t" r="r" b="b"/>
            <a:pathLst>
              <a:path h="878204">
                <a:moveTo>
                  <a:pt x="0" y="0"/>
                </a:moveTo>
                <a:lnTo>
                  <a:pt x="0" y="877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395089" y="3587813"/>
            <a:ext cx="1155065" cy="0"/>
          </a:xfrm>
          <a:custGeom>
            <a:avLst/>
            <a:gdLst/>
            <a:ahLst/>
            <a:cxnLst/>
            <a:rect l="l" t="t" r="r" b="b"/>
            <a:pathLst>
              <a:path w="1155064">
                <a:moveTo>
                  <a:pt x="0" y="0"/>
                </a:moveTo>
                <a:lnTo>
                  <a:pt x="115474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554598" y="3820667"/>
            <a:ext cx="0" cy="640715"/>
          </a:xfrm>
          <a:custGeom>
            <a:avLst/>
            <a:gdLst/>
            <a:ahLst/>
            <a:cxnLst/>
            <a:rect l="l" t="t" r="r" b="b"/>
            <a:pathLst>
              <a:path h="640714">
                <a:moveTo>
                  <a:pt x="0" y="0"/>
                </a:moveTo>
                <a:lnTo>
                  <a:pt x="0" y="640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463159" y="44608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463159" y="2477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567934" y="2459354"/>
            <a:ext cx="0" cy="895985"/>
          </a:xfrm>
          <a:custGeom>
            <a:avLst/>
            <a:gdLst/>
            <a:ahLst/>
            <a:cxnLst/>
            <a:rect l="l" t="t" r="r" b="b"/>
            <a:pathLst>
              <a:path h="895985">
                <a:moveTo>
                  <a:pt x="0" y="0"/>
                </a:moveTo>
                <a:lnTo>
                  <a:pt x="0" y="8956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395089" y="3587813"/>
            <a:ext cx="1168400" cy="0"/>
          </a:xfrm>
          <a:custGeom>
            <a:avLst/>
            <a:gdLst/>
            <a:ahLst/>
            <a:cxnLst/>
            <a:rect l="l" t="t" r="r" b="b"/>
            <a:pathLst>
              <a:path w="1168400">
                <a:moveTo>
                  <a:pt x="0" y="0"/>
                </a:moveTo>
                <a:lnTo>
                  <a:pt x="116808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567934" y="3820667"/>
            <a:ext cx="0" cy="622935"/>
          </a:xfrm>
          <a:custGeom>
            <a:avLst/>
            <a:gdLst/>
            <a:ahLst/>
            <a:cxnLst/>
            <a:rect l="l" t="t" r="r" b="b"/>
            <a:pathLst>
              <a:path h="622935">
                <a:moveTo>
                  <a:pt x="0" y="0"/>
                </a:moveTo>
                <a:lnTo>
                  <a:pt x="0" y="6225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476494" y="44432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476494" y="2459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584444" y="2437257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0"/>
                </a:moveTo>
                <a:lnTo>
                  <a:pt x="0" y="917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395089" y="3587813"/>
            <a:ext cx="1184910" cy="0"/>
          </a:xfrm>
          <a:custGeom>
            <a:avLst/>
            <a:gdLst/>
            <a:ahLst/>
            <a:cxnLst/>
            <a:rect l="l" t="t" r="r" b="b"/>
            <a:pathLst>
              <a:path w="1184910">
                <a:moveTo>
                  <a:pt x="0" y="0"/>
                </a:moveTo>
                <a:lnTo>
                  <a:pt x="118459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584444" y="3820667"/>
            <a:ext cx="0" cy="600710"/>
          </a:xfrm>
          <a:custGeom>
            <a:avLst/>
            <a:gdLst/>
            <a:ahLst/>
            <a:cxnLst/>
            <a:rect l="l" t="t" r="r" b="b"/>
            <a:pathLst>
              <a:path h="600710">
                <a:moveTo>
                  <a:pt x="0" y="0"/>
                </a:moveTo>
                <a:lnTo>
                  <a:pt x="0" y="600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493003" y="4421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493003" y="24372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594350" y="2424176"/>
            <a:ext cx="0" cy="930910"/>
          </a:xfrm>
          <a:custGeom>
            <a:avLst/>
            <a:gdLst/>
            <a:ahLst/>
            <a:cxnLst/>
            <a:rect l="l" t="t" r="r" b="b"/>
            <a:pathLst>
              <a:path h="930910">
                <a:moveTo>
                  <a:pt x="0" y="0"/>
                </a:moveTo>
                <a:lnTo>
                  <a:pt x="0" y="9307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395089" y="3587813"/>
            <a:ext cx="1195070" cy="0"/>
          </a:xfrm>
          <a:custGeom>
            <a:avLst/>
            <a:gdLst/>
            <a:ahLst/>
            <a:cxnLst/>
            <a:rect l="l" t="t" r="r" b="b"/>
            <a:pathLst>
              <a:path w="1195070">
                <a:moveTo>
                  <a:pt x="0" y="0"/>
                </a:moveTo>
                <a:lnTo>
                  <a:pt x="119449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594350" y="3820667"/>
            <a:ext cx="0" cy="588010"/>
          </a:xfrm>
          <a:custGeom>
            <a:avLst/>
            <a:gdLst/>
            <a:ahLst/>
            <a:cxnLst/>
            <a:rect l="l" t="t" r="r" b="b"/>
            <a:pathLst>
              <a:path h="588010">
                <a:moveTo>
                  <a:pt x="0" y="0"/>
                </a:moveTo>
                <a:lnTo>
                  <a:pt x="0" y="587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502909" y="4408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502909" y="2424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693790" y="2300604"/>
            <a:ext cx="0" cy="1054735"/>
          </a:xfrm>
          <a:custGeom>
            <a:avLst/>
            <a:gdLst/>
            <a:ahLst/>
            <a:cxnLst/>
            <a:rect l="l" t="t" r="r" b="b"/>
            <a:pathLst>
              <a:path h="1054735">
                <a:moveTo>
                  <a:pt x="0" y="0"/>
                </a:moveTo>
                <a:lnTo>
                  <a:pt x="0" y="10543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395089" y="3587813"/>
            <a:ext cx="1294130" cy="0"/>
          </a:xfrm>
          <a:custGeom>
            <a:avLst/>
            <a:gdLst/>
            <a:ahLst/>
            <a:cxnLst/>
            <a:rect l="l" t="t" r="r" b="b"/>
            <a:pathLst>
              <a:path w="1294129">
                <a:moveTo>
                  <a:pt x="0" y="0"/>
                </a:moveTo>
                <a:lnTo>
                  <a:pt x="12939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693790" y="3820667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4">
                <a:moveTo>
                  <a:pt x="0" y="0"/>
                </a:moveTo>
                <a:lnTo>
                  <a:pt x="0" y="4650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602351" y="4285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602351" y="2300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713729" y="2278126"/>
            <a:ext cx="0" cy="1076960"/>
          </a:xfrm>
          <a:custGeom>
            <a:avLst/>
            <a:gdLst/>
            <a:ahLst/>
            <a:cxnLst/>
            <a:rect l="l" t="t" r="r" b="b"/>
            <a:pathLst>
              <a:path h="1076960">
                <a:moveTo>
                  <a:pt x="0" y="0"/>
                </a:moveTo>
                <a:lnTo>
                  <a:pt x="0" y="1076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395089" y="3587813"/>
            <a:ext cx="1314450" cy="0"/>
          </a:xfrm>
          <a:custGeom>
            <a:avLst/>
            <a:gdLst/>
            <a:ahLst/>
            <a:cxnLst/>
            <a:rect l="l" t="t" r="r" b="b"/>
            <a:pathLst>
              <a:path w="1314450">
                <a:moveTo>
                  <a:pt x="0" y="0"/>
                </a:moveTo>
                <a:lnTo>
                  <a:pt x="13138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713729" y="3820667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2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622290" y="42633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622290" y="2278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740146" y="2249804"/>
            <a:ext cx="0" cy="1105535"/>
          </a:xfrm>
          <a:custGeom>
            <a:avLst/>
            <a:gdLst/>
            <a:ahLst/>
            <a:cxnLst/>
            <a:rect l="l" t="t" r="r" b="b"/>
            <a:pathLst>
              <a:path h="1105535">
                <a:moveTo>
                  <a:pt x="0" y="0"/>
                </a:moveTo>
                <a:lnTo>
                  <a:pt x="0" y="11051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395089" y="3587813"/>
            <a:ext cx="1340485" cy="0"/>
          </a:xfrm>
          <a:custGeom>
            <a:avLst/>
            <a:gdLst/>
            <a:ahLst/>
            <a:cxnLst/>
            <a:rect l="l" t="t" r="r" b="b"/>
            <a:pathLst>
              <a:path w="1340485">
                <a:moveTo>
                  <a:pt x="0" y="0"/>
                </a:moveTo>
                <a:lnTo>
                  <a:pt x="134029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740146" y="3820667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5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648705" y="4235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648705" y="22498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753480" y="2236470"/>
            <a:ext cx="0" cy="1118870"/>
          </a:xfrm>
          <a:custGeom>
            <a:avLst/>
            <a:gdLst/>
            <a:ahLst/>
            <a:cxnLst/>
            <a:rect l="l" t="t" r="r" b="b"/>
            <a:pathLst>
              <a:path h="1118870">
                <a:moveTo>
                  <a:pt x="0" y="0"/>
                </a:moveTo>
                <a:lnTo>
                  <a:pt x="0" y="1118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395089" y="3587813"/>
            <a:ext cx="1353820" cy="0"/>
          </a:xfrm>
          <a:custGeom>
            <a:avLst/>
            <a:gdLst/>
            <a:ahLst/>
            <a:cxnLst/>
            <a:rect l="l" t="t" r="r" b="b"/>
            <a:pathLst>
              <a:path w="1353820">
                <a:moveTo>
                  <a:pt x="0" y="0"/>
                </a:moveTo>
                <a:lnTo>
                  <a:pt x="135362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753480" y="3820667"/>
            <a:ext cx="0" cy="401320"/>
          </a:xfrm>
          <a:custGeom>
            <a:avLst/>
            <a:gdLst/>
            <a:ahLst/>
            <a:cxnLst/>
            <a:rect l="l" t="t" r="r" b="b"/>
            <a:pathLst>
              <a:path h="401320">
                <a:moveTo>
                  <a:pt x="0" y="0"/>
                </a:moveTo>
                <a:lnTo>
                  <a:pt x="0" y="4010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662040" y="4221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662040" y="2236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769990" y="2220341"/>
            <a:ext cx="0" cy="1134745"/>
          </a:xfrm>
          <a:custGeom>
            <a:avLst/>
            <a:gdLst/>
            <a:ahLst/>
            <a:cxnLst/>
            <a:rect l="l" t="t" r="r" b="b"/>
            <a:pathLst>
              <a:path h="1134745">
                <a:moveTo>
                  <a:pt x="0" y="0"/>
                </a:moveTo>
                <a:lnTo>
                  <a:pt x="0" y="11346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395089" y="3587813"/>
            <a:ext cx="1370330" cy="0"/>
          </a:xfrm>
          <a:custGeom>
            <a:avLst/>
            <a:gdLst/>
            <a:ahLst/>
            <a:cxnLst/>
            <a:rect l="l" t="t" r="r" b="b"/>
            <a:pathLst>
              <a:path w="1370329">
                <a:moveTo>
                  <a:pt x="0" y="0"/>
                </a:moveTo>
                <a:lnTo>
                  <a:pt x="13701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769990" y="3820667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5">
                <a:moveTo>
                  <a:pt x="0" y="0"/>
                </a:moveTo>
                <a:lnTo>
                  <a:pt x="0" y="3849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678551" y="4205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678551" y="22203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789929" y="2202179"/>
            <a:ext cx="0" cy="1153160"/>
          </a:xfrm>
          <a:custGeom>
            <a:avLst/>
            <a:gdLst/>
            <a:ahLst/>
            <a:cxnLst/>
            <a:rect l="l" t="t" r="r" b="b"/>
            <a:pathLst>
              <a:path h="1153160">
                <a:moveTo>
                  <a:pt x="0" y="0"/>
                </a:moveTo>
                <a:lnTo>
                  <a:pt x="0" y="1152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395089" y="3587813"/>
            <a:ext cx="1390650" cy="0"/>
          </a:xfrm>
          <a:custGeom>
            <a:avLst/>
            <a:gdLst/>
            <a:ahLst/>
            <a:cxnLst/>
            <a:rect l="l" t="t" r="r" b="b"/>
            <a:pathLst>
              <a:path w="1390650">
                <a:moveTo>
                  <a:pt x="0" y="0"/>
                </a:moveTo>
                <a:lnTo>
                  <a:pt x="13900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789929" y="3820667"/>
            <a:ext cx="0" cy="367030"/>
          </a:xfrm>
          <a:custGeom>
            <a:avLst/>
            <a:gdLst/>
            <a:ahLst/>
            <a:cxnLst/>
            <a:rect l="l" t="t" r="r" b="b"/>
            <a:pathLst>
              <a:path h="367029">
                <a:moveTo>
                  <a:pt x="0" y="0"/>
                </a:moveTo>
                <a:lnTo>
                  <a:pt x="0" y="366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698490" y="4187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698490" y="22021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803138" y="2190750"/>
            <a:ext cx="0" cy="1164590"/>
          </a:xfrm>
          <a:custGeom>
            <a:avLst/>
            <a:gdLst/>
            <a:ahLst/>
            <a:cxnLst/>
            <a:rect l="l" t="t" r="r" b="b"/>
            <a:pathLst>
              <a:path h="1164589">
                <a:moveTo>
                  <a:pt x="0" y="0"/>
                </a:moveTo>
                <a:lnTo>
                  <a:pt x="0" y="1164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395089" y="3587813"/>
            <a:ext cx="1403350" cy="0"/>
          </a:xfrm>
          <a:custGeom>
            <a:avLst/>
            <a:gdLst/>
            <a:ahLst/>
            <a:cxnLst/>
            <a:rect l="l" t="t" r="r" b="b"/>
            <a:pathLst>
              <a:path w="1403350">
                <a:moveTo>
                  <a:pt x="0" y="0"/>
                </a:moveTo>
                <a:lnTo>
                  <a:pt x="14032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803138" y="3820667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0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711697" y="41757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711697" y="2190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932296" y="2104770"/>
            <a:ext cx="0" cy="1983739"/>
          </a:xfrm>
          <a:custGeom>
            <a:avLst/>
            <a:gdLst/>
            <a:ahLst/>
            <a:cxnLst/>
            <a:rect l="l" t="t" r="r" b="b"/>
            <a:pathLst>
              <a:path h="1983739">
                <a:moveTo>
                  <a:pt x="0" y="19836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840857" y="4088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671883" y="2047557"/>
            <a:ext cx="1678558" cy="281495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498080" y="3122167"/>
            <a:ext cx="0" cy="1086485"/>
          </a:xfrm>
          <a:custGeom>
            <a:avLst/>
            <a:gdLst/>
            <a:ahLst/>
            <a:cxnLst/>
            <a:rect l="l" t="t" r="r" b="b"/>
            <a:pathLst>
              <a:path h="1086485">
                <a:moveTo>
                  <a:pt x="0" y="108648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498080" y="4208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498080" y="40534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498080" y="3898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498080" y="3587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498080" y="34325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498080" y="32773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7498080" y="3122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 txBox="1"/>
          <p:nvPr/>
        </p:nvSpPr>
        <p:spPr>
          <a:xfrm>
            <a:off x="7668259" y="3062475"/>
            <a:ext cx="1165860" cy="12261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13199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131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1141094" y="4269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141094" y="4269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180846" y="4258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180846" y="4258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488947" y="4172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488947" y="4172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863344" y="4068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863344" y="4068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019045" y="4025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019045" y="4025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055495" y="4015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055495" y="4015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400045" y="3919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400045" y="3919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496185" y="3892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496185" y="38926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830702" y="3799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830702" y="3799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006344" y="3750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006344" y="3750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039491" y="3740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039491" y="3740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079242" y="3729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079242" y="3729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158744" y="3707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158744" y="3707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191891" y="3698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191891" y="3698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271392" y="3675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271392" y="3675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364103" y="3649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364103" y="3649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576192" y="3590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576192" y="3590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652392" y="356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652392" y="356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721989" y="3548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721989" y="3548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741801" y="35433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741801" y="35433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869626" y="3394392"/>
            <a:ext cx="1746631" cy="59702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 txBox="1"/>
          <p:nvPr/>
        </p:nvSpPr>
        <p:spPr>
          <a:xfrm>
            <a:off x="2200529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291500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8" name="object 708"/>
          <p:cNvSpPr txBox="1"/>
          <p:nvPr/>
        </p:nvSpPr>
        <p:spPr>
          <a:xfrm>
            <a:off x="3857116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292000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9" name="object 709"/>
          <p:cNvSpPr txBox="1"/>
          <p:nvPr/>
        </p:nvSpPr>
        <p:spPr>
          <a:xfrm>
            <a:off x="5513578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292500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0" name="object 710"/>
          <p:cNvSpPr txBox="1"/>
          <p:nvPr/>
        </p:nvSpPr>
        <p:spPr>
          <a:xfrm>
            <a:off x="7170166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293000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822960" y="37584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 txBox="1"/>
          <p:nvPr/>
        </p:nvSpPr>
        <p:spPr>
          <a:xfrm>
            <a:off x="594230" y="531618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13" name="object 713"/>
          <p:cNvSpPr txBox="1"/>
          <p:nvPr/>
        </p:nvSpPr>
        <p:spPr>
          <a:xfrm>
            <a:off x="594230" y="475509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4" name="object 714"/>
          <p:cNvSpPr txBox="1"/>
          <p:nvPr/>
        </p:nvSpPr>
        <p:spPr>
          <a:xfrm>
            <a:off x="594230" y="419400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 txBox="1"/>
          <p:nvPr/>
        </p:nvSpPr>
        <p:spPr>
          <a:xfrm>
            <a:off x="594230" y="366639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6" name="object 716"/>
          <p:cNvSpPr txBox="1"/>
          <p:nvPr/>
        </p:nvSpPr>
        <p:spPr>
          <a:xfrm>
            <a:off x="594230" y="310531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594230" y="25442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 txBox="1"/>
          <p:nvPr/>
        </p:nvSpPr>
        <p:spPr>
          <a:xfrm>
            <a:off x="594230" y="198314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DUSP22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636905" marR="62928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291124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144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7.1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1" name="object 72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22" name="object 722"/>
          <p:cNvSpPr txBox="1"/>
          <p:nvPr/>
        </p:nvSpPr>
        <p:spPr>
          <a:xfrm>
            <a:off x="1082039" y="3975861"/>
            <a:ext cx="3310254" cy="15557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5849492" y="3820667"/>
            <a:ext cx="66675" cy="155575"/>
          </a:xfrm>
          <a:custGeom>
            <a:avLst/>
            <a:gdLst/>
            <a:ahLst/>
            <a:cxnLst/>
            <a:rect l="l" t="t" r="r" b="b"/>
            <a:pathLst>
              <a:path w="66675" h="155575">
                <a:moveTo>
                  <a:pt x="0" y="155193"/>
                </a:moveTo>
                <a:lnTo>
                  <a:pt x="66294" y="155193"/>
                </a:lnTo>
                <a:lnTo>
                  <a:pt x="66294" y="0"/>
                </a:lnTo>
                <a:lnTo>
                  <a:pt x="0" y="0"/>
                </a:lnTo>
                <a:lnTo>
                  <a:pt x="0" y="15519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 txBox="1"/>
          <p:nvPr/>
        </p:nvSpPr>
        <p:spPr>
          <a:xfrm>
            <a:off x="5630671" y="384581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4395089" y="3665473"/>
            <a:ext cx="1451610" cy="155575"/>
          </a:xfrm>
          <a:custGeom>
            <a:avLst/>
            <a:gdLst/>
            <a:ahLst/>
            <a:cxnLst/>
            <a:rect l="l" t="t" r="r" b="b"/>
            <a:pathLst>
              <a:path w="1451610" h="155575">
                <a:moveTo>
                  <a:pt x="0" y="155194"/>
                </a:moveTo>
                <a:lnTo>
                  <a:pt x="1451102" y="155194"/>
                </a:lnTo>
                <a:lnTo>
                  <a:pt x="1451102" y="0"/>
                </a:lnTo>
                <a:lnTo>
                  <a:pt x="0" y="0"/>
                </a:lnTo>
                <a:lnTo>
                  <a:pt x="0" y="1551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 txBox="1"/>
          <p:nvPr/>
        </p:nvSpPr>
        <p:spPr>
          <a:xfrm>
            <a:off x="4999990" y="3698238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4395089" y="3354959"/>
            <a:ext cx="1520825" cy="155575"/>
          </a:xfrm>
          <a:custGeom>
            <a:avLst/>
            <a:gdLst/>
            <a:ahLst/>
            <a:cxnLst/>
            <a:rect l="l" t="t" r="r" b="b"/>
            <a:pathLst>
              <a:path w="1520825" h="155575">
                <a:moveTo>
                  <a:pt x="0" y="155194"/>
                </a:moveTo>
                <a:lnTo>
                  <a:pt x="1520698" y="155194"/>
                </a:lnTo>
                <a:lnTo>
                  <a:pt x="1520698" y="0"/>
                </a:lnTo>
                <a:lnTo>
                  <a:pt x="0" y="0"/>
                </a:lnTo>
                <a:lnTo>
                  <a:pt x="0" y="1551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 txBox="1"/>
          <p:nvPr/>
        </p:nvSpPr>
        <p:spPr>
          <a:xfrm>
            <a:off x="5061330" y="338111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4395089" y="3510153"/>
            <a:ext cx="1520825" cy="155575"/>
          </a:xfrm>
          <a:custGeom>
            <a:avLst/>
            <a:gdLst/>
            <a:ahLst/>
            <a:cxnLst/>
            <a:rect l="l" t="t" r="r" b="b"/>
            <a:pathLst>
              <a:path w="1520825" h="155575">
                <a:moveTo>
                  <a:pt x="0" y="155194"/>
                </a:moveTo>
                <a:lnTo>
                  <a:pt x="1520698" y="155194"/>
                </a:lnTo>
                <a:lnTo>
                  <a:pt x="1520698" y="0"/>
                </a:lnTo>
                <a:lnTo>
                  <a:pt x="0" y="0"/>
                </a:lnTo>
                <a:lnTo>
                  <a:pt x="0" y="15519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 txBox="1"/>
          <p:nvPr/>
        </p:nvSpPr>
        <p:spPr>
          <a:xfrm>
            <a:off x="4978653" y="3539361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5919089" y="3199764"/>
            <a:ext cx="1579245" cy="155575"/>
          </a:xfrm>
          <a:custGeom>
            <a:avLst/>
            <a:gdLst/>
            <a:ahLst/>
            <a:cxnLst/>
            <a:rect l="l" t="t" r="r" b="b"/>
            <a:pathLst>
              <a:path w="1579245" h="155575">
                <a:moveTo>
                  <a:pt x="0" y="155194"/>
                </a:moveTo>
                <a:lnTo>
                  <a:pt x="1578990" y="155194"/>
                </a:lnTo>
                <a:lnTo>
                  <a:pt x="1578991" y="0"/>
                </a:lnTo>
                <a:lnTo>
                  <a:pt x="0" y="0"/>
                </a:lnTo>
                <a:lnTo>
                  <a:pt x="0" y="15519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 txBox="1"/>
          <p:nvPr/>
        </p:nvSpPr>
        <p:spPr>
          <a:xfrm>
            <a:off x="7146290" y="32327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4" name="object 73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33" name="object 73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533400" y="5709238"/>
            <a:ext cx="8077200" cy="132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" action="ppaction://hlinksldjump"/>
              </a:rPr>
              <a:t>Beta_Values:Chr_16_Gene_PRR25_DMR_1 </a:t>
            </a:r>
            <a:r>
              <a:rPr sz="800" spc="-6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" action="ppaction://hlinksldjump"/>
              </a:rPr>
              <a:t>65</a:t>
            </a:r>
            <a:endParaRPr sz="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33400" y="464138"/>
            <a:ext cx="8077200" cy="5199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4" action="ppaction://hlinksldjump"/>
              </a:rPr>
              <a:t>Beta_Values:Chr_7_Gene_MIR335_DMR_1</a:t>
            </a:r>
            <a:r>
              <a:rPr sz="800" spc="9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4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4" action="ppaction://hlinksldjump"/>
              </a:rPr>
              <a:t>36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5" action="ppaction://hlinksldjump"/>
              </a:rPr>
              <a:t>Beta_Values:Chr_8_Gene_ERICH1_DMR_1 </a:t>
            </a:r>
            <a:r>
              <a:rPr sz="800" spc="-70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5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5" action="ppaction://hlinksldjump"/>
              </a:rPr>
              <a:t>37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6" action="ppaction://hlinksldjump"/>
              </a:rPr>
              <a:t>Beta_Values:Chr_8_Gene_FAM83H_DMR_1 </a:t>
            </a:r>
            <a:r>
              <a:rPr sz="800" spc="-100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6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6" action="ppaction://hlinksldjump"/>
              </a:rPr>
              <a:t>38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7" action="ppaction://hlinksldjump"/>
              </a:rPr>
              <a:t>Beta_Values:Chr_8_Gene_GLI4_DMR_1 </a:t>
            </a:r>
            <a:r>
              <a:rPr sz="800" spc="-110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7" action="ppaction://hlinksldjump"/>
              </a:rPr>
              <a:t>39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8" action="ppaction://hlinksldjump"/>
              </a:rPr>
              <a:t>Beta_Values:Chr_8_Gene_SHARPIN_DMR_1</a:t>
            </a:r>
            <a:r>
              <a:rPr sz="800" spc="100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8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8" action="ppaction://hlinksldjump"/>
              </a:rPr>
              <a:t>40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9" action="ppaction://hlinksldjump"/>
              </a:rPr>
              <a:t>Beta_Values:Chr_8_Gene_TRAPPC9_DMR_1 </a:t>
            </a:r>
            <a:r>
              <a:rPr sz="800" spc="-60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9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9" action="ppaction://hlinksldjump"/>
              </a:rPr>
              <a:t>41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0" action="ppaction://hlinksldjump"/>
              </a:rPr>
              <a:t>Beta_Values:Chr_8_Gene_WDR97_DMR_1</a:t>
            </a:r>
            <a:r>
              <a:rPr sz="800" spc="9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0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0" action="ppaction://hlinksldjump"/>
              </a:rPr>
              <a:t>42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1" action="ppaction://hlinksldjump"/>
              </a:rPr>
              <a:t>Beta_Values:Chr_8_Gene_ZFP41_DMR_1 </a:t>
            </a:r>
            <a:r>
              <a:rPr sz="800" spc="-11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1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1" action="ppaction://hlinksldjump"/>
              </a:rPr>
              <a:t>43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2" action="ppaction://hlinksldjump"/>
              </a:rPr>
              <a:t>Beta_Values:Chr_10_Gene_FGFR2_DMR_1 </a:t>
            </a:r>
            <a:r>
              <a:rPr sz="800" spc="-110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2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2" action="ppaction://hlinksldjump"/>
              </a:rPr>
              <a:t>44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3" action="ppaction://hlinksldjump"/>
              </a:rPr>
              <a:t>Beta_Values:Chr_10_Gene_GFRA1_DMR_1 </a:t>
            </a:r>
            <a:r>
              <a:rPr sz="800" spc="-5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3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3" action="ppaction://hlinksldjump"/>
              </a:rPr>
              <a:t>45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4" action="ppaction://hlinksldjump"/>
              </a:rPr>
              <a:t>Beta_Values:Chr_10_Gene_LINC00865_DMR_1 </a:t>
            </a:r>
            <a:r>
              <a:rPr sz="800" spc="-10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4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4" action="ppaction://hlinksldjump"/>
              </a:rPr>
              <a:t>46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5" action="ppaction://hlinksldjump"/>
              </a:rPr>
              <a:t>Beta_Values:Chr_10_Gene_ZMIZ1_DMR_1 </a:t>
            </a:r>
            <a:r>
              <a:rPr sz="800" spc="-80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5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5" action="ppaction://hlinksldjump"/>
              </a:rPr>
              <a:t>47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6" action="ppaction://hlinksldjump"/>
              </a:rPr>
              <a:t>Beta_Values:Chr_11_Gene_GALNT18_DMR_1 </a:t>
            </a:r>
            <a:r>
              <a:rPr sz="800" spc="-90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6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6" action="ppaction://hlinksldjump"/>
              </a:rPr>
              <a:t>48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7" action="ppaction://hlinksldjump"/>
              </a:rPr>
              <a:t>Beta_Values:Chr_11_Gene_H19_DMR_1 </a:t>
            </a:r>
            <a:r>
              <a:rPr sz="800" spc="-10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7" action="ppaction://hlinksldjump"/>
              </a:rPr>
              <a:t>49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8" action="ppaction://hlinksldjump"/>
              </a:rPr>
              <a:t>Beta_Values:Chr_11_Gene_KCNQ1_DMR_1 </a:t>
            </a:r>
            <a:r>
              <a:rPr sz="800" spc="-50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8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8" action="ppaction://hlinksldjump"/>
              </a:rPr>
              <a:t>50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9" action="ppaction://hlinksldjump"/>
              </a:rPr>
              <a:t>Beta_Values:Chr_11_Gene_KCNQ1OT1_DMR_1 </a:t>
            </a:r>
            <a:r>
              <a:rPr sz="800" spc="-80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9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9" action="ppaction://hlinksldjump"/>
              </a:rPr>
              <a:t>51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0" action="ppaction://hlinksldjump"/>
              </a:rPr>
              <a:t>Beta_Values:Chr_11_Gene_UNC93B1_DMR_1</a:t>
            </a:r>
            <a:r>
              <a:rPr sz="800" spc="9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0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0" action="ppaction://hlinksldjump"/>
              </a:rPr>
              <a:t>52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1" action="ppaction://hlinksldjump"/>
              </a:rPr>
              <a:t>Beta_Values:Chr_12_Gene_FIGNL2_DMR_1 </a:t>
            </a:r>
            <a:r>
              <a:rPr sz="800" spc="-9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1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1" action="ppaction://hlinksldjump"/>
              </a:rPr>
              <a:t>53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2" action="ppaction://hlinksldjump"/>
              </a:rPr>
              <a:t>Beta_Values:Chr_12_Gene_LINC01252_DMR_1 </a:t>
            </a:r>
            <a:r>
              <a:rPr sz="800" spc="-100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2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2" action="ppaction://hlinksldjump"/>
              </a:rPr>
              <a:t>54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3" action="ppaction://hlinksldjump"/>
              </a:rPr>
              <a:t>Beta_Values:Chr_12_Gene_PARP11_DMR_1 </a:t>
            </a:r>
            <a:r>
              <a:rPr sz="800" spc="-7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3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3" action="ppaction://hlinksldjump"/>
              </a:rPr>
              <a:t>55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4" action="ppaction://hlinksldjump"/>
              </a:rPr>
              <a:t>Beta_Values:Chr_13_Gene_RB1_DMR_1 </a:t>
            </a:r>
            <a:r>
              <a:rPr sz="800" spc="-9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4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4" action="ppaction://hlinksldjump"/>
              </a:rPr>
              <a:t>56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5" action="ppaction://hlinksldjump"/>
              </a:rPr>
              <a:t>Beta_Values:Chr_13_Gene_URAD_DMR_1</a:t>
            </a:r>
            <a:r>
              <a:rPr sz="800" spc="8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5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5" action="ppaction://hlinksldjump"/>
              </a:rPr>
              <a:t>57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6" action="ppaction://hlinksldjump"/>
              </a:rPr>
              <a:t>Beta_Values:Chr_14_Gene_ABHD12B_DMR_1 </a:t>
            </a:r>
            <a:r>
              <a:rPr sz="800" spc="-80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6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6" action="ppaction://hlinksldjump"/>
              </a:rPr>
              <a:t>58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7" action="ppaction://hlinksldjump"/>
              </a:rPr>
              <a:t>Beta_Values:Chr_14_Gene_DHRS4L1_DMR_1</a:t>
            </a:r>
            <a:r>
              <a:rPr sz="800" spc="9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7" action="ppaction://hlinksldjump"/>
              </a:rPr>
              <a:t>59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8" action="ppaction://hlinksldjump"/>
              </a:rPr>
              <a:t>Beta_Values:Chr_14_Gene_DHRS4L2_DMR_1</a:t>
            </a:r>
            <a:r>
              <a:rPr sz="800" spc="90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8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8" action="ppaction://hlinksldjump"/>
              </a:rPr>
              <a:t>60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9" action="ppaction://hlinksldjump"/>
              </a:rPr>
              <a:t>Beta_Values:Chr_14_Gene_TMEM121_DMR_1</a:t>
            </a:r>
            <a:r>
              <a:rPr sz="800" spc="9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9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9" action="ppaction://hlinksldjump"/>
              </a:rPr>
              <a:t>61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0" action="ppaction://hlinksldjump"/>
              </a:rPr>
              <a:t>Beta_Values:Chr_15_Gene_OTUD7A_DMR_1 </a:t>
            </a:r>
            <a:r>
              <a:rPr sz="800" spc="-60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0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0" action="ppaction://hlinksldjump"/>
              </a:rPr>
              <a:t>62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1" action="ppaction://hlinksldjump"/>
              </a:rPr>
              <a:t>Beta_Values:Chr_16_Gene_IFT140_DMR_1</a:t>
            </a:r>
            <a:r>
              <a:rPr sz="800" spc="105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1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1" action="ppaction://hlinksldjump"/>
              </a:rPr>
              <a:t>63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2" action="ppaction://hlinksldjump"/>
              </a:rPr>
              <a:t>Beta_Values:Chr_16_Gene_IFT140_DMR_2</a:t>
            </a:r>
            <a:r>
              <a:rPr sz="800" spc="105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2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2" action="ppaction://hlinksldjump"/>
              </a:rPr>
              <a:t>64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2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2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764157" y="4506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764157" y="4506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80920" y="451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80920" y="451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97557" y="4520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97557" y="4520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4195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14195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53260" y="4586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53260" y="4586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53463" y="462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53463" y="462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81276" y="4638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81276" y="4638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75764" y="467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75764" y="4675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70454" y="474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70454" y="474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26157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26157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42997" y="4831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42997" y="4831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759836" y="486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759836" y="4863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859913" y="4887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859913" y="4887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87726" y="4894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87726" y="4894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59989" y="4909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59989" y="4909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82696" y="495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3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282696" y="495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343783" y="4963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43783" y="4963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455034" y="496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455034" y="496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527425" y="49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527425" y="49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566286" y="49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566286" y="49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683127" y="4967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683127" y="4967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716528" y="4965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716528" y="4965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733165" y="4963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733165" y="4963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827653" y="495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827653" y="495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855465" y="4951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855465" y="4951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83278" y="4947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83278" y="4947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05630" y="4944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05630" y="4944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33444" y="494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33444" y="494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966717" y="4934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966717" y="4934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977894" y="4932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977894" y="4932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44696" y="4919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44696" y="4919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77970" y="4912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77970" y="4912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116959" y="4902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116959" y="4902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50359" y="4894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50359" y="4894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78172" y="4886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78172" y="4886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17034" y="4875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17034" y="4875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56023" y="4863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56023" y="4863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283836" y="4854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283836" y="4854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22698" y="4841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22698" y="4841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33875" y="483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33875" y="483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378325" y="4821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378325" y="4821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428363" y="48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428363" y="48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67352" y="4787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467352" y="4787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06340" y="4770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506340" y="4770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517390" y="4766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17390" y="4766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17465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17465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45482" y="4656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45482" y="4656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767707" y="464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67707" y="464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34382" y="460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834382" y="460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862195" y="4592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862195" y="4592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17821" y="4560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17821" y="4560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967985" y="4530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967985" y="4530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01463" y="4446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01463" y="4446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62550" y="4405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62550" y="4405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34940" y="4355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34940" y="4355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57165" y="4340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57165" y="4340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51653" y="4272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51653" y="4272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85053" y="4247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85053" y="4247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18454" y="4222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18454" y="4222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51855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51855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13146" y="4070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13146" y="4070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52008" y="40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52008" y="40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79821" y="4016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79821" y="4016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63539" y="3773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963539" y="3773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280530" y="3483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280530" y="3483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297295" y="3467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297295" y="3467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137145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137145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242809" y="253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242809" y="253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636522" y="5486400"/>
            <a:ext cx="5562600" cy="0"/>
          </a:xfrm>
          <a:custGeom>
            <a:avLst/>
            <a:gdLst/>
            <a:ahLst/>
            <a:cxnLst/>
            <a:rect l="l" t="t" r="r" b="b"/>
            <a:pathLst>
              <a:path w="5562600">
                <a:moveTo>
                  <a:pt x="0" y="0"/>
                </a:moveTo>
                <a:lnTo>
                  <a:pt x="556209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6365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7490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86143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9738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0862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1986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14400" y="2342514"/>
            <a:ext cx="0" cy="3122930"/>
          </a:xfrm>
          <a:custGeom>
            <a:avLst/>
            <a:gdLst/>
            <a:ahLst/>
            <a:cxnLst/>
            <a:rect l="l" t="t" r="r" b="b"/>
            <a:pathLst>
              <a:path h="3122929">
                <a:moveTo>
                  <a:pt x="0" y="0"/>
                </a:moveTo>
                <a:lnTo>
                  <a:pt x="0" y="312254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5465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48406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2960" y="42160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359155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22960" y="29669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22960" y="2342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49730" y="4227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49730" y="42364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53477" y="4236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767077" y="4509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767077" y="452139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782" y="0"/>
                </a:lnTo>
              </a:path>
            </a:pathLst>
          </a:custGeom>
          <a:ln w="1676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770824" y="4517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783714" y="4516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787588" y="45250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00479" y="45237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800479" y="453586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781" y="0"/>
                </a:lnTo>
              </a:path>
            </a:pathLst>
          </a:custGeom>
          <a:ln w="167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804225" y="45323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817116" y="4530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820862" y="4539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956180" y="4589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956180" y="45981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959927" y="4598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056257" y="4630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056257" y="46388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060130" y="4638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084070" y="4641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084070" y="46498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87943" y="46499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178685" y="46780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178685" y="46865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182431" y="46866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373376" y="4748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373376" y="4757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377122" y="475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529077" y="4799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529077" y="4808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532824" y="48085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645917" y="4834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645917" y="48433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649664" y="48434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762630" y="4866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762630" y="48750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766504" y="4874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862833" y="4890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862833" y="48992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866580" y="48992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890647" y="4896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890647" y="49055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894393" y="49055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962910" y="4912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962910" y="4920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966656" y="4920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197923" y="3665156"/>
            <a:ext cx="2589529" cy="169392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966459" y="3776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966459" y="3785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70206" y="37851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283452" y="34864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283452" y="348703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782" y="0"/>
                </a:lnTo>
              </a:path>
            </a:pathLst>
          </a:custGeom>
          <a:ln w="2527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287198" y="34949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00089" y="3470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03962" y="3479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139940" y="2640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139940" y="26489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143813" y="26490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245731" y="2533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245731" y="2541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249477" y="2541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58239" y="3648075"/>
            <a:ext cx="0" cy="1176655"/>
          </a:xfrm>
          <a:custGeom>
            <a:avLst/>
            <a:gdLst/>
            <a:ahLst/>
            <a:cxnLst/>
            <a:rect l="l" t="t" r="r" b="b"/>
            <a:pathLst>
              <a:path h="1176654">
                <a:moveTo>
                  <a:pt x="0" y="11766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066800" y="4824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066800" y="36480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775586" y="4030726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9740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684147" y="5004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684147" y="4030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792351" y="4040378"/>
            <a:ext cx="0" cy="969644"/>
          </a:xfrm>
          <a:custGeom>
            <a:avLst/>
            <a:gdLst/>
            <a:ahLst/>
            <a:cxnLst/>
            <a:rect l="l" t="t" r="r" b="b"/>
            <a:pathLst>
              <a:path h="969645">
                <a:moveTo>
                  <a:pt x="0" y="9693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700910" y="50097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700910" y="4040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808988" y="4049903"/>
            <a:ext cx="0" cy="965200"/>
          </a:xfrm>
          <a:custGeom>
            <a:avLst/>
            <a:gdLst/>
            <a:ahLst/>
            <a:cxnLst/>
            <a:rect l="l" t="t" r="r" b="b"/>
            <a:pathLst>
              <a:path h="965200">
                <a:moveTo>
                  <a:pt x="0" y="9646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17548" y="50145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17548" y="40499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25625" y="4059428"/>
            <a:ext cx="0" cy="960119"/>
          </a:xfrm>
          <a:custGeom>
            <a:avLst/>
            <a:gdLst/>
            <a:ahLst/>
            <a:cxnLst/>
            <a:rect l="l" t="t" r="r" b="b"/>
            <a:pathLst>
              <a:path h="960120">
                <a:moveTo>
                  <a:pt x="0" y="9599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734185" y="5019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734185" y="4059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964689" y="4136644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9230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873250" y="5059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873250" y="41366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064892" y="4189603"/>
            <a:ext cx="0" cy="898525"/>
          </a:xfrm>
          <a:custGeom>
            <a:avLst/>
            <a:gdLst/>
            <a:ahLst/>
            <a:cxnLst/>
            <a:rect l="l" t="t" r="r" b="b"/>
            <a:pathLst>
              <a:path h="898525">
                <a:moveTo>
                  <a:pt x="0" y="8985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973452" y="5088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973452" y="41896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092705" y="4203827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21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001266" y="50960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001266" y="4203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187194" y="4250944"/>
            <a:ext cx="0" cy="871219"/>
          </a:xfrm>
          <a:custGeom>
            <a:avLst/>
            <a:gdLst/>
            <a:ahLst/>
            <a:cxnLst/>
            <a:rect l="l" t="t" r="r" b="b"/>
            <a:pathLst>
              <a:path h="871220">
                <a:moveTo>
                  <a:pt x="0" y="8712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095754" y="5122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095754" y="42509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381885" y="4340478"/>
            <a:ext cx="0" cy="833755"/>
          </a:xfrm>
          <a:custGeom>
            <a:avLst/>
            <a:gdLst/>
            <a:ahLst/>
            <a:cxnLst/>
            <a:rect l="l" t="t" r="r" b="b"/>
            <a:pathLst>
              <a:path h="833754">
                <a:moveTo>
                  <a:pt x="0" y="8337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290445" y="5174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290445" y="43404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537586" y="4403978"/>
            <a:ext cx="0" cy="809625"/>
          </a:xfrm>
          <a:custGeom>
            <a:avLst/>
            <a:gdLst/>
            <a:ahLst/>
            <a:cxnLst/>
            <a:rect l="l" t="t" r="r" b="b"/>
            <a:pathLst>
              <a:path h="809625">
                <a:moveTo>
                  <a:pt x="0" y="8091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446147" y="5213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446147" y="4403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654426" y="4446523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7937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562986" y="5240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562986" y="4446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771267" y="4484623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7807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679826" y="5265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679826" y="4484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871342" y="4513453"/>
            <a:ext cx="0" cy="772160"/>
          </a:xfrm>
          <a:custGeom>
            <a:avLst/>
            <a:gdLst/>
            <a:ahLst/>
            <a:cxnLst/>
            <a:rect l="l" t="t" r="r" b="b"/>
            <a:pathLst>
              <a:path h="772160">
                <a:moveTo>
                  <a:pt x="0" y="7716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779902" y="52851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779902" y="4513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899155" y="4520819"/>
            <a:ext cx="0" cy="769620"/>
          </a:xfrm>
          <a:custGeom>
            <a:avLst/>
            <a:gdLst/>
            <a:ahLst/>
            <a:cxnLst/>
            <a:rect l="l" t="t" r="r" b="b"/>
            <a:pathLst>
              <a:path h="769620">
                <a:moveTo>
                  <a:pt x="0" y="7693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807716" y="52901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807716" y="45208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971419" y="4538598"/>
            <a:ext cx="0" cy="764540"/>
          </a:xfrm>
          <a:custGeom>
            <a:avLst/>
            <a:gdLst/>
            <a:ahLst/>
            <a:cxnLst/>
            <a:rect l="l" t="t" r="r" b="b"/>
            <a:pathLst>
              <a:path h="764539">
                <a:moveTo>
                  <a:pt x="0" y="7642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879979" y="53028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879979" y="4538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974969" y="3419094"/>
            <a:ext cx="0" cy="732155"/>
          </a:xfrm>
          <a:custGeom>
            <a:avLst/>
            <a:gdLst/>
            <a:ahLst/>
            <a:cxnLst/>
            <a:rect l="l" t="t" r="r" b="b"/>
            <a:pathLst>
              <a:path h="732154">
                <a:moveTo>
                  <a:pt x="0" y="7321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883528" y="41512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883528" y="3419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291960" y="3151885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0"/>
                </a:moveTo>
                <a:lnTo>
                  <a:pt x="0" y="726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200521" y="3878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308725" y="3151885"/>
            <a:ext cx="0" cy="712470"/>
          </a:xfrm>
          <a:custGeom>
            <a:avLst/>
            <a:gdLst/>
            <a:ahLst/>
            <a:cxnLst/>
            <a:rect l="l" t="t" r="r" b="b"/>
            <a:pathLst>
              <a:path h="712470">
                <a:moveTo>
                  <a:pt x="0" y="0"/>
                </a:moveTo>
                <a:lnTo>
                  <a:pt x="0" y="711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217284" y="3863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148576" y="2174367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0"/>
                </a:moveTo>
                <a:lnTo>
                  <a:pt x="0" y="672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057135" y="21743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254240" y="2052320"/>
            <a:ext cx="0" cy="795020"/>
          </a:xfrm>
          <a:custGeom>
            <a:avLst/>
            <a:gdLst/>
            <a:ahLst/>
            <a:cxnLst/>
            <a:rect l="l" t="t" r="r" b="b"/>
            <a:pathLst>
              <a:path h="795019">
                <a:moveTo>
                  <a:pt x="0" y="0"/>
                </a:moveTo>
                <a:lnTo>
                  <a:pt x="0" y="794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498080" y="2694304"/>
            <a:ext cx="0" cy="2135505"/>
          </a:xfrm>
          <a:custGeom>
            <a:avLst/>
            <a:gdLst/>
            <a:ahLst/>
            <a:cxnLst/>
            <a:rect l="l" t="t" r="r" b="b"/>
            <a:pathLst>
              <a:path h="2135504">
                <a:moveTo>
                  <a:pt x="0" y="213537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498080" y="4829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498080" y="4524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498080" y="4219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498080" y="3914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498080" y="36094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498080" y="33044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498080" y="2999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498080" y="2694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 txBox="1"/>
          <p:nvPr/>
        </p:nvSpPr>
        <p:spPr>
          <a:xfrm>
            <a:off x="7668259" y="3244720"/>
            <a:ext cx="1165860" cy="1664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2224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224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7668259" y="2939666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7668259" y="263461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1141094" y="4219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141094" y="4219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758442" y="4500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758442" y="4500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775205" y="4507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775205" y="4507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791842" y="4515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791842" y="4515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808479" y="4522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808479" y="4522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947545" y="4581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947545" y="4581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047748" y="4621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047748" y="4621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075560" y="4632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075560" y="4632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170048" y="4669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170048" y="4669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364739" y="4740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364739" y="4740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520442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520442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637282" y="4826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637282" y="4826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754122" y="4857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754122" y="4857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854198" y="4882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854198" y="4882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882010" y="4888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882010" y="4888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954273" y="4903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954273" y="4903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276980" y="4951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276980" y="4951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338067" y="4957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338067" y="4957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449320" y="4963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449320" y="4963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521709" y="4964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521709" y="4964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560571" y="4964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560571" y="4964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677411" y="4961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677411" y="4961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710813" y="4959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710813" y="4959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727450" y="4958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727450" y="4958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821938" y="4949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821938" y="4949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849751" y="4945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849751" y="4945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877564" y="494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877564" y="494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899915" y="4938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899915" y="4938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927728" y="4934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927728" y="4934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961003" y="4928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961003" y="4928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972178" y="4926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972178" y="4926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038980" y="4913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038980" y="4913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072254" y="4906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072254" y="4906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111244" y="4897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111244" y="4897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144645" y="4888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144645" y="4888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172458" y="4880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172458" y="4880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211320" y="4869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211320" y="4869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250309" y="485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250309" y="485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278121" y="4849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278121" y="4849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316984" y="4836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316984" y="4836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328159" y="483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328159" y="483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372609" y="4816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372609" y="4816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422647" y="4797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422647" y="4797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461636" y="4781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461636" y="4781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500626" y="47651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500626" y="47651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511675" y="476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11675" y="476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611751" y="4715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611751" y="4715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739766" y="4651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739766" y="4651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761991" y="4639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761991" y="4639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828666" y="460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828666" y="4602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856479" y="4587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856479" y="4587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912105" y="4554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912105" y="4554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962271" y="4525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962271" y="4525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095747" y="4440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095747" y="4440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156834" y="4399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156834" y="4399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229225" y="4350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229225" y="4350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251450" y="4334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251450" y="4334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345938" y="4266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345938" y="4266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379339" y="4242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379339" y="4242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412740" y="4217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412740" y="4217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446140" y="4191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446140" y="4191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607430" y="4065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607430" y="4065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646292" y="4033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646292" y="4033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674105" y="4010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674105" y="4010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957823" y="3768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957823" y="3768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274815" y="3477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274815" y="3477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291579" y="3462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291579" y="3462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131431" y="2631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131431" y="2631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237094" y="252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237094" y="2524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 txBox="1"/>
          <p:nvPr/>
        </p:nvSpPr>
        <p:spPr>
          <a:xfrm>
            <a:off x="133794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117868800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26" name="object 426"/>
          <p:cNvSpPr txBox="1"/>
          <p:nvPr/>
        </p:nvSpPr>
        <p:spPr>
          <a:xfrm>
            <a:off x="245033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356273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467512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29" name="object 429"/>
          <p:cNvSpPr txBox="1"/>
          <p:nvPr/>
        </p:nvSpPr>
        <p:spPr>
          <a:xfrm>
            <a:off x="578751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689990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117869800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594230" y="533967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594230" y="471508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594230" y="409063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594230" y="349939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594230" y="287493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594230" y="225034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7" name="object 43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GOPC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117868714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914400" y="2846832"/>
            <a:ext cx="6583680" cy="305435"/>
          </a:xfrm>
          <a:custGeom>
            <a:avLst/>
            <a:gdLst/>
            <a:ahLst/>
            <a:cxnLst/>
            <a:rect l="l" t="t" r="r" b="b"/>
            <a:pathLst>
              <a:path w="6583680" h="305435">
                <a:moveTo>
                  <a:pt x="0" y="0"/>
                </a:moveTo>
                <a:lnTo>
                  <a:pt x="0" y="305053"/>
                </a:lnTo>
                <a:lnTo>
                  <a:pt x="6583679" y="305053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 txBox="1"/>
          <p:nvPr/>
        </p:nvSpPr>
        <p:spPr>
          <a:xfrm>
            <a:off x="1050289" y="295478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43" name="object 4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42" name="object 44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8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8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02130" y="4832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02130" y="4832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71980" y="481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71980" y="481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34083" y="4792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34083" y="4792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80692" y="4777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80692" y="4777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50669" y="4756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50669" y="4756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45691" y="466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45691" y="466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00047" y="4646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00047" y="4646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23414" y="4639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23414" y="4639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94229" y="4585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94229" y="4585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10689" y="4548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10689" y="4548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20366" y="4481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20366" y="4481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443607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443607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21330" y="444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21330" y="444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67939" y="443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67939" y="443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22295" y="4415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22295" y="4415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77617" y="4363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77617" y="4363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93110" y="4358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93110" y="4358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62960" y="4335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862960" y="4335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86329" y="4327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86329" y="4327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103752" y="4253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103752" y="4253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12464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12464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27958" y="4210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27958" y="4210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360039" y="4164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360039" y="4164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445383" y="4133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45383" y="4133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77463" y="4086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77463" y="4086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00703" y="407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00703" y="407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31819" y="4066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31819" y="4066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86175" y="404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86175" y="404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709415" y="403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09415" y="403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32784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32784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11346" y="3962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11346" y="3962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65702" y="39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65702" y="39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89070" y="3932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89070" y="3932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66666" y="3902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66666" y="3902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90872" y="3854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90872" y="3854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60850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60850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69561" y="3783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69561" y="3783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416171" y="3764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416171" y="3764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5490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5490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532629" y="3717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532629" y="3717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625847" y="3679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625847" y="3679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11191" y="3644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711191" y="3644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88915" y="3611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88915" y="3611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812157" y="36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12157" y="36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43271" y="3589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843271" y="3589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8442" y="349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8442" y="349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38292" y="346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38292" y="346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69408" y="3450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69408" y="3450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71338" y="3362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71338" y="3362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94578" y="3352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394578" y="3352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49900" y="328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49900" y="328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65394" y="3277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65394" y="3277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44083" y="3197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744083" y="3197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798439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798439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023609" y="3072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023609" y="3072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085713" y="3044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085713" y="3044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295390" y="2948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295390" y="2948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846823" y="269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846823" y="269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885558" y="2677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885558" y="2677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986523" y="2630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986523" y="2630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102982" y="2576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102982" y="2576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242809" y="2511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242809" y="2511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276475" y="5486400"/>
            <a:ext cx="4659630" cy="0"/>
          </a:xfrm>
          <a:custGeom>
            <a:avLst/>
            <a:gdLst/>
            <a:ahLst/>
            <a:cxnLst/>
            <a:rect l="l" t="t" r="r" b="b"/>
            <a:pathLst>
              <a:path w="4659630">
                <a:moveTo>
                  <a:pt x="0" y="0"/>
                </a:moveTo>
                <a:lnTo>
                  <a:pt x="465937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27647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8295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3827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9358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914400" y="2633598"/>
            <a:ext cx="0" cy="2400300"/>
          </a:xfrm>
          <a:custGeom>
            <a:avLst/>
            <a:gdLst/>
            <a:ahLst/>
            <a:cxnLst/>
            <a:rect l="l" t="t" r="r" b="b"/>
            <a:pathLst>
              <a:path h="2400300">
                <a:moveTo>
                  <a:pt x="0" y="0"/>
                </a:moveTo>
                <a:lnTo>
                  <a:pt x="0" y="239991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5033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22960" y="4233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22960" y="3433571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22960" y="2633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149603" y="4883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149603" y="4892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153477" y="4892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304925" y="48359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304925" y="48444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308798" y="48444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374902" y="4814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374902" y="48228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378648" y="4822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437005" y="47950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437005" y="4803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440751" y="48035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483613" y="47805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483613" y="4789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487360" y="4789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553463" y="4758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53463" y="47674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57337" y="4767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848611" y="4666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48611" y="4675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852358" y="4675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902967" y="46498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902967" y="46583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906714" y="46584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926208" y="46424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926208" y="4651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930082" y="4651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097023" y="4588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097023" y="4597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100897" y="4597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213610" y="4551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213610" y="45600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217356" y="4560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423286" y="44841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423286" y="44926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427033" y="44926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446527" y="4476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446527" y="4485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450274" y="4485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524125" y="44512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524125" y="4459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527998" y="44597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570733" y="4436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570733" y="4444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574607" y="44446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25089" y="44182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625089" y="4426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628963" y="44267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780410" y="4366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780410" y="4372800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65" y="0"/>
                </a:lnTo>
              </a:path>
            </a:pathLst>
          </a:custGeom>
          <a:ln w="1473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784284" y="43753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796032" y="4361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799778" y="4370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865882" y="43381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865882" y="43468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869628" y="43467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889123" y="4330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889123" y="4338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892996" y="4338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106547" y="42564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106547" y="42649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110420" y="42649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215258" y="4218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15258" y="4224591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66" y="0"/>
                </a:lnTo>
              </a:path>
            </a:pathLst>
          </a:custGeom>
          <a:ln w="149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19132" y="4227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230879" y="42133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234626" y="4221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362833" y="4166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362833" y="4175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366706" y="41755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448303" y="4136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448303" y="41451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452050" y="4145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580257" y="40890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580257" y="40976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84130" y="40975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603625" y="4080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603625" y="4089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607371" y="4089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634613" y="4069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634613" y="40778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638486" y="40777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688969" y="40492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688969" y="40579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692842" y="40578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712336" y="4040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712336" y="40492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716083" y="4049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735578" y="4032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735578" y="4040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739451" y="4040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914266" y="3965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914266" y="39737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918013" y="3973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968622" y="3944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968622" y="3953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972369" y="39530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991864" y="39356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991864" y="39441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995737" y="39441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069588" y="3905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069588" y="3914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073334" y="3914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193794" y="38572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193794" y="3865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197540" y="38658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263644" y="3829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263644" y="3838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267517" y="3838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372355" y="3786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372355" y="37950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376229" y="3794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418965" y="3767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418965" y="37762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422838" y="37762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457827" y="3751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457827" y="37605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461573" y="3760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535423" y="3720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535423" y="3729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539297" y="37290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628641" y="3682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628641" y="3690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632515" y="3690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714113" y="3647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714113" y="3655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717859" y="3655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791709" y="3614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791709" y="36233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795583" y="36232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815078" y="3605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815078" y="36135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818824" y="3613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846065" y="3591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846065" y="36004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849939" y="36005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071236" y="3496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071236" y="3505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075110" y="3505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141214" y="346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141214" y="3475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144960" y="347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172202" y="3453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172202" y="3461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176075" y="3461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374132" y="3365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378005" y="33741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397500" y="33553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01246" y="3363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552821" y="32871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556567" y="32957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568315" y="3280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572061" y="3288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746877" y="3200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750750" y="3209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801233" y="3176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805106" y="3185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026530" y="3075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026530" y="30838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030277" y="3083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088634" y="3047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088634" y="3055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092380" y="3055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298310" y="2951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298310" y="2960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302057" y="2960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849618" y="2697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853491" y="2706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888480" y="26800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892226" y="26886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989444" y="2633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993191" y="26419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05904" y="2579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09650" y="25879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245731" y="2514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245731" y="25231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249477" y="2523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158239" y="4430521"/>
            <a:ext cx="0" cy="923925"/>
          </a:xfrm>
          <a:custGeom>
            <a:avLst/>
            <a:gdLst/>
            <a:ahLst/>
            <a:cxnLst/>
            <a:rect l="l" t="t" r="r" b="b"/>
            <a:pathLst>
              <a:path h="923925">
                <a:moveTo>
                  <a:pt x="0" y="9237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066800" y="44305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313561" y="4386453"/>
            <a:ext cx="0" cy="916305"/>
          </a:xfrm>
          <a:custGeom>
            <a:avLst/>
            <a:gdLst/>
            <a:ahLst/>
            <a:cxnLst/>
            <a:rect l="l" t="t" r="r" b="b"/>
            <a:pathLst>
              <a:path h="916304">
                <a:moveTo>
                  <a:pt x="0" y="9159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222121" y="53023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222121" y="4386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383411" y="4366640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5">
                <a:moveTo>
                  <a:pt x="0" y="9123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291971" y="5279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291971" y="43666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445513" y="4348860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9094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354074" y="52583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354074" y="43488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92122" y="4335398"/>
            <a:ext cx="0" cy="907415"/>
          </a:xfrm>
          <a:custGeom>
            <a:avLst/>
            <a:gdLst/>
            <a:ahLst/>
            <a:cxnLst/>
            <a:rect l="l" t="t" r="r" b="b"/>
            <a:pathLst>
              <a:path h="907414">
                <a:moveTo>
                  <a:pt x="0" y="9074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400683" y="52428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400683" y="4335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62100" y="4315333"/>
            <a:ext cx="0" cy="904240"/>
          </a:xfrm>
          <a:custGeom>
            <a:avLst/>
            <a:gdLst/>
            <a:ahLst/>
            <a:cxnLst/>
            <a:rect l="l" t="t" r="r" b="b"/>
            <a:pathLst>
              <a:path h="904239">
                <a:moveTo>
                  <a:pt x="0" y="9042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470660" y="5219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70660" y="43153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857120" y="4229353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21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765680" y="5121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765680" y="42293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911476" y="4213352"/>
            <a:ext cx="0" cy="890269"/>
          </a:xfrm>
          <a:custGeom>
            <a:avLst/>
            <a:gdLst/>
            <a:ahLst/>
            <a:cxnLst/>
            <a:rect l="l" t="t" r="r" b="b"/>
            <a:pathLst>
              <a:path h="890270">
                <a:moveTo>
                  <a:pt x="0" y="8901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820036" y="5103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820036" y="4213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934845" y="4206366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8893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843404" y="50957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843404" y="4206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105660" y="4155313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8836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014220" y="5038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014220" y="4155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222119" y="4120134"/>
            <a:ext cx="0" cy="880110"/>
          </a:xfrm>
          <a:custGeom>
            <a:avLst/>
            <a:gdLst/>
            <a:ahLst/>
            <a:cxnLst/>
            <a:rect l="l" t="t" r="r" b="b"/>
            <a:pathLst>
              <a:path h="880110">
                <a:moveTo>
                  <a:pt x="0" y="8799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130679" y="50001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130679" y="4120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431795" y="4055617"/>
            <a:ext cx="0" cy="874394"/>
          </a:xfrm>
          <a:custGeom>
            <a:avLst/>
            <a:gdLst/>
            <a:ahLst/>
            <a:cxnLst/>
            <a:rect l="l" t="t" r="r" b="b"/>
            <a:pathLst>
              <a:path h="874395">
                <a:moveTo>
                  <a:pt x="0" y="8741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340355" y="49297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340355" y="4055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455036" y="4048378"/>
            <a:ext cx="0" cy="873760"/>
          </a:xfrm>
          <a:custGeom>
            <a:avLst/>
            <a:gdLst/>
            <a:ahLst/>
            <a:cxnLst/>
            <a:rect l="l" t="t" r="r" b="b"/>
            <a:pathLst>
              <a:path h="873760">
                <a:moveTo>
                  <a:pt x="0" y="8735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363597" y="49218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363597" y="4048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532760" y="4023995"/>
            <a:ext cx="0" cy="871855"/>
          </a:xfrm>
          <a:custGeom>
            <a:avLst/>
            <a:gdLst/>
            <a:ahLst/>
            <a:cxnLst/>
            <a:rect l="l" t="t" r="r" b="b"/>
            <a:pathLst>
              <a:path h="871854">
                <a:moveTo>
                  <a:pt x="0" y="8717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441320" y="4895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441320" y="4023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579370" y="4009263"/>
            <a:ext cx="0" cy="871219"/>
          </a:xfrm>
          <a:custGeom>
            <a:avLst/>
            <a:gdLst/>
            <a:ahLst/>
            <a:cxnLst/>
            <a:rect l="l" t="t" r="r" b="b"/>
            <a:pathLst>
              <a:path h="871220">
                <a:moveTo>
                  <a:pt x="0" y="8707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487929" y="4879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487929" y="4009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633726" y="3992117"/>
            <a:ext cx="0" cy="869950"/>
          </a:xfrm>
          <a:custGeom>
            <a:avLst/>
            <a:gdLst/>
            <a:ahLst/>
            <a:cxnLst/>
            <a:rect l="l" t="t" r="r" b="b"/>
            <a:pathLst>
              <a:path h="869950">
                <a:moveTo>
                  <a:pt x="0" y="8694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542285" y="4861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542285" y="39921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789047" y="3942207"/>
            <a:ext cx="0" cy="866775"/>
          </a:xfrm>
          <a:custGeom>
            <a:avLst/>
            <a:gdLst/>
            <a:ahLst/>
            <a:cxnLst/>
            <a:rect l="l" t="t" r="r" b="b"/>
            <a:pathLst>
              <a:path h="866775">
                <a:moveTo>
                  <a:pt x="0" y="8662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697607" y="4808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697607" y="3942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804541" y="3937127"/>
            <a:ext cx="0" cy="866140"/>
          </a:xfrm>
          <a:custGeom>
            <a:avLst/>
            <a:gdLst/>
            <a:ahLst/>
            <a:cxnLst/>
            <a:rect l="l" t="t" r="r" b="b"/>
            <a:pathLst>
              <a:path h="866139">
                <a:moveTo>
                  <a:pt x="0" y="8660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713101" y="4803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713101" y="3937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874391" y="3914394"/>
            <a:ext cx="0" cy="864869"/>
          </a:xfrm>
          <a:custGeom>
            <a:avLst/>
            <a:gdLst/>
            <a:ahLst/>
            <a:cxnLst/>
            <a:rect l="l" t="t" r="r" b="b"/>
            <a:pathLst>
              <a:path h="864870">
                <a:moveTo>
                  <a:pt x="0" y="8647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782951" y="47791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782951" y="3914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897758" y="3906773"/>
            <a:ext cx="0" cy="864869"/>
          </a:xfrm>
          <a:custGeom>
            <a:avLst/>
            <a:gdLst/>
            <a:ahLst/>
            <a:cxnLst/>
            <a:rect l="l" t="t" r="r" b="b"/>
            <a:pathLst>
              <a:path h="864870">
                <a:moveTo>
                  <a:pt x="0" y="8643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806319" y="4771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806319" y="39067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115182" y="3834384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8610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023742" y="4695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023742" y="3834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223895" y="3797553"/>
            <a:ext cx="0" cy="859790"/>
          </a:xfrm>
          <a:custGeom>
            <a:avLst/>
            <a:gdLst/>
            <a:ahLst/>
            <a:cxnLst/>
            <a:rect l="l" t="t" r="r" b="b"/>
            <a:pathLst>
              <a:path h="859789">
                <a:moveTo>
                  <a:pt x="0" y="8595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132454" y="4657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132454" y="3797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239389" y="3792220"/>
            <a:ext cx="0" cy="859790"/>
          </a:xfrm>
          <a:custGeom>
            <a:avLst/>
            <a:gdLst/>
            <a:ahLst/>
            <a:cxnLst/>
            <a:rect l="l" t="t" r="r" b="b"/>
            <a:pathLst>
              <a:path h="859789">
                <a:moveTo>
                  <a:pt x="0" y="8594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147948" y="4651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147948" y="3792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371469" y="3746500"/>
            <a:ext cx="0" cy="858519"/>
          </a:xfrm>
          <a:custGeom>
            <a:avLst/>
            <a:gdLst/>
            <a:ahLst/>
            <a:cxnLst/>
            <a:rect l="l" t="t" r="r" b="b"/>
            <a:pathLst>
              <a:path h="858520">
                <a:moveTo>
                  <a:pt x="0" y="8580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280028" y="46045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280028" y="3746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456813" y="3716528"/>
            <a:ext cx="0" cy="857250"/>
          </a:xfrm>
          <a:custGeom>
            <a:avLst/>
            <a:gdLst/>
            <a:ahLst/>
            <a:cxnLst/>
            <a:rect l="l" t="t" r="r" b="b"/>
            <a:pathLst>
              <a:path h="857250">
                <a:moveTo>
                  <a:pt x="0" y="8572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365372" y="4573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365372" y="3716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588892" y="3669538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4">
                <a:moveTo>
                  <a:pt x="0" y="856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497453" y="4525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497453" y="3669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612134" y="3661155"/>
            <a:ext cx="0" cy="855980"/>
          </a:xfrm>
          <a:custGeom>
            <a:avLst/>
            <a:gdLst/>
            <a:ahLst/>
            <a:cxnLst/>
            <a:rect l="l" t="t" r="r" b="b"/>
            <a:pathLst>
              <a:path h="855979">
                <a:moveTo>
                  <a:pt x="0" y="8558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520694" y="4517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520694" y="3661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643248" y="3649979"/>
            <a:ext cx="0" cy="855980"/>
          </a:xfrm>
          <a:custGeom>
            <a:avLst/>
            <a:gdLst/>
            <a:ahLst/>
            <a:cxnLst/>
            <a:rect l="l" t="t" r="r" b="b"/>
            <a:pathLst>
              <a:path h="855979">
                <a:moveTo>
                  <a:pt x="0" y="855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551809" y="4505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551809" y="36499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697604" y="3630167"/>
            <a:ext cx="0" cy="855344"/>
          </a:xfrm>
          <a:custGeom>
            <a:avLst/>
            <a:gdLst/>
            <a:ahLst/>
            <a:cxnLst/>
            <a:rect l="l" t="t" r="r" b="b"/>
            <a:pathLst>
              <a:path h="855345">
                <a:moveTo>
                  <a:pt x="0" y="855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606165" y="44855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606165" y="3630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720846" y="3621659"/>
            <a:ext cx="0" cy="855344"/>
          </a:xfrm>
          <a:custGeom>
            <a:avLst/>
            <a:gdLst/>
            <a:ahLst/>
            <a:cxnLst/>
            <a:rect l="l" t="t" r="r" b="b"/>
            <a:pathLst>
              <a:path h="855345">
                <a:moveTo>
                  <a:pt x="0" y="8552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629405" y="4476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629405" y="3621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744214" y="3613150"/>
            <a:ext cx="0" cy="855344"/>
          </a:xfrm>
          <a:custGeom>
            <a:avLst/>
            <a:gdLst/>
            <a:ahLst/>
            <a:cxnLst/>
            <a:rect l="l" t="t" r="r" b="b"/>
            <a:pathLst>
              <a:path h="855345">
                <a:moveTo>
                  <a:pt x="0" y="8549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652773" y="4468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652773" y="36131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922776" y="3546728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40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831335" y="4400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831335" y="3546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977132" y="3526154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38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885691" y="4379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885691" y="3526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000500" y="3517265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38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909059" y="43710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909059" y="3517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078096" y="3487420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36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986657" y="4341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986657" y="3487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202303" y="3439159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8533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110863" y="4292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110863" y="34391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272279" y="3411601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8533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180840" y="4264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180840" y="3411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380991" y="3411601"/>
            <a:ext cx="0" cy="810260"/>
          </a:xfrm>
          <a:custGeom>
            <a:avLst/>
            <a:gdLst/>
            <a:ahLst/>
            <a:cxnLst/>
            <a:rect l="l" t="t" r="r" b="b"/>
            <a:pathLst>
              <a:path h="810260">
                <a:moveTo>
                  <a:pt x="0" y="0"/>
                </a:moveTo>
                <a:lnTo>
                  <a:pt x="0" y="810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289552" y="4221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427601" y="3411601"/>
            <a:ext cx="0" cy="791845"/>
          </a:xfrm>
          <a:custGeom>
            <a:avLst/>
            <a:gdLst/>
            <a:ahLst/>
            <a:cxnLst/>
            <a:rect l="l" t="t" r="r" b="b"/>
            <a:pathLst>
              <a:path h="791845">
                <a:moveTo>
                  <a:pt x="0" y="0"/>
                </a:moveTo>
                <a:lnTo>
                  <a:pt x="0" y="791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336160" y="42029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466335" y="3411601"/>
            <a:ext cx="0" cy="775970"/>
          </a:xfrm>
          <a:custGeom>
            <a:avLst/>
            <a:gdLst/>
            <a:ahLst/>
            <a:cxnLst/>
            <a:rect l="l" t="t" r="r" b="b"/>
            <a:pathLst>
              <a:path h="775970">
                <a:moveTo>
                  <a:pt x="0" y="0"/>
                </a:moveTo>
                <a:lnTo>
                  <a:pt x="0" y="7757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374896" y="4187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544059" y="3411601"/>
            <a:ext cx="0" cy="744855"/>
          </a:xfrm>
          <a:custGeom>
            <a:avLst/>
            <a:gdLst/>
            <a:ahLst/>
            <a:cxnLst/>
            <a:rect l="l" t="t" r="r" b="b"/>
            <a:pathLst>
              <a:path h="744854">
                <a:moveTo>
                  <a:pt x="0" y="0"/>
                </a:moveTo>
                <a:lnTo>
                  <a:pt x="0" y="7443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452620" y="4155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637278" y="3411601"/>
            <a:ext cx="0" cy="706755"/>
          </a:xfrm>
          <a:custGeom>
            <a:avLst/>
            <a:gdLst/>
            <a:ahLst/>
            <a:cxnLst/>
            <a:rect l="l" t="t" r="r" b="b"/>
            <a:pathLst>
              <a:path h="706754">
                <a:moveTo>
                  <a:pt x="0" y="0"/>
                </a:moveTo>
                <a:lnTo>
                  <a:pt x="0" y="7063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545838" y="4117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722621" y="3411601"/>
            <a:ext cx="0" cy="671195"/>
          </a:xfrm>
          <a:custGeom>
            <a:avLst/>
            <a:gdLst/>
            <a:ahLst/>
            <a:cxnLst/>
            <a:rect l="l" t="t" r="r" b="b"/>
            <a:pathLst>
              <a:path h="671195">
                <a:moveTo>
                  <a:pt x="0" y="0"/>
                </a:moveTo>
                <a:lnTo>
                  <a:pt x="0" y="6711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631182" y="4082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800346" y="3411601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5">
                <a:moveTo>
                  <a:pt x="0" y="0"/>
                </a:moveTo>
                <a:lnTo>
                  <a:pt x="0" y="6391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708905" y="40507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823586" y="3411601"/>
            <a:ext cx="0" cy="629920"/>
          </a:xfrm>
          <a:custGeom>
            <a:avLst/>
            <a:gdLst/>
            <a:ahLst/>
            <a:cxnLst/>
            <a:rect l="l" t="t" r="r" b="b"/>
            <a:pathLst>
              <a:path h="629920">
                <a:moveTo>
                  <a:pt x="0" y="0"/>
                </a:moveTo>
                <a:lnTo>
                  <a:pt x="0" y="6295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732146" y="4041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854702" y="3411601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0"/>
                </a:moveTo>
                <a:lnTo>
                  <a:pt x="0" y="616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763261" y="4028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079872" y="3076320"/>
            <a:ext cx="0" cy="39370"/>
          </a:xfrm>
          <a:custGeom>
            <a:avLst/>
            <a:gdLst/>
            <a:ahLst/>
            <a:cxnLst/>
            <a:rect l="l" t="t" r="r" b="b"/>
            <a:pathLst>
              <a:path h="39369">
                <a:moveTo>
                  <a:pt x="0" y="0"/>
                </a:moveTo>
                <a:lnTo>
                  <a:pt x="0" y="391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079872" y="3411601"/>
            <a:ext cx="0" cy="522605"/>
          </a:xfrm>
          <a:custGeom>
            <a:avLst/>
            <a:gdLst/>
            <a:ahLst/>
            <a:cxnLst/>
            <a:rect l="l" t="t" r="r" b="b"/>
            <a:pathLst>
              <a:path h="522604">
                <a:moveTo>
                  <a:pt x="0" y="0"/>
                </a:moveTo>
                <a:lnTo>
                  <a:pt x="0" y="522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988433" y="3933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988433" y="3076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149722" y="3045841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149722" y="3411601"/>
            <a:ext cx="0" cy="492759"/>
          </a:xfrm>
          <a:custGeom>
            <a:avLst/>
            <a:gdLst/>
            <a:ahLst/>
            <a:cxnLst/>
            <a:rect l="l" t="t" r="r" b="b"/>
            <a:pathLst>
              <a:path h="492760">
                <a:moveTo>
                  <a:pt x="0" y="0"/>
                </a:moveTo>
                <a:lnTo>
                  <a:pt x="0" y="4927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058283" y="3904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058283" y="3045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180838" y="3032251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31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180838" y="3411601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0"/>
                </a:moveTo>
                <a:lnTo>
                  <a:pt x="0" y="479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089397" y="3891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089397" y="3032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382767" y="2942970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382767" y="3411601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291328" y="38053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291328" y="29429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406009" y="2932557"/>
            <a:ext cx="0" cy="182880"/>
          </a:xfrm>
          <a:custGeom>
            <a:avLst/>
            <a:gdLst/>
            <a:ahLst/>
            <a:cxnLst/>
            <a:rect l="l" t="t" r="r" b="b"/>
            <a:pathLst>
              <a:path h="182880">
                <a:moveTo>
                  <a:pt x="0" y="0"/>
                </a:moveTo>
                <a:lnTo>
                  <a:pt x="0" y="182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406009" y="3411601"/>
            <a:ext cx="0" cy="384175"/>
          </a:xfrm>
          <a:custGeom>
            <a:avLst/>
            <a:gdLst/>
            <a:ahLst/>
            <a:cxnLst/>
            <a:rect l="l" t="t" r="r" b="b"/>
            <a:pathLst>
              <a:path h="384175">
                <a:moveTo>
                  <a:pt x="0" y="0"/>
                </a:moveTo>
                <a:lnTo>
                  <a:pt x="0" y="383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314569" y="3795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314569" y="2932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561329" y="2862707"/>
            <a:ext cx="0" cy="252729"/>
          </a:xfrm>
          <a:custGeom>
            <a:avLst/>
            <a:gdLst/>
            <a:ahLst/>
            <a:cxnLst/>
            <a:rect l="l" t="t" r="r" b="b"/>
            <a:pathLst>
              <a:path h="252730">
                <a:moveTo>
                  <a:pt x="0" y="0"/>
                </a:moveTo>
                <a:lnTo>
                  <a:pt x="0" y="252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561329" y="3411601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69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469890" y="3728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469890" y="28627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576823" y="2855722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0"/>
                </a:moveTo>
                <a:lnTo>
                  <a:pt x="0" y="2597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576823" y="3411601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2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485384" y="37218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485384" y="2855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755513" y="2819273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755513" y="3411601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1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664072" y="3644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809869" y="2819273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809869" y="3411601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718428" y="3621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035040" y="2819273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035040" y="3411601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18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943600" y="3523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097142" y="2819273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097142" y="3411601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8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005703" y="3496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302057" y="25192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306820" y="2819273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215379" y="3405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215379" y="25153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858254" y="2248026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858254" y="2819273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766814" y="2248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896989" y="2228976"/>
            <a:ext cx="0" cy="294640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896989" y="2819273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805548" y="2228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997954" y="2179192"/>
            <a:ext cx="0" cy="344170"/>
          </a:xfrm>
          <a:custGeom>
            <a:avLst/>
            <a:gdLst/>
            <a:ahLst/>
            <a:cxnLst/>
            <a:rect l="l" t="t" r="r" b="b"/>
            <a:pathLst>
              <a:path h="344169">
                <a:moveTo>
                  <a:pt x="0" y="0"/>
                </a:moveTo>
                <a:lnTo>
                  <a:pt x="0" y="3439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997954" y="2819273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906514" y="31046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906514" y="2179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114413" y="2121661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5">
                <a:moveTo>
                  <a:pt x="0" y="0"/>
                </a:moveTo>
                <a:lnTo>
                  <a:pt x="0" y="401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114413" y="2819273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022972" y="3054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022972" y="2121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254240" y="2052320"/>
            <a:ext cx="0" cy="471170"/>
          </a:xfrm>
          <a:custGeom>
            <a:avLst/>
            <a:gdLst/>
            <a:ahLst/>
            <a:cxnLst/>
            <a:rect l="l" t="t" r="r" b="b"/>
            <a:pathLst>
              <a:path h="471169">
                <a:moveTo>
                  <a:pt x="0" y="0"/>
                </a:moveTo>
                <a:lnTo>
                  <a:pt x="0" y="470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254240" y="2819273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47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162800" y="29940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498080" y="2671191"/>
            <a:ext cx="0" cy="2073275"/>
          </a:xfrm>
          <a:custGeom>
            <a:avLst/>
            <a:gdLst/>
            <a:ahLst/>
            <a:cxnLst/>
            <a:rect l="l" t="t" r="r" b="b"/>
            <a:pathLst>
              <a:path h="2073275">
                <a:moveTo>
                  <a:pt x="0" y="207314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498080" y="4744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498080" y="44481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498080" y="4152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498080" y="3855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498080" y="3559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498080" y="3263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498080" y="2967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498080" y="26711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 txBox="1"/>
          <p:nvPr/>
        </p:nvSpPr>
        <p:spPr>
          <a:xfrm>
            <a:off x="7668259" y="3499990"/>
            <a:ext cx="1165860" cy="13246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4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15899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7668259" y="320382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7668259" y="290766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7668259" y="261162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1141094" y="4875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141094" y="4875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296416" y="4827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296416" y="4827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366266" y="4805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366266" y="4805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428369" y="4786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428369" y="4786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474977" y="4772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474977" y="4772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544955" y="4750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544955" y="4750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839976" y="4658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839976" y="4658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894332" y="4641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894332" y="4641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917700" y="4633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917700" y="4633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088514" y="458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088514" y="458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204973" y="4542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204973" y="45429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414651" y="4475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414651" y="4475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437892" y="4467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437892" y="4467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515616" y="4442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515616" y="4442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562225" y="442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562225" y="442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616580" y="4409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616580" y="4409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771901" y="4358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771901" y="4358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787395" y="4353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787395" y="4353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857245" y="4329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857245" y="4329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880614" y="4321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880614" y="4321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098038" y="4247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098038" y="4247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206750" y="4210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206750" y="42101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222244" y="4204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222244" y="4204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354323" y="4158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354323" y="4158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439667" y="4128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439667" y="4128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571747" y="4080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571747" y="4080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594989" y="4072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594989" y="4072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626103" y="4060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626103" y="4060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680459" y="4040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680459" y="4040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703701" y="4032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703701" y="4032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727069" y="4023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727069" y="4023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905630" y="3956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905630" y="3956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959986" y="3935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959986" y="3935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983354" y="39269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983354" y="39269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060952" y="3897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060952" y="3897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185158" y="3848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185158" y="3848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255134" y="3821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255134" y="3821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363846" y="3777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363846" y="3777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410455" y="3759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410455" y="3759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449190" y="37434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449190" y="37434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526915" y="3711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526915" y="3711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620133" y="3673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620133" y="3673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705477" y="3638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705477" y="3638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783201" y="3606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783201" y="3606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806441" y="3596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806441" y="3596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837557" y="3583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837557" y="3583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062728" y="3487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062728" y="3487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132578" y="345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132578" y="345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163692" y="3444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163692" y="3444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365622" y="3356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365622" y="3356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388864" y="3346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388864" y="3346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544184" y="327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544184" y="327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559678" y="3271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559678" y="3271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738367" y="3192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738367" y="3192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792723" y="3168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792723" y="3168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017895" y="3066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017895" y="3066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079997" y="3038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079997" y="3038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289675" y="2943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289675" y="2943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841108" y="2689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841108" y="2689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879843" y="2671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879843" y="2671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980808" y="2624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980808" y="2624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097268" y="2570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097268" y="2570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237094" y="2505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237094" y="2505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 txBox="1"/>
          <p:nvPr/>
        </p:nvSpPr>
        <p:spPr>
          <a:xfrm>
            <a:off x="200952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41068600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356273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41068800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511581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41069000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666889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41069200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594230" y="4955649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−2</a:t>
            </a:r>
            <a:endParaRPr sz="900">
              <a:latin typeface="Arial"/>
              <a:cs typeface="Arial"/>
            </a:endParaRPr>
          </a:p>
        </p:txBody>
      </p:sp>
      <p:sp>
        <p:nvSpPr>
          <p:cNvPr id="651" name="object 651"/>
          <p:cNvSpPr txBox="1"/>
          <p:nvPr/>
        </p:nvSpPr>
        <p:spPr>
          <a:xfrm>
            <a:off x="594230" y="4155676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</a:t>
            </a:r>
            <a:endParaRPr sz="900">
              <a:latin typeface="Arial"/>
              <a:cs typeface="Arial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594230" y="3389053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653" name="object 653"/>
          <p:cNvSpPr txBox="1"/>
          <p:nvPr/>
        </p:nvSpPr>
        <p:spPr>
          <a:xfrm>
            <a:off x="594230" y="2589080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NF</a:t>
            </a:r>
            <a:r>
              <a:rPr sz="1200" b="1" spc="-145" dirty="0">
                <a:latin typeface="Arial"/>
                <a:cs typeface="Arial"/>
              </a:rPr>
              <a:t>Y</a:t>
            </a:r>
            <a:r>
              <a:rPr sz="1200" b="1" dirty="0">
                <a:latin typeface="Arial"/>
                <a:cs typeface="Arial"/>
              </a:rPr>
              <a:t>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41068456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6" name="object 65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914400" y="3115436"/>
            <a:ext cx="6583680" cy="296545"/>
          </a:xfrm>
          <a:custGeom>
            <a:avLst/>
            <a:gdLst/>
            <a:ahLst/>
            <a:cxnLst/>
            <a:rect l="l" t="t" r="r" b="b"/>
            <a:pathLst>
              <a:path w="6583680" h="296545">
                <a:moveTo>
                  <a:pt x="0" y="0"/>
                </a:moveTo>
                <a:lnTo>
                  <a:pt x="0" y="296163"/>
                </a:lnTo>
                <a:lnTo>
                  <a:pt x="6583679" y="296163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 txBox="1"/>
          <p:nvPr/>
        </p:nvSpPr>
        <p:spPr>
          <a:xfrm>
            <a:off x="1064133" y="321208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914400" y="2523108"/>
            <a:ext cx="6583680" cy="296545"/>
          </a:xfrm>
          <a:custGeom>
            <a:avLst/>
            <a:gdLst/>
            <a:ahLst/>
            <a:cxnLst/>
            <a:rect l="l" t="t" r="r" b="b"/>
            <a:pathLst>
              <a:path w="6583680" h="296544">
                <a:moveTo>
                  <a:pt x="0" y="0"/>
                </a:moveTo>
                <a:lnTo>
                  <a:pt x="0" y="296163"/>
                </a:lnTo>
                <a:lnTo>
                  <a:pt x="6583679" y="296163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 txBox="1"/>
          <p:nvPr/>
        </p:nvSpPr>
        <p:spPr>
          <a:xfrm>
            <a:off x="1037589" y="262648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62" name="object 6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61" name="object 66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86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86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12596" y="3002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12596" y="3002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01038" y="31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01038" y="31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88795" y="3135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88795" y="3135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65629" y="3153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65629" y="3153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12517" y="3210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12517" y="3210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408808" y="3279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408808" y="3279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41701" y="328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41701" y="328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91104" y="3298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91104" y="3298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23998" y="3306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23998" y="3306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95372" y="332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95372" y="332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11882" y="3326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11882" y="3326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50235" y="3335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50235" y="3335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49042" y="3358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49042" y="3358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58770" y="3383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58770" y="3383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02585" y="339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02585" y="339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913633" y="3396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913633" y="3396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63036" y="3407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63036" y="3407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17901" y="3420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17901" y="3420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61716" y="3430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61716" y="3430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144011" y="344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144011" y="344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187954" y="3460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187954" y="3460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70250" y="3479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70250" y="3479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303142" y="3486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303142" y="3486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379978" y="3504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79978" y="3504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434841" y="3517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434841" y="35173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11677" y="3535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11677" y="3535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44570" y="354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44570" y="354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77590" y="35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77590" y="35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98240" y="3578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98240" y="3578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36594" y="3587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36594" y="3587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64026" y="3593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64026" y="3593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80535" y="3597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780535" y="3597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73880" y="3619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73880" y="3619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28745" y="363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928745" y="3631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021963" y="3653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021963" y="3653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76827" y="3666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76827" y="3666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03065" y="3695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03065" y="3695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219447" y="3699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219447" y="3699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51146" y="3730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51146" y="3730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84166" y="3737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84166" y="3737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400550" y="3741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400550" y="3741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91379" y="3809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91379" y="3809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46802" y="3915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46802" y="3915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57723" y="3917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57723" y="3917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179695" y="3923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179695" y="3923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61990" y="394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61990" y="394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73040" y="3944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73040" y="3944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83961" y="3947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83961" y="3947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00471" y="3951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00471" y="3951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33365" y="3958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333365" y="3958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344286" y="3961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344286" y="3961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426583" y="3980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426583" y="3980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470525" y="3990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470525" y="3990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30850" y="4004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30850" y="4004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69330" y="4013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69330" y="4013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02223" y="4021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02223" y="4021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651627" y="403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51627" y="403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73597" y="4038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73597" y="4038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95441" y="4043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695441" y="4043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898515" y="409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898515" y="409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139941" y="4147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139941" y="4147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56452" y="4151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156452" y="4151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183884" y="4157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183884" y="4157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49670" y="4172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49670" y="4172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260591" y="4175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260591" y="4175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364859" y="41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364859" y="41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381369" y="4203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381369" y="4203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447154" y="4219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447154" y="4219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523990" y="4237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23990" y="4237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672198" y="427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672198" y="427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776466" y="429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776466" y="429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204456" y="4396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204456" y="4396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242809" y="4405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242809" y="4405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673986" y="5486400"/>
            <a:ext cx="5487035" cy="0"/>
          </a:xfrm>
          <a:custGeom>
            <a:avLst/>
            <a:gdLst/>
            <a:ahLst/>
            <a:cxnLst/>
            <a:rect l="l" t="t" r="r" b="b"/>
            <a:pathLst>
              <a:path w="5487034">
                <a:moveTo>
                  <a:pt x="0" y="0"/>
                </a:moveTo>
                <a:lnTo>
                  <a:pt x="54870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67398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7713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8688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9662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636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1610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914400" y="2186432"/>
            <a:ext cx="0" cy="2588260"/>
          </a:xfrm>
          <a:custGeom>
            <a:avLst/>
            <a:gdLst/>
            <a:ahLst/>
            <a:cxnLst/>
            <a:rect l="l" t="t" r="r" b="b"/>
            <a:pathLst>
              <a:path h="2588260">
                <a:moveTo>
                  <a:pt x="0" y="0"/>
                </a:moveTo>
                <a:lnTo>
                  <a:pt x="0" y="258775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22960" y="4774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22960" y="391160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22960" y="3049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22960" y="2186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149730" y="2989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149730" y="29982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153477" y="2998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15516" y="30049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15516" y="30134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19263" y="30135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703832" y="3118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703832" y="3126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707705" y="3126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791589" y="31384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791589" y="3147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795462" y="31469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868423" y="3156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868423" y="3164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872297" y="3164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115311" y="32134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115311" y="3222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119185" y="3222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324036" y="2347531"/>
            <a:ext cx="2184146" cy="191274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694173" y="3812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694173" y="3820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698047" y="3820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062029" y="2989135"/>
            <a:ext cx="741045" cy="125526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901309" y="4093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901309" y="4102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905182" y="4102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142735" y="4150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142735" y="4160646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654" y="0"/>
                </a:lnTo>
              </a:path>
            </a:pathLst>
          </a:custGeom>
          <a:ln w="1333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146609" y="4158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159246" y="4153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163119" y="4162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186678" y="4160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186678" y="41689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190551" y="4168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52590" y="4175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252590" y="4184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256337" y="41843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63513" y="4178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263513" y="4186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267259" y="4186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67779" y="4202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67779" y="4213225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8" y="0"/>
                </a:lnTo>
              </a:path>
            </a:pathLst>
          </a:custGeom>
          <a:ln w="1333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71526" y="4211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84163" y="4206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88036" y="4215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450076" y="4221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450076" y="4230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453822" y="4230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526910" y="4240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526910" y="42485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30657" y="4248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674993" y="4274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78866" y="4283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779259" y="4299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783133" y="4307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207250" y="4399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207250" y="44079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211123" y="44079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245731" y="44082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245731" y="44169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249477" y="44168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158239" y="2052320"/>
            <a:ext cx="0" cy="1892300"/>
          </a:xfrm>
          <a:custGeom>
            <a:avLst/>
            <a:gdLst/>
            <a:ahLst/>
            <a:cxnLst/>
            <a:rect l="l" t="t" r="r" b="b"/>
            <a:pathLst>
              <a:path h="1892300">
                <a:moveTo>
                  <a:pt x="0" y="18917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066800" y="39441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224025" y="2068067"/>
            <a:ext cx="0" cy="1891030"/>
          </a:xfrm>
          <a:custGeom>
            <a:avLst/>
            <a:gdLst/>
            <a:ahLst/>
            <a:cxnLst/>
            <a:rect l="l" t="t" r="r" b="b"/>
            <a:pathLst>
              <a:path h="1891029">
                <a:moveTo>
                  <a:pt x="0" y="18907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132586" y="39588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132586" y="2068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712467" y="2184400"/>
            <a:ext cx="0" cy="1884680"/>
          </a:xfrm>
          <a:custGeom>
            <a:avLst/>
            <a:gdLst/>
            <a:ahLst/>
            <a:cxnLst/>
            <a:rect l="l" t="t" r="r" b="b"/>
            <a:pathLst>
              <a:path h="1884679">
                <a:moveTo>
                  <a:pt x="0" y="18845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621027" y="4068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621027" y="21844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800225" y="2205354"/>
            <a:ext cx="0" cy="1883410"/>
          </a:xfrm>
          <a:custGeom>
            <a:avLst/>
            <a:gdLst/>
            <a:ahLst/>
            <a:cxnLst/>
            <a:rect l="l" t="t" r="r" b="b"/>
            <a:pathLst>
              <a:path h="1883410">
                <a:moveTo>
                  <a:pt x="0" y="18834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708785" y="4088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708785" y="2205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877060" y="2223516"/>
            <a:ext cx="0" cy="1882775"/>
          </a:xfrm>
          <a:custGeom>
            <a:avLst/>
            <a:gdLst/>
            <a:ahLst/>
            <a:cxnLst/>
            <a:rect l="l" t="t" r="r" b="b"/>
            <a:pathLst>
              <a:path h="1882775">
                <a:moveTo>
                  <a:pt x="0" y="18826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785620" y="4106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785620" y="22235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123948" y="2282189"/>
            <a:ext cx="0" cy="1880235"/>
          </a:xfrm>
          <a:custGeom>
            <a:avLst/>
            <a:gdLst/>
            <a:ahLst/>
            <a:cxnLst/>
            <a:rect l="l" t="t" r="r" b="b"/>
            <a:pathLst>
              <a:path h="1880235">
                <a:moveTo>
                  <a:pt x="0" y="18798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032507" y="4162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032507" y="22821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07944" y="4407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276917" y="4421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90239" y="44259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314572" y="4416933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223132" y="4433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391408" y="4416933"/>
            <a:ext cx="0" cy="34290"/>
          </a:xfrm>
          <a:custGeom>
            <a:avLst/>
            <a:gdLst/>
            <a:ahLst/>
            <a:cxnLst/>
            <a:rect l="l" t="t" r="r" b="b"/>
            <a:pathLst>
              <a:path h="34289">
                <a:moveTo>
                  <a:pt x="0" y="0"/>
                </a:moveTo>
                <a:lnTo>
                  <a:pt x="0" y="34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299967" y="4451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446271" y="4416933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7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354832" y="44636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523107" y="4416933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431666" y="44813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556000" y="4416933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18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464559" y="4488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589020" y="4416933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79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497579" y="44964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709670" y="4416933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618229" y="4524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748023" y="4416933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4">
                <a:moveTo>
                  <a:pt x="0" y="0"/>
                </a:moveTo>
                <a:lnTo>
                  <a:pt x="0" y="1160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656584" y="4533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775455" y="4416933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4">
                <a:moveTo>
                  <a:pt x="0" y="0"/>
                </a:moveTo>
                <a:lnTo>
                  <a:pt x="0" y="1223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684015" y="4539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791965" y="4416933"/>
            <a:ext cx="0" cy="126364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6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700526" y="4543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885310" y="4416933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793871" y="4564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940175" y="4416933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848734" y="4577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033392" y="4416933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1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941953" y="4598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088257" y="4416933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996816" y="46113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214495" y="4416933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5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123054" y="4640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30878" y="4416933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0"/>
                </a:moveTo>
                <a:lnTo>
                  <a:pt x="0" y="2273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139438" y="4644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62577" y="4416933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271136" y="4674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395596" y="4416933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304157" y="46823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411979" y="4416933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9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320540" y="46861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702809" y="2887852"/>
            <a:ext cx="0" cy="1351915"/>
          </a:xfrm>
          <a:custGeom>
            <a:avLst/>
            <a:gdLst/>
            <a:ahLst/>
            <a:cxnLst/>
            <a:rect l="l" t="t" r="r" b="b"/>
            <a:pathLst>
              <a:path h="1351914">
                <a:moveTo>
                  <a:pt x="0" y="0"/>
                </a:moveTo>
                <a:lnTo>
                  <a:pt x="0" y="1351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702809" y="4416933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6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611370" y="4753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611370" y="2887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158232" y="4416933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5">
                <a:moveTo>
                  <a:pt x="0" y="0"/>
                </a:moveTo>
                <a:lnTo>
                  <a:pt x="0" y="4425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066791" y="4859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169153" y="4416933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077714" y="4862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191125" y="4416933"/>
            <a:ext cx="0" cy="450850"/>
          </a:xfrm>
          <a:custGeom>
            <a:avLst/>
            <a:gdLst/>
            <a:ahLst/>
            <a:cxnLst/>
            <a:rect l="l" t="t" r="r" b="b"/>
            <a:pathLst>
              <a:path h="450850">
                <a:moveTo>
                  <a:pt x="0" y="0"/>
                </a:moveTo>
                <a:lnTo>
                  <a:pt x="0" y="450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099684" y="48672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273421" y="4416933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5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181980" y="48864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284470" y="4416933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193029" y="48889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295391" y="4416933"/>
            <a:ext cx="0" cy="474980"/>
          </a:xfrm>
          <a:custGeom>
            <a:avLst/>
            <a:gdLst/>
            <a:ahLst/>
            <a:cxnLst/>
            <a:rect l="l" t="t" r="r" b="b"/>
            <a:pathLst>
              <a:path h="474979">
                <a:moveTo>
                  <a:pt x="0" y="0"/>
                </a:moveTo>
                <a:lnTo>
                  <a:pt x="0" y="474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203952" y="4891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311902" y="4416933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0"/>
                </a:moveTo>
                <a:lnTo>
                  <a:pt x="0" y="478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220461" y="48954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344795" y="4416933"/>
            <a:ext cx="0" cy="486409"/>
          </a:xfrm>
          <a:custGeom>
            <a:avLst/>
            <a:gdLst/>
            <a:ahLst/>
            <a:cxnLst/>
            <a:rect l="l" t="t" r="r" b="b"/>
            <a:pathLst>
              <a:path h="486410">
                <a:moveTo>
                  <a:pt x="0" y="0"/>
                </a:moveTo>
                <a:lnTo>
                  <a:pt x="0" y="486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253354" y="4903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355716" y="4416933"/>
            <a:ext cx="0" cy="488950"/>
          </a:xfrm>
          <a:custGeom>
            <a:avLst/>
            <a:gdLst/>
            <a:ahLst/>
            <a:cxnLst/>
            <a:rect l="l" t="t" r="r" b="b"/>
            <a:pathLst>
              <a:path h="488950">
                <a:moveTo>
                  <a:pt x="0" y="0"/>
                </a:moveTo>
                <a:lnTo>
                  <a:pt x="0" y="4888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64277" y="4905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438013" y="4416933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8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346572" y="49249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481954" y="4416933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390515" y="4935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542279" y="4416933"/>
            <a:ext cx="0" cy="532765"/>
          </a:xfrm>
          <a:custGeom>
            <a:avLst/>
            <a:gdLst/>
            <a:ahLst/>
            <a:cxnLst/>
            <a:rect l="l" t="t" r="r" b="b"/>
            <a:pathLst>
              <a:path h="532764">
                <a:moveTo>
                  <a:pt x="0" y="0"/>
                </a:moveTo>
                <a:lnTo>
                  <a:pt x="0" y="532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450840" y="4949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580760" y="4416933"/>
            <a:ext cx="0" cy="541655"/>
          </a:xfrm>
          <a:custGeom>
            <a:avLst/>
            <a:gdLst/>
            <a:ahLst/>
            <a:cxnLst/>
            <a:rect l="l" t="t" r="r" b="b"/>
            <a:pathLst>
              <a:path h="541654">
                <a:moveTo>
                  <a:pt x="0" y="0"/>
                </a:moveTo>
                <a:lnTo>
                  <a:pt x="0" y="541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489321" y="4958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613653" y="4416933"/>
            <a:ext cx="0" cy="549275"/>
          </a:xfrm>
          <a:custGeom>
            <a:avLst/>
            <a:gdLst/>
            <a:ahLst/>
            <a:cxnLst/>
            <a:rect l="l" t="t" r="r" b="b"/>
            <a:pathLst>
              <a:path h="549275">
                <a:moveTo>
                  <a:pt x="0" y="0"/>
                </a:moveTo>
                <a:lnTo>
                  <a:pt x="0" y="549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522214" y="4966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663057" y="4416933"/>
            <a:ext cx="0" cy="561340"/>
          </a:xfrm>
          <a:custGeom>
            <a:avLst/>
            <a:gdLst/>
            <a:ahLst/>
            <a:cxnLst/>
            <a:rect l="l" t="t" r="r" b="b"/>
            <a:pathLst>
              <a:path h="561339">
                <a:moveTo>
                  <a:pt x="0" y="0"/>
                </a:moveTo>
                <a:lnTo>
                  <a:pt x="0" y="560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571616" y="4977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685028" y="4416933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5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593588" y="4982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706871" y="4416933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615432" y="4988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909945" y="3168776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0"/>
                </a:moveTo>
                <a:lnTo>
                  <a:pt x="0" y="10708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909945" y="4416933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0"/>
                </a:moveTo>
                <a:lnTo>
                  <a:pt x="0" y="618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818504" y="50356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818504" y="3168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151371" y="3224783"/>
            <a:ext cx="0" cy="1015365"/>
          </a:xfrm>
          <a:custGeom>
            <a:avLst/>
            <a:gdLst/>
            <a:ahLst/>
            <a:cxnLst/>
            <a:rect l="l" t="t" r="r" b="b"/>
            <a:pathLst>
              <a:path h="1015364">
                <a:moveTo>
                  <a:pt x="0" y="0"/>
                </a:moveTo>
                <a:lnTo>
                  <a:pt x="0" y="1014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151371" y="4416933"/>
            <a:ext cx="0" cy="676275"/>
          </a:xfrm>
          <a:custGeom>
            <a:avLst/>
            <a:gdLst/>
            <a:ahLst/>
            <a:cxnLst/>
            <a:rect l="l" t="t" r="r" b="b"/>
            <a:pathLst>
              <a:path h="676275">
                <a:moveTo>
                  <a:pt x="0" y="0"/>
                </a:moveTo>
                <a:lnTo>
                  <a:pt x="0" y="675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059932" y="50927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059932" y="32247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167882" y="3228594"/>
            <a:ext cx="0" cy="1011555"/>
          </a:xfrm>
          <a:custGeom>
            <a:avLst/>
            <a:gdLst/>
            <a:ahLst/>
            <a:cxnLst/>
            <a:rect l="l" t="t" r="r" b="b"/>
            <a:pathLst>
              <a:path h="1011554">
                <a:moveTo>
                  <a:pt x="0" y="0"/>
                </a:moveTo>
                <a:lnTo>
                  <a:pt x="0" y="10110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167882" y="4416933"/>
            <a:ext cx="0" cy="680085"/>
          </a:xfrm>
          <a:custGeom>
            <a:avLst/>
            <a:gdLst/>
            <a:ahLst/>
            <a:cxnLst/>
            <a:rect l="l" t="t" r="r" b="b"/>
            <a:pathLst>
              <a:path h="680085">
                <a:moveTo>
                  <a:pt x="0" y="0"/>
                </a:moveTo>
                <a:lnTo>
                  <a:pt x="0" y="679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076441" y="5096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076441" y="32285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195314" y="3234944"/>
            <a:ext cx="0" cy="1005205"/>
          </a:xfrm>
          <a:custGeom>
            <a:avLst/>
            <a:gdLst/>
            <a:ahLst/>
            <a:cxnLst/>
            <a:rect l="l" t="t" r="r" b="b"/>
            <a:pathLst>
              <a:path h="1005204">
                <a:moveTo>
                  <a:pt x="0" y="0"/>
                </a:moveTo>
                <a:lnTo>
                  <a:pt x="0" y="1004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195314" y="4416933"/>
            <a:ext cx="0" cy="686435"/>
          </a:xfrm>
          <a:custGeom>
            <a:avLst/>
            <a:gdLst/>
            <a:ahLst/>
            <a:cxnLst/>
            <a:rect l="l" t="t" r="r" b="b"/>
            <a:pathLst>
              <a:path h="686435">
                <a:moveTo>
                  <a:pt x="0" y="0"/>
                </a:moveTo>
                <a:lnTo>
                  <a:pt x="0" y="686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103873" y="51029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103873" y="32349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261100" y="3250183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0"/>
                </a:moveTo>
                <a:lnTo>
                  <a:pt x="0" y="989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261100" y="4416933"/>
            <a:ext cx="0" cy="701675"/>
          </a:xfrm>
          <a:custGeom>
            <a:avLst/>
            <a:gdLst/>
            <a:ahLst/>
            <a:cxnLst/>
            <a:rect l="l" t="t" r="r" b="b"/>
            <a:pathLst>
              <a:path h="701675">
                <a:moveTo>
                  <a:pt x="0" y="0"/>
                </a:moveTo>
                <a:lnTo>
                  <a:pt x="0" y="701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169659" y="5118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169659" y="32501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272021" y="3252723"/>
            <a:ext cx="0" cy="987425"/>
          </a:xfrm>
          <a:custGeom>
            <a:avLst/>
            <a:gdLst/>
            <a:ahLst/>
            <a:cxnLst/>
            <a:rect l="l" t="t" r="r" b="b"/>
            <a:pathLst>
              <a:path h="987425">
                <a:moveTo>
                  <a:pt x="0" y="0"/>
                </a:moveTo>
                <a:lnTo>
                  <a:pt x="0" y="9869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272021" y="4416933"/>
            <a:ext cx="0" cy="704215"/>
          </a:xfrm>
          <a:custGeom>
            <a:avLst/>
            <a:gdLst/>
            <a:ahLst/>
            <a:cxnLst/>
            <a:rect l="l" t="t" r="r" b="b"/>
            <a:pathLst>
              <a:path h="704214">
                <a:moveTo>
                  <a:pt x="0" y="0"/>
                </a:moveTo>
                <a:lnTo>
                  <a:pt x="0" y="7042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180582" y="5121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180582" y="32527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376289" y="3276853"/>
            <a:ext cx="0" cy="963294"/>
          </a:xfrm>
          <a:custGeom>
            <a:avLst/>
            <a:gdLst/>
            <a:ahLst/>
            <a:cxnLst/>
            <a:rect l="l" t="t" r="r" b="b"/>
            <a:pathLst>
              <a:path h="963295">
                <a:moveTo>
                  <a:pt x="0" y="0"/>
                </a:moveTo>
                <a:lnTo>
                  <a:pt x="0" y="9627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376289" y="4416933"/>
            <a:ext cx="0" cy="728980"/>
          </a:xfrm>
          <a:custGeom>
            <a:avLst/>
            <a:gdLst/>
            <a:ahLst/>
            <a:cxnLst/>
            <a:rect l="l" t="t" r="r" b="b"/>
            <a:pathLst>
              <a:path h="728979">
                <a:moveTo>
                  <a:pt x="0" y="0"/>
                </a:moveTo>
                <a:lnTo>
                  <a:pt x="0" y="7288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284848" y="5145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284848" y="3276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392798" y="3280664"/>
            <a:ext cx="0" cy="959485"/>
          </a:xfrm>
          <a:custGeom>
            <a:avLst/>
            <a:gdLst/>
            <a:ahLst/>
            <a:cxnLst/>
            <a:rect l="l" t="t" r="r" b="b"/>
            <a:pathLst>
              <a:path h="959485">
                <a:moveTo>
                  <a:pt x="0" y="0"/>
                </a:moveTo>
                <a:lnTo>
                  <a:pt x="0" y="9589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392798" y="4416933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7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301359" y="5149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301359" y="3280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458584" y="3295903"/>
            <a:ext cx="0" cy="944244"/>
          </a:xfrm>
          <a:custGeom>
            <a:avLst/>
            <a:gdLst/>
            <a:ahLst/>
            <a:cxnLst/>
            <a:rect l="l" t="t" r="r" b="b"/>
            <a:pathLst>
              <a:path h="944245">
                <a:moveTo>
                  <a:pt x="0" y="0"/>
                </a:moveTo>
                <a:lnTo>
                  <a:pt x="0" y="943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458584" y="4416933"/>
            <a:ext cx="0" cy="748665"/>
          </a:xfrm>
          <a:custGeom>
            <a:avLst/>
            <a:gdLst/>
            <a:ahLst/>
            <a:cxnLst/>
            <a:rect l="l" t="t" r="r" b="b"/>
            <a:pathLst>
              <a:path h="748664">
                <a:moveTo>
                  <a:pt x="0" y="0"/>
                </a:moveTo>
                <a:lnTo>
                  <a:pt x="0" y="7482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367145" y="51652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367145" y="32959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535419" y="3313684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0"/>
                </a:moveTo>
                <a:lnTo>
                  <a:pt x="0" y="925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535419" y="4416933"/>
            <a:ext cx="0" cy="767080"/>
          </a:xfrm>
          <a:custGeom>
            <a:avLst/>
            <a:gdLst/>
            <a:ahLst/>
            <a:cxnLst/>
            <a:rect l="l" t="t" r="r" b="b"/>
            <a:pathLst>
              <a:path h="767079">
                <a:moveTo>
                  <a:pt x="0" y="0"/>
                </a:moveTo>
                <a:lnTo>
                  <a:pt x="0" y="7665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443979" y="5183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443979" y="3313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683629" y="3347973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0"/>
                </a:moveTo>
                <a:lnTo>
                  <a:pt x="0" y="891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683629" y="4416933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4">
                <a:moveTo>
                  <a:pt x="0" y="0"/>
                </a:moveTo>
                <a:lnTo>
                  <a:pt x="0" y="8016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592189" y="5218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592189" y="3347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787895" y="3371977"/>
            <a:ext cx="0" cy="868044"/>
          </a:xfrm>
          <a:custGeom>
            <a:avLst/>
            <a:gdLst/>
            <a:ahLst/>
            <a:cxnLst/>
            <a:rect l="l" t="t" r="r" b="b"/>
            <a:pathLst>
              <a:path h="868045">
                <a:moveTo>
                  <a:pt x="0" y="0"/>
                </a:moveTo>
                <a:lnTo>
                  <a:pt x="0" y="867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787895" y="4416933"/>
            <a:ext cx="0" cy="826769"/>
          </a:xfrm>
          <a:custGeom>
            <a:avLst/>
            <a:gdLst/>
            <a:ahLst/>
            <a:cxnLst/>
            <a:rect l="l" t="t" r="r" b="b"/>
            <a:pathLst>
              <a:path h="826770">
                <a:moveTo>
                  <a:pt x="0" y="0"/>
                </a:moveTo>
                <a:lnTo>
                  <a:pt x="0" y="8263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696456" y="52433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696456" y="33719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215885" y="3470655"/>
            <a:ext cx="0" cy="768985"/>
          </a:xfrm>
          <a:custGeom>
            <a:avLst/>
            <a:gdLst/>
            <a:ahLst/>
            <a:cxnLst/>
            <a:rect l="l" t="t" r="r" b="b"/>
            <a:pathLst>
              <a:path h="768985">
                <a:moveTo>
                  <a:pt x="0" y="0"/>
                </a:moveTo>
                <a:lnTo>
                  <a:pt x="0" y="768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215885" y="4416933"/>
            <a:ext cx="0" cy="928369"/>
          </a:xfrm>
          <a:custGeom>
            <a:avLst/>
            <a:gdLst/>
            <a:ahLst/>
            <a:cxnLst/>
            <a:rect l="l" t="t" r="r" b="b"/>
            <a:pathLst>
              <a:path h="928370">
                <a:moveTo>
                  <a:pt x="0" y="0"/>
                </a:moveTo>
                <a:lnTo>
                  <a:pt x="0" y="9282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124445" y="5345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124445" y="3470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254240" y="3479546"/>
            <a:ext cx="0" cy="760095"/>
          </a:xfrm>
          <a:custGeom>
            <a:avLst/>
            <a:gdLst/>
            <a:ahLst/>
            <a:cxnLst/>
            <a:rect l="l" t="t" r="r" b="b"/>
            <a:pathLst>
              <a:path h="760095">
                <a:moveTo>
                  <a:pt x="0" y="0"/>
                </a:moveTo>
                <a:lnTo>
                  <a:pt x="0" y="7600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254240" y="4416933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5">
                <a:moveTo>
                  <a:pt x="0" y="0"/>
                </a:moveTo>
                <a:lnTo>
                  <a:pt x="0" y="937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162800" y="34795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498080" y="3086861"/>
            <a:ext cx="0" cy="1241425"/>
          </a:xfrm>
          <a:custGeom>
            <a:avLst/>
            <a:gdLst/>
            <a:ahLst/>
            <a:cxnLst/>
            <a:rect l="l" t="t" r="r" b="b"/>
            <a:pathLst>
              <a:path h="1241425">
                <a:moveTo>
                  <a:pt x="0" y="124142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498080" y="43282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498080" y="4150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498080" y="3973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498080" y="3796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498080" y="3618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498080" y="34415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498080" y="32642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498080" y="30868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 txBox="1"/>
          <p:nvPr/>
        </p:nvSpPr>
        <p:spPr>
          <a:xfrm>
            <a:off x="7668259" y="3027169"/>
            <a:ext cx="1165860" cy="1381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29299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29299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1141094" y="2981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141094" y="2981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206880" y="2996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206880" y="2996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695323" y="3109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695323" y="3109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783079" y="3129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783079" y="3129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859914" y="3147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859914" y="3147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106802" y="3204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106802" y="3204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685665" y="3803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685665" y="3803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892800" y="4085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892800" y="4085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34227" y="4141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134227" y="4141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150736" y="4145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150736" y="4145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178169" y="4151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178169" y="4151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243954" y="4167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243954" y="4167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254877" y="4169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254877" y="4169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359144" y="4194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359144" y="4194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375653" y="4197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375653" y="4197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441440" y="4213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441440" y="4213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518275" y="4231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518275" y="4231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666483" y="4266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666483" y="4266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770751" y="4290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770751" y="4290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198741" y="4390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198741" y="4390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237094" y="43997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237094" y="43997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 txBox="1"/>
          <p:nvPr/>
        </p:nvSpPr>
        <p:spPr>
          <a:xfrm>
            <a:off x="140716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10720200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0" name="object 430"/>
          <p:cNvSpPr txBox="1"/>
          <p:nvPr/>
        </p:nvSpPr>
        <p:spPr>
          <a:xfrm>
            <a:off x="250443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10720400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1" name="object 431"/>
          <p:cNvSpPr txBox="1"/>
          <p:nvPr/>
        </p:nvSpPr>
        <p:spPr>
          <a:xfrm>
            <a:off x="360184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10720600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2" name="object 432"/>
          <p:cNvSpPr txBox="1"/>
          <p:nvPr/>
        </p:nvSpPr>
        <p:spPr>
          <a:xfrm>
            <a:off x="469925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10720800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579666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10721000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689406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10721200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594230" y="464879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594230" y="381956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594230" y="295697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594230" y="209439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9" name="object 4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TMEM14C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10720106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9.1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914400" y="4239640"/>
            <a:ext cx="6583680" cy="177800"/>
          </a:xfrm>
          <a:custGeom>
            <a:avLst/>
            <a:gdLst/>
            <a:ahLst/>
            <a:cxnLst/>
            <a:rect l="l" t="t" r="r" b="b"/>
            <a:pathLst>
              <a:path w="6583680" h="177800">
                <a:moveTo>
                  <a:pt x="0" y="0"/>
                </a:moveTo>
                <a:lnTo>
                  <a:pt x="0" y="177292"/>
                </a:lnTo>
                <a:lnTo>
                  <a:pt x="6583680" y="177292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 txBox="1"/>
          <p:nvPr/>
        </p:nvSpPr>
        <p:spPr>
          <a:xfrm>
            <a:off x="993139" y="4277104"/>
            <a:ext cx="78613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45" name="object 4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44" name="object 44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21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21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05813" y="2876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05813" y="2876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55597" y="2864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55597" y="2864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67536" y="2861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67536" y="2861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93316" y="2854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93316" y="2854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23161" y="2847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23161" y="2847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18666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18666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30603" y="2826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30603" y="2826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51063" y="2802318"/>
            <a:ext cx="1249172" cy="4036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027679" y="3068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027679" y="3068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89275" y="302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89275" y="302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111245" y="3013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111245" y="3013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115182" y="3010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15182" y="3010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58870" y="2979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58870" y="2979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280155" y="2892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280155" y="2892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21379" y="280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421379" y="280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522726" y="2753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522726" y="2753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536696" y="2748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536696" y="2748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590416" y="2732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590416" y="2732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665982" y="272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665982" y="272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11702" y="2724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711702" y="2724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731514" y="2727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731514" y="2727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13047" y="2755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813047" y="2755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948303" y="2843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948303" y="2843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037710" y="291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37710" y="291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30357" y="2746438"/>
            <a:ext cx="1070355" cy="45516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46852" y="4347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46852" y="4347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566664" y="4399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566664" y="4399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578602" y="4428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78602" y="4428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596509" y="4471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596509" y="4471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14415" y="4510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14415" y="4510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34354" y="4551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34354" y="4551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646292" y="457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646292" y="457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664072" y="460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664072" y="460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681979" y="4631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681979" y="4631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701919" y="4657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701919" y="4657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717794" y="4674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717794" y="4674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723763" y="4679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723763" y="4679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761609" y="4705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761609" y="4705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767578" y="4707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767578" y="4707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807328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807328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813297" y="4712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13297" y="4712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831204" y="4708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831204" y="4708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843015" y="4703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843015" y="4703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851016" y="4699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851016" y="4699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854953" y="4697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854953" y="4697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868923" y="4688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868923" y="4688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992240" y="4543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992240" y="4543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075679" y="4390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075679" y="4390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123432" y="4290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123432" y="4290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187059" y="4148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187059" y="4148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98996" y="4120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98996" y="4120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224778" y="4061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224778" y="4061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312280" y="3863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312280" y="3863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354064" y="3774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54064" y="3774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403721" y="3675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403721" y="3675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407784" y="3668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407784" y="3668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417690" y="3649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17690" y="3649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21628" y="3642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421628" y="3642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463410" y="35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463410" y="35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483350" y="3542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483350" y="3542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598666" y="3402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598666" y="3402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47764" y="3301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47764" y="3301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799453" y="3284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799453" y="3284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807327" y="3282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807327" y="3282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845172" y="3275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845172" y="3275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864984" y="3272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864984" y="3272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888860" y="3271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88860" y="3271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900798" y="3271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900798" y="3271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962520" y="3274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962520" y="3274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970394" y="3275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970394" y="3275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990333" y="3278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990333" y="3278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002271" y="3280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002271" y="3280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008241" y="3282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008241" y="3282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030084" y="3286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030084" y="3286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043928" y="3289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043928" y="3289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129526" y="3314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129526" y="3314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173214" y="3329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173214" y="3329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177151" y="333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177151" y="333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195057" y="3337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195057" y="3337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335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242809" y="335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571752" y="5486400"/>
            <a:ext cx="4970780" cy="0"/>
          </a:xfrm>
          <a:custGeom>
            <a:avLst/>
            <a:gdLst/>
            <a:ahLst/>
            <a:cxnLst/>
            <a:rect l="l" t="t" r="r" b="b"/>
            <a:pathLst>
              <a:path w="4970780">
                <a:moveTo>
                  <a:pt x="0" y="0"/>
                </a:moveTo>
                <a:lnTo>
                  <a:pt x="497065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5717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6590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5600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5542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483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54240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914400" y="2263901"/>
            <a:ext cx="0" cy="3198495"/>
          </a:xfrm>
          <a:custGeom>
            <a:avLst/>
            <a:gdLst/>
            <a:ahLst/>
            <a:cxnLst/>
            <a:rect l="l" t="t" r="r" b="b"/>
            <a:pathLst>
              <a:path h="3198495">
                <a:moveTo>
                  <a:pt x="0" y="0"/>
                </a:moveTo>
                <a:lnTo>
                  <a:pt x="0" y="319798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22960" y="5461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4662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38629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22960" y="30629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104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22639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062037" y="2047557"/>
            <a:ext cx="4218686" cy="182537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462079" y="3227006"/>
            <a:ext cx="1888363" cy="213207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474840" y="2951098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1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383401" y="2951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494779" y="2920745"/>
            <a:ext cx="0" cy="62230"/>
          </a:xfrm>
          <a:custGeom>
            <a:avLst/>
            <a:gdLst/>
            <a:ahLst/>
            <a:cxnLst/>
            <a:rect l="l" t="t" r="r" b="b"/>
            <a:pathLst>
              <a:path h="62230">
                <a:moveTo>
                  <a:pt x="0" y="0"/>
                </a:moveTo>
                <a:lnTo>
                  <a:pt x="0" y="62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403340" y="2920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10095" y="278282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518656" y="2782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759193" y="2686430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667754" y="26864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810882" y="2669539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4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19443" y="266852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4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818756" y="2667507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4">
                <a:moveTo>
                  <a:pt x="0" y="0"/>
                </a:moveTo>
                <a:lnTo>
                  <a:pt x="0" y="315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856603" y="2659760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4">
                <a:moveTo>
                  <a:pt x="0" y="0"/>
                </a:moveTo>
                <a:lnTo>
                  <a:pt x="0" y="323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876415" y="2656839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765163" y="2656713"/>
            <a:ext cx="467359" cy="0"/>
          </a:xfrm>
          <a:custGeom>
            <a:avLst/>
            <a:gdLst/>
            <a:ahLst/>
            <a:cxnLst/>
            <a:rect l="l" t="t" r="r" b="b"/>
            <a:pathLst>
              <a:path w="467359">
                <a:moveTo>
                  <a:pt x="0" y="0"/>
                </a:moveTo>
                <a:lnTo>
                  <a:pt x="467232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900291" y="2654173"/>
            <a:ext cx="0" cy="328930"/>
          </a:xfrm>
          <a:custGeom>
            <a:avLst/>
            <a:gdLst/>
            <a:ahLst/>
            <a:cxnLst/>
            <a:rect l="l" t="t" r="r" b="b"/>
            <a:pathLst>
              <a:path h="328930">
                <a:moveTo>
                  <a:pt x="0" y="0"/>
                </a:moveTo>
                <a:lnTo>
                  <a:pt x="0" y="328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808851" y="2653474"/>
            <a:ext cx="338455" cy="0"/>
          </a:xfrm>
          <a:custGeom>
            <a:avLst/>
            <a:gdLst/>
            <a:ahLst/>
            <a:cxnLst/>
            <a:rect l="l" t="t" r="r" b="b"/>
            <a:pathLst>
              <a:path w="338454">
                <a:moveTo>
                  <a:pt x="0" y="0"/>
                </a:moveTo>
                <a:lnTo>
                  <a:pt x="337947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912229" y="2653157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8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973951" y="2650870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5">
                <a:moveTo>
                  <a:pt x="0" y="0"/>
                </a:moveTo>
                <a:lnTo>
                  <a:pt x="0" y="332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882510" y="2654617"/>
            <a:ext cx="415925" cy="0"/>
          </a:xfrm>
          <a:custGeom>
            <a:avLst/>
            <a:gdLst/>
            <a:ahLst/>
            <a:cxnLst/>
            <a:rect l="l" t="t" r="r" b="b"/>
            <a:pathLst>
              <a:path w="415925">
                <a:moveTo>
                  <a:pt x="0" y="0"/>
                </a:moveTo>
                <a:lnTo>
                  <a:pt x="415417" y="0"/>
                </a:lnTo>
              </a:path>
            </a:pathLst>
          </a:custGeom>
          <a:ln w="1701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981825" y="2650870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5">
                <a:moveTo>
                  <a:pt x="0" y="0"/>
                </a:moveTo>
                <a:lnTo>
                  <a:pt x="0" y="332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001764" y="2651125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5">
                <a:moveTo>
                  <a:pt x="0" y="0"/>
                </a:moveTo>
                <a:lnTo>
                  <a:pt x="0" y="3318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013702" y="2651379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5">
                <a:moveTo>
                  <a:pt x="0" y="0"/>
                </a:moveTo>
                <a:lnTo>
                  <a:pt x="0" y="3315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019670" y="2651505"/>
            <a:ext cx="0" cy="331470"/>
          </a:xfrm>
          <a:custGeom>
            <a:avLst/>
            <a:gdLst/>
            <a:ahLst/>
            <a:cxnLst/>
            <a:rect l="l" t="t" r="r" b="b"/>
            <a:pathLst>
              <a:path h="331469">
                <a:moveTo>
                  <a:pt x="0" y="0"/>
                </a:moveTo>
                <a:lnTo>
                  <a:pt x="0" y="331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041515" y="2652267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7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055357" y="2652776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140956" y="2656585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3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184643" y="2657982"/>
            <a:ext cx="0" cy="325120"/>
          </a:xfrm>
          <a:custGeom>
            <a:avLst/>
            <a:gdLst/>
            <a:ahLst/>
            <a:cxnLst/>
            <a:rect l="l" t="t" r="r" b="b"/>
            <a:pathLst>
              <a:path h="325119">
                <a:moveTo>
                  <a:pt x="0" y="0"/>
                </a:moveTo>
                <a:lnTo>
                  <a:pt x="0" y="3249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093204" y="2658046"/>
            <a:ext cx="252729" cy="0"/>
          </a:xfrm>
          <a:custGeom>
            <a:avLst/>
            <a:gdLst/>
            <a:ahLst/>
            <a:cxnLst/>
            <a:rect l="l" t="t" r="r" b="b"/>
            <a:pathLst>
              <a:path w="252729">
                <a:moveTo>
                  <a:pt x="0" y="0"/>
                </a:moveTo>
                <a:lnTo>
                  <a:pt x="252475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188581" y="2658110"/>
            <a:ext cx="0" cy="325120"/>
          </a:xfrm>
          <a:custGeom>
            <a:avLst/>
            <a:gdLst/>
            <a:ahLst/>
            <a:cxnLst/>
            <a:rect l="l" t="t" r="r" b="b"/>
            <a:pathLst>
              <a:path h="325119">
                <a:moveTo>
                  <a:pt x="0" y="0"/>
                </a:moveTo>
                <a:lnTo>
                  <a:pt x="0" y="324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206488" y="2658364"/>
            <a:ext cx="0" cy="325120"/>
          </a:xfrm>
          <a:custGeom>
            <a:avLst/>
            <a:gdLst/>
            <a:ahLst/>
            <a:cxnLst/>
            <a:rect l="l" t="t" r="r" b="b"/>
            <a:pathLst>
              <a:path h="325119">
                <a:moveTo>
                  <a:pt x="0" y="0"/>
                </a:moveTo>
                <a:lnTo>
                  <a:pt x="0" y="324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254240" y="2658110"/>
            <a:ext cx="0" cy="325120"/>
          </a:xfrm>
          <a:custGeom>
            <a:avLst/>
            <a:gdLst/>
            <a:ahLst/>
            <a:cxnLst/>
            <a:rect l="l" t="t" r="r" b="b"/>
            <a:pathLst>
              <a:path h="325119">
                <a:moveTo>
                  <a:pt x="0" y="0"/>
                </a:moveTo>
                <a:lnTo>
                  <a:pt x="0" y="324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498080" y="2858516"/>
            <a:ext cx="0" cy="1741805"/>
          </a:xfrm>
          <a:custGeom>
            <a:avLst/>
            <a:gdLst/>
            <a:ahLst/>
            <a:cxnLst/>
            <a:rect l="l" t="t" r="r" b="b"/>
            <a:pathLst>
              <a:path h="1741804">
                <a:moveTo>
                  <a:pt x="0" y="174167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498080" y="46001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498080" y="4351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498080" y="4102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498080" y="3853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498080" y="36050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498080" y="3356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498080" y="31073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498080" y="2858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 txBox="1"/>
          <p:nvPr/>
        </p:nvSpPr>
        <p:spPr>
          <a:xfrm>
            <a:off x="7668259" y="454050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7668259" y="3296536"/>
            <a:ext cx="743585" cy="1135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30504">
              <a:lnSpc>
                <a:spcPts val="196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196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7668259" y="304774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7668259" y="279895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1368425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947000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2362580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947500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3356736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948000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4350892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948500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5344921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949000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6339078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949500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594230" y="533637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594230" y="453690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594230" y="373744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594230" y="297132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594230" y="217186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A</a:t>
            </a:r>
            <a:r>
              <a:rPr sz="1200" b="1" spc="-50" dirty="0">
                <a:latin typeface="Arial"/>
                <a:cs typeface="Arial"/>
              </a:rPr>
              <a:t>D</a:t>
            </a:r>
            <a:r>
              <a:rPr sz="1200" b="1" spc="-5" dirty="0">
                <a:latin typeface="Arial"/>
                <a:cs typeface="Arial"/>
              </a:rPr>
              <a:t>AP1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636905" marR="62928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946792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176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914400" y="4475734"/>
            <a:ext cx="6441440" cy="248920"/>
          </a:xfrm>
          <a:custGeom>
            <a:avLst/>
            <a:gdLst/>
            <a:ahLst/>
            <a:cxnLst/>
            <a:rect l="l" t="t" r="r" b="b"/>
            <a:pathLst>
              <a:path w="6441440" h="248920">
                <a:moveTo>
                  <a:pt x="0" y="248793"/>
                </a:moveTo>
                <a:lnTo>
                  <a:pt x="6441313" y="248793"/>
                </a:lnTo>
                <a:lnTo>
                  <a:pt x="6441313" y="0"/>
                </a:lnTo>
                <a:lnTo>
                  <a:pt x="0" y="0"/>
                </a:lnTo>
                <a:lnTo>
                  <a:pt x="0" y="248793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 txBox="1"/>
          <p:nvPr/>
        </p:nvSpPr>
        <p:spPr>
          <a:xfrm>
            <a:off x="2987294" y="4549011"/>
            <a:ext cx="78613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914400" y="2982976"/>
            <a:ext cx="6583680" cy="248920"/>
          </a:xfrm>
          <a:custGeom>
            <a:avLst/>
            <a:gdLst/>
            <a:ahLst/>
            <a:cxnLst/>
            <a:rect l="l" t="t" r="r" b="b"/>
            <a:pathLst>
              <a:path w="6583680" h="248919">
                <a:moveTo>
                  <a:pt x="0" y="0"/>
                </a:moveTo>
                <a:lnTo>
                  <a:pt x="0" y="248793"/>
                </a:lnTo>
                <a:lnTo>
                  <a:pt x="6583680" y="248793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 txBox="1"/>
          <p:nvPr/>
        </p:nvSpPr>
        <p:spPr>
          <a:xfrm>
            <a:off x="7146290" y="306285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41" name="object 24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40" name="object 24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107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107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12341" y="4162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12341" y="4162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99591" y="4234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99591" y="4234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71346" y="4293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71346" y="4293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08683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08683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33702" y="434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33702" y="434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89836" y="43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89836" y="43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26997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26997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36089" y="4556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36089" y="4556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07845" y="4598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07845" y="4598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73376" y="4632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73376" y="4632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92045" y="4641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92045" y="4641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10714" y="4649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10714" y="4649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82292" y="4710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82292" y="4710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19629" y="4719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19629" y="4719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41473" y="4723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41473" y="4723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97607" y="4731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97607" y="4731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94254" y="4734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94254" y="4734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16098" y="4733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16098" y="4733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440813" y="4711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440813" y="4711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24657" y="455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24657" y="455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58948" y="4527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58948" y="4527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39973" y="4447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39973" y="4447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61335" y="4151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61335" y="4151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01848" y="4085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01848" y="4085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95447" y="3925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95447" y="3925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35960" y="3855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35960" y="3855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89046" y="3762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89046" y="3762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23335" y="370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23335" y="370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35782" y="3682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35782" y="3682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57626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57626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70071" y="3624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70071" y="3624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385692" y="3599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385692" y="3599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394964" y="3584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394964" y="3584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410584" y="3559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410584" y="3559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435477" y="3520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435477" y="3520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494785" y="3432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494785" y="3432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80269" y="3170872"/>
            <a:ext cx="2084069" cy="80759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873877" y="2942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873877" y="2942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880227" y="2933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880227" y="2933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898896" y="2905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898896" y="2905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923788" y="287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923788" y="287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936360" y="2854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936360" y="2854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945632" y="2842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945632" y="2842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023609" y="2755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023609" y="2755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266815" y="2628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266815" y="2628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319773" y="2626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319773" y="2626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326123" y="2626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326123" y="2626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385305" y="2634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385305" y="2634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403975" y="2639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403975" y="2639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469507" y="2662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469507" y="2662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485128" y="2669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485128" y="2669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494398" y="2674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494398" y="2674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513194" y="268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513194" y="268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544309" y="2701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544309" y="2701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575552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575552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581775" y="2725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581775" y="2725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594220" y="2734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594220" y="2734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00443" y="27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600443" y="27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653530" y="2780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653530" y="2780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678421" y="280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678421" y="280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753225" y="2871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53225" y="2871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846823" y="2971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846823" y="2971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083806" y="3266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083806" y="3266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124318" y="332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124318" y="332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242809" y="3482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242809" y="3482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417952" y="5486400"/>
            <a:ext cx="4677410" cy="0"/>
          </a:xfrm>
          <a:custGeom>
            <a:avLst/>
            <a:gdLst/>
            <a:ahLst/>
            <a:cxnLst/>
            <a:rect l="l" t="t" r="r" b="b"/>
            <a:pathLst>
              <a:path w="4677409">
                <a:moveTo>
                  <a:pt x="0" y="0"/>
                </a:moveTo>
                <a:lnTo>
                  <a:pt x="467728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4179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9770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361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0952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914400" y="2546095"/>
            <a:ext cx="0" cy="2775585"/>
          </a:xfrm>
          <a:custGeom>
            <a:avLst/>
            <a:gdLst/>
            <a:ahLst/>
            <a:cxnLst/>
            <a:rect l="l" t="t" r="r" b="b"/>
            <a:pathLst>
              <a:path h="2775585">
                <a:moveTo>
                  <a:pt x="0" y="0"/>
                </a:moveTo>
                <a:lnTo>
                  <a:pt x="0" y="277558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22960" y="5321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4627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800219" y="3933952"/>
            <a:ext cx="2698115" cy="0"/>
          </a:xfrm>
          <a:custGeom>
            <a:avLst/>
            <a:gdLst/>
            <a:ahLst/>
            <a:cxnLst/>
            <a:rect l="l" t="t" r="r" b="b"/>
            <a:pathLst>
              <a:path w="2698115">
                <a:moveTo>
                  <a:pt x="0" y="0"/>
                </a:moveTo>
                <a:lnTo>
                  <a:pt x="2697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22960" y="3933952"/>
            <a:ext cx="3531870" cy="0"/>
          </a:xfrm>
          <a:custGeom>
            <a:avLst/>
            <a:gdLst/>
            <a:ahLst/>
            <a:cxnLst/>
            <a:rect l="l" t="t" r="r" b="b"/>
            <a:pathLst>
              <a:path w="3531870">
                <a:moveTo>
                  <a:pt x="0" y="0"/>
                </a:moveTo>
                <a:lnTo>
                  <a:pt x="353136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3240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22960" y="25460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062037" y="3315271"/>
            <a:ext cx="1486408" cy="204381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727451" y="4559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727451" y="4568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731325" y="4568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761742" y="4530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761742" y="4538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765615" y="4538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842767" y="4450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842767" y="44587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846641" y="4458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064255" y="4153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064255" y="41625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068002" y="4162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104769" y="4088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04769" y="4096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108515" y="4096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198241" y="39287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198241" y="3937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202114" y="39373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238880" y="3858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238880" y="38666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42627" y="3866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291840" y="37656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291840" y="37741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295713" y="3774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326129" y="3706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326129" y="37151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330003" y="3715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338576" y="3685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338576" y="3693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342449" y="3693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360420" y="36485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360420" y="3657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364293" y="3657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372865" y="3627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372865" y="36363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376739" y="36364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388486" y="36022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388486" y="36107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392360" y="36108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397884" y="3586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397884" y="3595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401631" y="3595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413505" y="3562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413505" y="3570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417252" y="3570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438397" y="3522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438397" y="3531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442144" y="3531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497579" y="3435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497579" y="34443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01453" y="3444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600259" y="3146615"/>
            <a:ext cx="2530982" cy="139331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876797" y="2945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880544" y="2954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883021" y="2936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886894" y="2944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901690" y="29088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05563" y="2917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926709" y="2873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926709" y="2882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930455" y="2882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939154" y="2857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939154" y="28658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943028" y="28658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948553" y="2845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948553" y="2853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952299" y="2853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026403" y="2758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026403" y="2767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030277" y="2767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181534" y="2047557"/>
            <a:ext cx="772922" cy="95694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086600" y="3268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086600" y="3277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090473" y="3277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127240" y="33234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127240" y="3331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130986" y="33320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245604" y="3485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245604" y="3493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249477" y="3493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736088" y="3951604"/>
            <a:ext cx="0" cy="1233805"/>
          </a:xfrm>
          <a:custGeom>
            <a:avLst/>
            <a:gdLst/>
            <a:ahLst/>
            <a:cxnLst/>
            <a:rect l="l" t="t" r="r" b="b"/>
            <a:pathLst>
              <a:path h="1233804">
                <a:moveTo>
                  <a:pt x="0" y="12334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644648" y="5185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644648" y="3951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70377" y="3922648"/>
            <a:ext cx="0" cy="1232535"/>
          </a:xfrm>
          <a:custGeom>
            <a:avLst/>
            <a:gdLst/>
            <a:ahLst/>
            <a:cxnLst/>
            <a:rect l="l" t="t" r="r" b="b"/>
            <a:pathLst>
              <a:path h="1232535">
                <a:moveTo>
                  <a:pt x="0" y="12321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678938" y="5154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678938" y="3922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51404" y="3845052"/>
            <a:ext cx="0" cy="1227455"/>
          </a:xfrm>
          <a:custGeom>
            <a:avLst/>
            <a:gdLst/>
            <a:ahLst/>
            <a:cxnLst/>
            <a:rect l="l" t="t" r="r" b="b"/>
            <a:pathLst>
              <a:path h="1227454">
                <a:moveTo>
                  <a:pt x="0" y="12272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759964" y="5072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759964" y="3845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72764" y="3561334"/>
            <a:ext cx="0" cy="1202690"/>
          </a:xfrm>
          <a:custGeom>
            <a:avLst/>
            <a:gdLst/>
            <a:ahLst/>
            <a:cxnLst/>
            <a:rect l="l" t="t" r="r" b="b"/>
            <a:pathLst>
              <a:path h="1202689">
                <a:moveTo>
                  <a:pt x="0" y="12024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81325" y="4763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81325" y="3561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113277" y="3498088"/>
            <a:ext cx="0" cy="1197610"/>
          </a:xfrm>
          <a:custGeom>
            <a:avLst/>
            <a:gdLst/>
            <a:ahLst/>
            <a:cxnLst/>
            <a:rect l="l" t="t" r="r" b="b"/>
            <a:pathLst>
              <a:path h="1197610">
                <a:moveTo>
                  <a:pt x="0" y="11972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21838" y="4695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021838" y="34980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206876" y="3343909"/>
            <a:ext cx="0" cy="1186815"/>
          </a:xfrm>
          <a:custGeom>
            <a:avLst/>
            <a:gdLst/>
            <a:ahLst/>
            <a:cxnLst/>
            <a:rect l="l" t="t" r="r" b="b"/>
            <a:pathLst>
              <a:path h="1186814">
                <a:moveTo>
                  <a:pt x="0" y="11868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115436" y="45307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15436" y="3343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47389" y="3274948"/>
            <a:ext cx="0" cy="1183640"/>
          </a:xfrm>
          <a:custGeom>
            <a:avLst/>
            <a:gdLst/>
            <a:ahLst/>
            <a:cxnLst/>
            <a:rect l="l" t="t" r="r" b="b"/>
            <a:pathLst>
              <a:path h="1183639">
                <a:moveTo>
                  <a:pt x="0" y="11832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155950" y="44582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155950" y="3274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300476" y="3184398"/>
            <a:ext cx="0" cy="1179830"/>
          </a:xfrm>
          <a:custGeom>
            <a:avLst/>
            <a:gdLst/>
            <a:ahLst/>
            <a:cxnLst/>
            <a:rect l="l" t="t" r="r" b="b"/>
            <a:pathLst>
              <a:path h="1179829">
                <a:moveTo>
                  <a:pt x="0" y="11795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209035" y="4363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209035" y="3184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334765" y="3164713"/>
            <a:ext cx="0" cy="1139825"/>
          </a:xfrm>
          <a:custGeom>
            <a:avLst/>
            <a:gdLst/>
            <a:ahLst/>
            <a:cxnLst/>
            <a:rect l="l" t="t" r="r" b="b"/>
            <a:pathLst>
              <a:path h="1139825">
                <a:moveTo>
                  <a:pt x="0" y="0"/>
                </a:moveTo>
                <a:lnTo>
                  <a:pt x="0" y="1139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243326" y="4304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347211" y="3164713"/>
            <a:ext cx="0" cy="1118235"/>
          </a:xfrm>
          <a:custGeom>
            <a:avLst/>
            <a:gdLst/>
            <a:ahLst/>
            <a:cxnLst/>
            <a:rect l="l" t="t" r="r" b="b"/>
            <a:pathLst>
              <a:path h="1118235">
                <a:moveTo>
                  <a:pt x="0" y="0"/>
                </a:moveTo>
                <a:lnTo>
                  <a:pt x="0" y="1117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255771" y="4282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369055" y="3164713"/>
            <a:ext cx="0" cy="1081405"/>
          </a:xfrm>
          <a:custGeom>
            <a:avLst/>
            <a:gdLst/>
            <a:ahLst/>
            <a:cxnLst/>
            <a:rect l="l" t="t" r="r" b="b"/>
            <a:pathLst>
              <a:path h="1081404">
                <a:moveTo>
                  <a:pt x="0" y="0"/>
                </a:moveTo>
                <a:lnTo>
                  <a:pt x="0" y="10810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277615" y="42457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381502" y="3164713"/>
            <a:ext cx="0" cy="1060450"/>
          </a:xfrm>
          <a:custGeom>
            <a:avLst/>
            <a:gdLst/>
            <a:ahLst/>
            <a:cxnLst/>
            <a:rect l="l" t="t" r="r" b="b"/>
            <a:pathLst>
              <a:path h="1060450">
                <a:moveTo>
                  <a:pt x="0" y="0"/>
                </a:moveTo>
                <a:lnTo>
                  <a:pt x="0" y="1060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290061" y="4224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397122" y="3164713"/>
            <a:ext cx="0" cy="1034415"/>
          </a:xfrm>
          <a:custGeom>
            <a:avLst/>
            <a:gdLst/>
            <a:ahLst/>
            <a:cxnLst/>
            <a:rect l="l" t="t" r="r" b="b"/>
            <a:pathLst>
              <a:path h="1034414">
                <a:moveTo>
                  <a:pt x="0" y="0"/>
                </a:moveTo>
                <a:lnTo>
                  <a:pt x="0" y="1034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305683" y="419150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47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406394" y="3164713"/>
            <a:ext cx="0" cy="1019175"/>
          </a:xfrm>
          <a:custGeom>
            <a:avLst/>
            <a:gdLst/>
            <a:ahLst/>
            <a:cxnLst/>
            <a:rect l="l" t="t" r="r" b="b"/>
            <a:pathLst>
              <a:path h="1019175">
                <a:moveTo>
                  <a:pt x="0" y="0"/>
                </a:moveTo>
                <a:lnTo>
                  <a:pt x="0" y="1019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422015" y="3164713"/>
            <a:ext cx="0" cy="994410"/>
          </a:xfrm>
          <a:custGeom>
            <a:avLst/>
            <a:gdLst/>
            <a:ahLst/>
            <a:cxnLst/>
            <a:rect l="l" t="t" r="r" b="b"/>
            <a:pathLst>
              <a:path h="994410">
                <a:moveTo>
                  <a:pt x="0" y="0"/>
                </a:moveTo>
                <a:lnTo>
                  <a:pt x="0" y="994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330575" y="41588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446907" y="3164713"/>
            <a:ext cx="0" cy="955675"/>
          </a:xfrm>
          <a:custGeom>
            <a:avLst/>
            <a:gdLst/>
            <a:ahLst/>
            <a:cxnLst/>
            <a:rect l="l" t="t" r="r" b="b"/>
            <a:pathLst>
              <a:path h="955675">
                <a:moveTo>
                  <a:pt x="0" y="0"/>
                </a:moveTo>
                <a:lnTo>
                  <a:pt x="0" y="9551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355466" y="4119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506215" y="2855467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0"/>
                </a:moveTo>
                <a:lnTo>
                  <a:pt x="0" y="45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506215" y="3164713"/>
            <a:ext cx="0" cy="868680"/>
          </a:xfrm>
          <a:custGeom>
            <a:avLst/>
            <a:gdLst/>
            <a:ahLst/>
            <a:cxnLst/>
            <a:rect l="l" t="t" r="r" b="b"/>
            <a:pathLst>
              <a:path h="868679">
                <a:moveTo>
                  <a:pt x="0" y="0"/>
                </a:moveTo>
                <a:lnTo>
                  <a:pt x="0" y="868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414776" y="4033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414776" y="2855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696461" y="2648330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2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605021" y="26483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715130" y="2636139"/>
            <a:ext cx="0" cy="265430"/>
          </a:xfrm>
          <a:custGeom>
            <a:avLst/>
            <a:gdLst/>
            <a:ahLst/>
            <a:cxnLst/>
            <a:rect l="l" t="t" r="r" b="b"/>
            <a:pathLst>
              <a:path h="265430">
                <a:moveTo>
                  <a:pt x="0" y="0"/>
                </a:moveTo>
                <a:lnTo>
                  <a:pt x="0" y="265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623690" y="2636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736975" y="2624073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4">
                <a:moveTo>
                  <a:pt x="0" y="0"/>
                </a:moveTo>
                <a:lnTo>
                  <a:pt x="0" y="2771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645534" y="2624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761866" y="2613532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6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670427" y="2614104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0" y="0"/>
                </a:moveTo>
                <a:lnTo>
                  <a:pt x="304546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793109" y="2605151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4">
                <a:moveTo>
                  <a:pt x="0" y="0"/>
                </a:moveTo>
                <a:lnTo>
                  <a:pt x="0" y="296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701669" y="2605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811778" y="2602992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720338" y="2603182"/>
            <a:ext cx="211454" cy="0"/>
          </a:xfrm>
          <a:custGeom>
            <a:avLst/>
            <a:gdLst/>
            <a:ahLst/>
            <a:cxnLst/>
            <a:rect l="l" t="t" r="r" b="b"/>
            <a:pathLst>
              <a:path w="211454">
                <a:moveTo>
                  <a:pt x="0" y="0"/>
                </a:moveTo>
                <a:lnTo>
                  <a:pt x="21094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818001" y="2602738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839845" y="2603626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5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877309" y="2612263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785870" y="2612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883533" y="2614676"/>
            <a:ext cx="0" cy="287020"/>
          </a:xfrm>
          <a:custGeom>
            <a:avLst/>
            <a:gdLst/>
            <a:ahLst/>
            <a:cxnLst/>
            <a:rect l="l" t="t" r="r" b="b"/>
            <a:pathLst>
              <a:path h="287019">
                <a:moveTo>
                  <a:pt x="0" y="0"/>
                </a:moveTo>
                <a:lnTo>
                  <a:pt x="0" y="286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889755" y="2617216"/>
            <a:ext cx="0" cy="284480"/>
          </a:xfrm>
          <a:custGeom>
            <a:avLst/>
            <a:gdLst/>
            <a:ahLst/>
            <a:cxnLst/>
            <a:rect l="l" t="t" r="r" b="b"/>
            <a:pathLst>
              <a:path h="284480">
                <a:moveTo>
                  <a:pt x="0" y="0"/>
                </a:moveTo>
                <a:lnTo>
                  <a:pt x="0" y="283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798315" y="26172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933444" y="2642107"/>
            <a:ext cx="0" cy="259079"/>
          </a:xfrm>
          <a:custGeom>
            <a:avLst/>
            <a:gdLst/>
            <a:ahLst/>
            <a:cxnLst/>
            <a:rect l="l" t="t" r="r" b="b"/>
            <a:pathLst>
              <a:path h="259080">
                <a:moveTo>
                  <a:pt x="0" y="0"/>
                </a:moveTo>
                <a:lnTo>
                  <a:pt x="0" y="2590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842003" y="2642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967734" y="2669032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876294" y="26690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002023" y="2701163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200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910584" y="2705925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90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011295" y="2710688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017645" y="2717292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926204" y="2717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030090" y="2730754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938651" y="2730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086225" y="2796539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994784" y="2796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108069" y="2823845"/>
            <a:ext cx="0" cy="77470"/>
          </a:xfrm>
          <a:custGeom>
            <a:avLst/>
            <a:gdLst/>
            <a:ahLst/>
            <a:cxnLst/>
            <a:rect l="l" t="t" r="r" b="b"/>
            <a:pathLst>
              <a:path h="77469">
                <a:moveTo>
                  <a:pt x="0" y="0"/>
                </a:moveTo>
                <a:lnTo>
                  <a:pt x="0" y="77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016628" y="2823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123563" y="2843783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032122" y="28437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136135" y="2859913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044696" y="2865945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1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145407" y="2871977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9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156265" y="2896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069588" y="2892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598540" y="2889250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1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507101" y="28892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635878" y="2820923"/>
            <a:ext cx="0" cy="80645"/>
          </a:xfrm>
          <a:custGeom>
            <a:avLst/>
            <a:gdLst/>
            <a:ahLst/>
            <a:cxnLst/>
            <a:rect l="l" t="t" r="r" b="b"/>
            <a:pathLst>
              <a:path h="80644">
                <a:moveTo>
                  <a:pt x="0" y="0"/>
                </a:moveTo>
                <a:lnTo>
                  <a:pt x="0" y="80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544439" y="28209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676391" y="2745613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584952" y="27456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701410" y="2699130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609971" y="2699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710809" y="2681732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619369" y="26817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735701" y="2635250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644260" y="26352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748146" y="2612263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656707" y="2612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885307" y="2374264"/>
            <a:ext cx="0" cy="527050"/>
          </a:xfrm>
          <a:custGeom>
            <a:avLst/>
            <a:gdLst/>
            <a:ahLst/>
            <a:cxnLst/>
            <a:rect l="l" t="t" r="r" b="b"/>
            <a:pathLst>
              <a:path h="527050">
                <a:moveTo>
                  <a:pt x="0" y="0"/>
                </a:moveTo>
                <a:lnTo>
                  <a:pt x="0" y="526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793866" y="236937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19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891657" y="2364485"/>
            <a:ext cx="0" cy="537210"/>
          </a:xfrm>
          <a:custGeom>
            <a:avLst/>
            <a:gdLst/>
            <a:ahLst/>
            <a:cxnLst/>
            <a:rect l="l" t="t" r="r" b="b"/>
            <a:pathLst>
              <a:path h="537210">
                <a:moveTo>
                  <a:pt x="0" y="0"/>
                </a:moveTo>
                <a:lnTo>
                  <a:pt x="0" y="536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910326" y="2336038"/>
            <a:ext cx="0" cy="565150"/>
          </a:xfrm>
          <a:custGeom>
            <a:avLst/>
            <a:gdLst/>
            <a:ahLst/>
            <a:cxnLst/>
            <a:rect l="l" t="t" r="r" b="b"/>
            <a:pathLst>
              <a:path h="565150">
                <a:moveTo>
                  <a:pt x="0" y="0"/>
                </a:moveTo>
                <a:lnTo>
                  <a:pt x="0" y="565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818885" y="2336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935217" y="2299970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4">
                <a:moveTo>
                  <a:pt x="0" y="0"/>
                </a:moveTo>
                <a:lnTo>
                  <a:pt x="0" y="601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843778" y="22999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947790" y="2282825"/>
            <a:ext cx="0" cy="618490"/>
          </a:xfrm>
          <a:custGeom>
            <a:avLst/>
            <a:gdLst/>
            <a:ahLst/>
            <a:cxnLst/>
            <a:rect l="l" t="t" r="r" b="b"/>
            <a:pathLst>
              <a:path h="618489">
                <a:moveTo>
                  <a:pt x="0" y="0"/>
                </a:moveTo>
                <a:lnTo>
                  <a:pt x="0" y="618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856351" y="227660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2197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957061" y="2270379"/>
            <a:ext cx="0" cy="631190"/>
          </a:xfrm>
          <a:custGeom>
            <a:avLst/>
            <a:gdLst/>
            <a:ahLst/>
            <a:cxnLst/>
            <a:rect l="l" t="t" r="r" b="b"/>
            <a:pathLst>
              <a:path h="631189">
                <a:moveTo>
                  <a:pt x="0" y="0"/>
                </a:moveTo>
                <a:lnTo>
                  <a:pt x="0" y="630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035040" y="2181098"/>
            <a:ext cx="0" cy="720090"/>
          </a:xfrm>
          <a:custGeom>
            <a:avLst/>
            <a:gdLst/>
            <a:ahLst/>
            <a:cxnLst/>
            <a:rect l="l" t="t" r="r" b="b"/>
            <a:pathLst>
              <a:path h="720089">
                <a:moveTo>
                  <a:pt x="0" y="0"/>
                </a:moveTo>
                <a:lnTo>
                  <a:pt x="0" y="720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943600" y="2181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278245" y="3164713"/>
            <a:ext cx="0" cy="62230"/>
          </a:xfrm>
          <a:custGeom>
            <a:avLst/>
            <a:gdLst/>
            <a:ahLst/>
            <a:cxnLst/>
            <a:rect l="l" t="t" r="r" b="b"/>
            <a:pathLst>
              <a:path h="62230">
                <a:moveTo>
                  <a:pt x="0" y="0"/>
                </a:moveTo>
                <a:lnTo>
                  <a:pt x="0" y="618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186804" y="3226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331203" y="3164713"/>
            <a:ext cx="0" cy="58419"/>
          </a:xfrm>
          <a:custGeom>
            <a:avLst/>
            <a:gdLst/>
            <a:ahLst/>
            <a:cxnLst/>
            <a:rect l="l" t="t" r="r" b="b"/>
            <a:pathLst>
              <a:path h="58419">
                <a:moveTo>
                  <a:pt x="0" y="0"/>
                </a:moveTo>
                <a:lnTo>
                  <a:pt x="0" y="58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239764" y="3223260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9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337553" y="3164713"/>
            <a:ext cx="0" cy="59055"/>
          </a:xfrm>
          <a:custGeom>
            <a:avLst/>
            <a:gdLst/>
            <a:ahLst/>
            <a:cxnLst/>
            <a:rect l="l" t="t" r="r" b="b"/>
            <a:pathLst>
              <a:path h="59055">
                <a:moveTo>
                  <a:pt x="0" y="0"/>
                </a:moveTo>
                <a:lnTo>
                  <a:pt x="0" y="586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396735" y="3164713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5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305296" y="3230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415404" y="3164713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323965" y="3234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480936" y="3164713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2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389496" y="32567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496558" y="3164713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9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405117" y="3266059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1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505829" y="3164713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36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524625" y="3164713"/>
            <a:ext cx="0" cy="113664"/>
          </a:xfrm>
          <a:custGeom>
            <a:avLst/>
            <a:gdLst/>
            <a:ahLst/>
            <a:cxnLst/>
            <a:rect l="l" t="t" r="r" b="b"/>
            <a:pathLst>
              <a:path h="113664">
                <a:moveTo>
                  <a:pt x="0" y="0"/>
                </a:moveTo>
                <a:lnTo>
                  <a:pt x="0" y="1132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433184" y="32779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555740" y="3164713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5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464300" y="32962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586981" y="3164713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495541" y="331933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3" y="0"/>
                </a:lnTo>
              </a:path>
            </a:pathLst>
          </a:custGeom>
          <a:ln w="1396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593205" y="3164713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605651" y="3164713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5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514210" y="333305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3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611873" y="3164713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664959" y="3164713"/>
            <a:ext cx="0" cy="215265"/>
          </a:xfrm>
          <a:custGeom>
            <a:avLst/>
            <a:gdLst/>
            <a:ahLst/>
            <a:cxnLst/>
            <a:rect l="l" t="t" r="r" b="b"/>
            <a:pathLst>
              <a:path h="215264">
                <a:moveTo>
                  <a:pt x="0" y="0"/>
                </a:moveTo>
                <a:lnTo>
                  <a:pt x="0" y="215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573519" y="33797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689852" y="3164713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8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598411" y="3402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764655" y="3164713"/>
            <a:ext cx="0" cy="316865"/>
          </a:xfrm>
          <a:custGeom>
            <a:avLst/>
            <a:gdLst/>
            <a:ahLst/>
            <a:cxnLst/>
            <a:rect l="l" t="t" r="r" b="b"/>
            <a:pathLst>
              <a:path h="316864">
                <a:moveTo>
                  <a:pt x="0" y="0"/>
                </a:moveTo>
                <a:lnTo>
                  <a:pt x="0" y="3166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673215" y="3481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858254" y="3164713"/>
            <a:ext cx="0" cy="432434"/>
          </a:xfrm>
          <a:custGeom>
            <a:avLst/>
            <a:gdLst/>
            <a:ahLst/>
            <a:cxnLst/>
            <a:rect l="l" t="t" r="r" b="b"/>
            <a:pathLst>
              <a:path h="432435">
                <a:moveTo>
                  <a:pt x="0" y="0"/>
                </a:moveTo>
                <a:lnTo>
                  <a:pt x="0" y="432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766814" y="35968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095235" y="2592323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095235" y="3164713"/>
            <a:ext cx="0" cy="798195"/>
          </a:xfrm>
          <a:custGeom>
            <a:avLst/>
            <a:gdLst/>
            <a:ahLst/>
            <a:cxnLst/>
            <a:rect l="l" t="t" r="r" b="b"/>
            <a:pathLst>
              <a:path h="798195">
                <a:moveTo>
                  <a:pt x="0" y="0"/>
                </a:moveTo>
                <a:lnTo>
                  <a:pt x="0" y="7981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003795" y="39629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003795" y="2592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135748" y="2630423"/>
            <a:ext cx="0" cy="271145"/>
          </a:xfrm>
          <a:custGeom>
            <a:avLst/>
            <a:gdLst/>
            <a:ahLst/>
            <a:cxnLst/>
            <a:rect l="l" t="t" r="r" b="b"/>
            <a:pathLst>
              <a:path h="271144">
                <a:moveTo>
                  <a:pt x="0" y="0"/>
                </a:moveTo>
                <a:lnTo>
                  <a:pt x="0" y="2707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135748" y="3164713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8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044308" y="4033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044308" y="2630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254240" y="2738754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254240" y="3164713"/>
            <a:ext cx="0" cy="1054100"/>
          </a:xfrm>
          <a:custGeom>
            <a:avLst/>
            <a:gdLst/>
            <a:ahLst/>
            <a:cxnLst/>
            <a:rect l="l" t="t" r="r" b="b"/>
            <a:pathLst>
              <a:path h="1054100">
                <a:moveTo>
                  <a:pt x="0" y="0"/>
                </a:moveTo>
                <a:lnTo>
                  <a:pt x="0" y="1054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162800" y="2738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498080" y="2769489"/>
            <a:ext cx="0" cy="1844675"/>
          </a:xfrm>
          <a:custGeom>
            <a:avLst/>
            <a:gdLst/>
            <a:ahLst/>
            <a:cxnLst/>
            <a:rect l="l" t="t" r="r" b="b"/>
            <a:pathLst>
              <a:path h="1844675">
                <a:moveTo>
                  <a:pt x="0" y="184454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498080" y="46140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498080" y="4350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498080" y="40869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498080" y="3823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498080" y="3560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498080" y="3296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498080" y="3033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498080" y="27694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 txBox="1"/>
          <p:nvPr/>
        </p:nvSpPr>
        <p:spPr>
          <a:xfrm>
            <a:off x="7668259" y="4554344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7668259" y="4290819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7668259" y="4027421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7668259" y="376389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7668259" y="3500371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7668259" y="323684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7668259" y="297332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7668259" y="270979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2718942" y="4551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718942" y="4551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753232" y="4521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753232" y="4521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834258" y="4441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834258" y="4441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055620" y="4145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055620" y="4145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096132" y="4079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096132" y="40796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189732" y="3920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189732" y="3920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230245" y="3849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230245" y="3849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283330" y="3757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283330" y="3757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317621" y="3697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317621" y="3697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330066" y="3676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330066" y="3676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351910" y="3639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351910" y="3639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364357" y="36192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364357" y="36192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379978" y="35935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379978" y="35935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389248" y="3578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389248" y="3578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404870" y="3553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404870" y="3553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429761" y="3514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429761" y="3514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489071" y="3427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489071" y="3427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868161" y="293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868161" y="293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874511" y="2927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874511" y="2927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893180" y="2900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893180" y="2900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918072" y="2865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918072" y="2865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930646" y="2848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930646" y="2848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939916" y="2836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939916" y="2836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017895" y="2750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017895" y="2750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078091" y="3260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078091" y="3260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118604" y="3314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118604" y="3314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237094" y="3476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237094" y="3476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 txBox="1"/>
          <p:nvPr/>
        </p:nvSpPr>
        <p:spPr>
          <a:xfrm>
            <a:off x="215112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50849500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371017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50850000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52692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50850500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682828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50851000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594230" y="519616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594230" y="450236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594230" y="384178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594230" y="314785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594230" y="24539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GRB10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50849096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160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4803394" y="4218813"/>
            <a:ext cx="2694940" cy="26352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419734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4354321" y="3691763"/>
            <a:ext cx="446405" cy="263525"/>
          </a:xfrm>
          <a:custGeom>
            <a:avLst/>
            <a:gdLst/>
            <a:ahLst/>
            <a:cxnLst/>
            <a:rect l="l" t="t" r="r" b="b"/>
            <a:pathLst>
              <a:path w="446404" h="263525">
                <a:moveTo>
                  <a:pt x="0" y="263525"/>
                </a:moveTo>
                <a:lnTo>
                  <a:pt x="445897" y="263525"/>
                </a:lnTo>
                <a:lnTo>
                  <a:pt x="445897" y="0"/>
                </a:lnTo>
                <a:lnTo>
                  <a:pt x="0" y="0"/>
                </a:lnTo>
                <a:lnTo>
                  <a:pt x="0" y="2635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 txBox="1"/>
          <p:nvPr/>
        </p:nvSpPr>
        <p:spPr>
          <a:xfrm>
            <a:off x="4456684" y="3778756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4354321" y="3164713"/>
            <a:ext cx="446405" cy="263525"/>
          </a:xfrm>
          <a:custGeom>
            <a:avLst/>
            <a:gdLst/>
            <a:ahLst/>
            <a:cxnLst/>
            <a:rect l="l" t="t" r="r" b="b"/>
            <a:pathLst>
              <a:path w="446404" h="263525">
                <a:moveTo>
                  <a:pt x="0" y="263525"/>
                </a:moveTo>
                <a:lnTo>
                  <a:pt x="445897" y="263525"/>
                </a:lnTo>
                <a:lnTo>
                  <a:pt x="445897" y="0"/>
                </a:lnTo>
                <a:lnTo>
                  <a:pt x="0" y="0"/>
                </a:lnTo>
                <a:lnTo>
                  <a:pt x="0" y="2635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 txBox="1"/>
          <p:nvPr/>
        </p:nvSpPr>
        <p:spPr>
          <a:xfrm>
            <a:off x="4483100" y="32451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4354321" y="3428238"/>
            <a:ext cx="446405" cy="263525"/>
          </a:xfrm>
          <a:custGeom>
            <a:avLst/>
            <a:gdLst/>
            <a:ahLst/>
            <a:cxnLst/>
            <a:rect l="l" t="t" r="r" b="b"/>
            <a:pathLst>
              <a:path w="446404" h="263525">
                <a:moveTo>
                  <a:pt x="0" y="263525"/>
                </a:moveTo>
                <a:lnTo>
                  <a:pt x="445897" y="263525"/>
                </a:lnTo>
                <a:lnTo>
                  <a:pt x="445897" y="0"/>
                </a:lnTo>
                <a:lnTo>
                  <a:pt x="0" y="0"/>
                </a:lnTo>
                <a:lnTo>
                  <a:pt x="0" y="26352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 txBox="1"/>
          <p:nvPr/>
        </p:nvSpPr>
        <p:spPr>
          <a:xfrm>
            <a:off x="4400550" y="351167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914400" y="2901188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263525"/>
                </a:moveTo>
                <a:lnTo>
                  <a:pt x="0" y="0"/>
                </a:lnTo>
                <a:lnTo>
                  <a:pt x="0" y="26352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 txBox="1"/>
          <p:nvPr/>
        </p:nvSpPr>
        <p:spPr>
          <a:xfrm>
            <a:off x="914400" y="2901188"/>
            <a:ext cx="3437254" cy="263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1247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914400" y="2901188"/>
            <a:ext cx="6583680" cy="263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914400" y="2901188"/>
            <a:ext cx="6583680" cy="263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914400" y="2901188"/>
            <a:ext cx="6583680" cy="263525"/>
          </a:xfrm>
          <a:custGeom>
            <a:avLst/>
            <a:gdLst/>
            <a:ahLst/>
            <a:cxnLst/>
            <a:rect l="l" t="t" r="r" b="b"/>
            <a:pathLst>
              <a:path w="6583680" h="263525">
                <a:moveTo>
                  <a:pt x="0" y="0"/>
                </a:moveTo>
                <a:lnTo>
                  <a:pt x="0" y="263525"/>
                </a:lnTo>
                <a:lnTo>
                  <a:pt x="6583680" y="263525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 txBox="1"/>
          <p:nvPr/>
        </p:nvSpPr>
        <p:spPr>
          <a:xfrm>
            <a:off x="1050289" y="298843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7" name="object 47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76" name="object 47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60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60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4877" y="2629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4877" y="2629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99769" y="265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99769" y="265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03071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03071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26185" y="268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26185" y="268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42694" y="2696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42694" y="2696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54252" y="270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254252" y="270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269238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269238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366774" y="2815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366774" y="2815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19733" y="286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19733" y="286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13966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13966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23872" y="2955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23872" y="2955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32127" y="2962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32127" y="2962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29664" y="3039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29664" y="3039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80972" y="3075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80972" y="3075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85925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85925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96795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96795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18258" y="315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18258" y="315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26514" y="3159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26514" y="3159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862963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862963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876170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876170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78164" y="3052381"/>
            <a:ext cx="485521" cy="20154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84907" y="2957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84907" y="2957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69235" y="29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69235" y="29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72536" y="2900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72536" y="2900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80792" y="2894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780792" y="2894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785745" y="28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785745" y="28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00604" y="288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800604" y="288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807207" y="287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807207" y="287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820542" y="287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820542" y="287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830448" y="2865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830448" y="2865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856864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856864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886582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886582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891535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891535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894964" y="28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894964" y="28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934589" y="2812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934589" y="2812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937891" y="2810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937891" y="2810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946145" y="2807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946145" y="2807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951098" y="2805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951098" y="2805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971038" y="2797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971038" y="2797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987548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987548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138042" y="2759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138042" y="2759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151251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151251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180969" y="275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180969" y="275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210814" y="2758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210814" y="2758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232276" y="2759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232276" y="2759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243833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243833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263646" y="276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263646" y="276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286886" y="276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286886" y="276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295141" y="2768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295141" y="2768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301746" y="276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301746" y="276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329813" y="2775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329813" y="2775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338067" y="2777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38067" y="2777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44798" y="277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44798" y="277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95979" y="2795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95979" y="2795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402584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402584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80308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80308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591178" y="289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591178" y="289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662298" y="2952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62298" y="2952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687064" y="2973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687064" y="2973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698621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698621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716909" y="2999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716909" y="2999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751579" y="3031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751579" y="3031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857688" y="2980245"/>
            <a:ext cx="1264412" cy="34328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95633" y="2335212"/>
            <a:ext cx="903858" cy="60490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17411" y="2525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17411" y="2525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331584" y="267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31584" y="267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612763" y="3173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612763" y="3173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09485" y="3616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809485" y="3616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29297" y="3664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829297" y="3664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979793" y="4040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979793" y="4040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242809" y="4734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242809" y="4734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555748" y="5486400"/>
            <a:ext cx="3307715" cy="0"/>
          </a:xfrm>
          <a:custGeom>
            <a:avLst/>
            <a:gdLst/>
            <a:ahLst/>
            <a:cxnLst/>
            <a:rect l="l" t="t" r="r" b="b"/>
            <a:pathLst>
              <a:path w="3307715">
                <a:moveTo>
                  <a:pt x="0" y="0"/>
                </a:moveTo>
                <a:lnTo>
                  <a:pt x="330758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5557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20954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633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14400" y="2066544"/>
            <a:ext cx="0" cy="2962275"/>
          </a:xfrm>
          <a:custGeom>
            <a:avLst/>
            <a:gdLst/>
            <a:ahLst/>
            <a:cxnLst/>
            <a:rect l="l" t="t" r="r" b="b"/>
            <a:pathLst>
              <a:path h="2962275">
                <a:moveTo>
                  <a:pt x="0" y="0"/>
                </a:moveTo>
                <a:lnTo>
                  <a:pt x="0" y="296214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5028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4041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507229" y="3053969"/>
            <a:ext cx="2990850" cy="0"/>
          </a:xfrm>
          <a:custGeom>
            <a:avLst/>
            <a:gdLst/>
            <a:ahLst/>
            <a:cxnLst/>
            <a:rect l="l" t="t" r="r" b="b"/>
            <a:pathLst>
              <a:path w="2990850">
                <a:moveTo>
                  <a:pt x="0" y="0"/>
                </a:moveTo>
                <a:lnTo>
                  <a:pt x="299085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096514" y="3053969"/>
            <a:ext cx="946150" cy="0"/>
          </a:xfrm>
          <a:custGeom>
            <a:avLst/>
            <a:gdLst/>
            <a:ahLst/>
            <a:cxnLst/>
            <a:rect l="l" t="t" r="r" b="b"/>
            <a:pathLst>
              <a:path w="946150">
                <a:moveTo>
                  <a:pt x="0" y="0"/>
                </a:moveTo>
                <a:lnTo>
                  <a:pt x="94602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22960" y="3053969"/>
            <a:ext cx="2014220" cy="0"/>
          </a:xfrm>
          <a:custGeom>
            <a:avLst/>
            <a:gdLst/>
            <a:ahLst/>
            <a:cxnLst/>
            <a:rect l="l" t="t" r="r" b="b"/>
            <a:pathLst>
              <a:path w="2014220">
                <a:moveTo>
                  <a:pt x="0" y="0"/>
                </a:moveTo>
                <a:lnTo>
                  <a:pt x="201396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22960" y="20665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49603" y="2604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49603" y="26128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53477" y="2612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177797" y="2632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177797" y="2640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181544" y="2640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202563" y="2656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206436" y="2665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205864" y="2660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09738" y="2668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29105" y="2682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32852" y="2691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45616" y="2699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49362" y="2707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57172" y="2710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60919" y="2719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72032" y="2725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75905" y="2733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69567" y="2818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373441" y="2827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22527" y="2867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26400" y="2876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16761" y="2950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20634" y="29590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526794" y="2958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516761" y="2967354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>
                <a:moveTo>
                  <a:pt x="0" y="0"/>
                </a:moveTo>
                <a:lnTo>
                  <a:pt x="354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530540" y="2967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35049" y="2965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38795" y="29741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632585" y="3041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632585" y="3050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636331" y="3050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683892" y="3078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683892" y="3086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87639" y="3086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88845" y="3081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88845" y="3089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92592" y="3089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799589" y="3147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799589" y="3161664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735" y="0"/>
                </a:lnTo>
              </a:path>
            </a:pathLst>
          </a:custGeom>
          <a:ln w="204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803463" y="3156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821179" y="3158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824926" y="3167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829435" y="316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829435" y="3171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833181" y="317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865757" y="3178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865757" y="3187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69630" y="3187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78964" y="3184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878964" y="3192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82838" y="3192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998154" y="2789872"/>
            <a:ext cx="1014158" cy="75882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140836" y="2762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144710" y="2771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154045" y="2761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157918" y="2770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183889" y="2760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187636" y="27694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213607" y="2761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217481" y="27699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235198" y="2762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238944" y="2771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246754" y="27637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250501" y="27723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266566" y="2766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270313" y="2774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289680" y="2769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293554" y="2778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297935" y="2771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301809" y="27797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304540" y="2772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308413" y="27809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332734" y="2778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336480" y="2787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340989" y="27807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344735" y="27893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347592" y="2782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351466" y="2791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398901" y="2798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402647" y="2807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405504" y="2801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409251" y="2809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483228" y="28352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486975" y="28438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593972" y="2901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597846" y="29102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665092" y="29554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665092" y="29639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668966" y="29639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689984" y="2976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689984" y="2984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693731" y="2984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701541" y="29861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701541" y="2994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705288" y="29947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719703" y="3002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719703" y="30109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723576" y="30108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754501" y="3034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754501" y="3042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758247" y="3042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777678" y="2927667"/>
            <a:ext cx="1194435" cy="67932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036184" y="3022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036184" y="30313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039931" y="30312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097398" y="29878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097398" y="29964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101145" y="29963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198427" y="2338006"/>
            <a:ext cx="898271" cy="599313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220333" y="2528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220333" y="2537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224079" y="25370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334378" y="26750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338252" y="26835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615556" y="3176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615556" y="31852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619430" y="3185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812406" y="3619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12406" y="36278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16153" y="3627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32218" y="36671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32218" y="36756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35965" y="36756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982714" y="4043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982714" y="4051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986460" y="4051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245604" y="4736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245604" y="47456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249477" y="4745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158239" y="2110867"/>
            <a:ext cx="0" cy="540385"/>
          </a:xfrm>
          <a:custGeom>
            <a:avLst/>
            <a:gdLst/>
            <a:ahLst/>
            <a:cxnLst/>
            <a:rect l="l" t="t" r="r" b="b"/>
            <a:pathLst>
              <a:path h="540385">
                <a:moveTo>
                  <a:pt x="0" y="0"/>
                </a:moveTo>
                <a:lnTo>
                  <a:pt x="0" y="539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158239" y="2949955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9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066800" y="3114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066800" y="21108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186307" y="2153920"/>
            <a:ext cx="0" cy="497205"/>
          </a:xfrm>
          <a:custGeom>
            <a:avLst/>
            <a:gdLst/>
            <a:ahLst/>
            <a:cxnLst/>
            <a:rect l="l" t="t" r="r" b="b"/>
            <a:pathLst>
              <a:path h="497205">
                <a:moveTo>
                  <a:pt x="0" y="0"/>
                </a:moveTo>
                <a:lnTo>
                  <a:pt x="0" y="4968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186307" y="2949955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6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094866" y="3127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094866" y="2153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211199" y="2191511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0"/>
                </a:moveTo>
                <a:lnTo>
                  <a:pt x="0" y="459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211199" y="2949955"/>
            <a:ext cx="0" cy="189230"/>
          </a:xfrm>
          <a:custGeom>
            <a:avLst/>
            <a:gdLst/>
            <a:ahLst/>
            <a:cxnLst/>
            <a:rect l="l" t="t" r="r" b="b"/>
            <a:pathLst>
              <a:path h="189230">
                <a:moveTo>
                  <a:pt x="0" y="0"/>
                </a:moveTo>
                <a:lnTo>
                  <a:pt x="0" y="1892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119758" y="3140011"/>
            <a:ext cx="186690" cy="0"/>
          </a:xfrm>
          <a:custGeom>
            <a:avLst/>
            <a:gdLst/>
            <a:ahLst/>
            <a:cxnLst/>
            <a:rect l="l" t="t" r="r" b="b"/>
            <a:pathLst>
              <a:path w="186690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119758" y="2193988"/>
            <a:ext cx="186690" cy="0"/>
          </a:xfrm>
          <a:custGeom>
            <a:avLst/>
            <a:gdLst/>
            <a:ahLst/>
            <a:cxnLst/>
            <a:rect l="l" t="t" r="r" b="b"/>
            <a:pathLst>
              <a:path w="186690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447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214500" y="2196464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214500" y="2949955"/>
            <a:ext cx="0" cy="191135"/>
          </a:xfrm>
          <a:custGeom>
            <a:avLst/>
            <a:gdLst/>
            <a:ahLst/>
            <a:cxnLst/>
            <a:rect l="l" t="t" r="r" b="b"/>
            <a:pathLst>
              <a:path h="191135">
                <a:moveTo>
                  <a:pt x="0" y="0"/>
                </a:moveTo>
                <a:lnTo>
                  <a:pt x="0" y="190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237614" y="2231135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237614" y="2949955"/>
            <a:ext cx="0" cy="201930"/>
          </a:xfrm>
          <a:custGeom>
            <a:avLst/>
            <a:gdLst/>
            <a:ahLst/>
            <a:cxnLst/>
            <a:rect l="l" t="t" r="r" b="b"/>
            <a:pathLst>
              <a:path h="201930">
                <a:moveTo>
                  <a:pt x="0" y="0"/>
                </a:moveTo>
                <a:lnTo>
                  <a:pt x="0" y="2019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146175" y="3151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146175" y="2231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254125" y="2255520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5">
                <a:moveTo>
                  <a:pt x="0" y="0"/>
                </a:moveTo>
                <a:lnTo>
                  <a:pt x="0" y="395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254125" y="2949955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10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162685" y="3160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162685" y="2255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265682" y="2272538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82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265682" y="2949955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174241" y="3165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174241" y="2272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280667" y="2294127"/>
            <a:ext cx="0" cy="356870"/>
          </a:xfrm>
          <a:custGeom>
            <a:avLst/>
            <a:gdLst/>
            <a:ahLst/>
            <a:cxnLst/>
            <a:rect l="l" t="t" r="r" b="b"/>
            <a:pathLst>
              <a:path h="356869">
                <a:moveTo>
                  <a:pt x="0" y="0"/>
                </a:moveTo>
                <a:lnTo>
                  <a:pt x="0" y="3566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280667" y="2949955"/>
            <a:ext cx="0" cy="223520"/>
          </a:xfrm>
          <a:custGeom>
            <a:avLst/>
            <a:gdLst/>
            <a:ahLst/>
            <a:cxnLst/>
            <a:rect l="l" t="t" r="r" b="b"/>
            <a:pathLst>
              <a:path h="223519">
                <a:moveTo>
                  <a:pt x="0" y="0"/>
                </a:moveTo>
                <a:lnTo>
                  <a:pt x="0" y="223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189227" y="3173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189227" y="2294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378203" y="2429510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4">
                <a:moveTo>
                  <a:pt x="0" y="0"/>
                </a:moveTo>
                <a:lnTo>
                  <a:pt x="0" y="221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378203" y="2949955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286763" y="3225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286763" y="2429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431163" y="2497454"/>
            <a:ext cx="0" cy="153670"/>
          </a:xfrm>
          <a:custGeom>
            <a:avLst/>
            <a:gdLst/>
            <a:ahLst/>
            <a:cxnLst/>
            <a:rect l="l" t="t" r="r" b="b"/>
            <a:pathLst>
              <a:path h="153669">
                <a:moveTo>
                  <a:pt x="0" y="0"/>
                </a:moveTo>
                <a:lnTo>
                  <a:pt x="0" y="153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431163" y="2949955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339722" y="3255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339722" y="2497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525397" y="2606929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525397" y="2949955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433957" y="33111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433957" y="2606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535302" y="2617470"/>
            <a:ext cx="0" cy="33655"/>
          </a:xfrm>
          <a:custGeom>
            <a:avLst/>
            <a:gdLst/>
            <a:ahLst/>
            <a:cxnLst/>
            <a:rect l="l" t="t" r="r" b="b"/>
            <a:pathLst>
              <a:path h="33655">
                <a:moveTo>
                  <a:pt x="0" y="0"/>
                </a:moveTo>
                <a:lnTo>
                  <a:pt x="0" y="33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535302" y="2949955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0"/>
                </a:moveTo>
                <a:lnTo>
                  <a:pt x="0" y="3671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443863" y="331965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443863" y="262185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43558" y="2626232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43558" y="2949955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641094" y="2949955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49653" y="3381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692401" y="2949955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22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600961" y="3413696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24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697354" y="2949955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4">
                <a:moveTo>
                  <a:pt x="0" y="0"/>
                </a:moveTo>
                <a:lnTo>
                  <a:pt x="0" y="465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808226" y="2949955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716785" y="34744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829689" y="2949955"/>
            <a:ext cx="0" cy="534670"/>
          </a:xfrm>
          <a:custGeom>
            <a:avLst/>
            <a:gdLst/>
            <a:ahLst/>
            <a:cxnLst/>
            <a:rect l="l" t="t" r="r" b="b"/>
            <a:pathLst>
              <a:path h="534670">
                <a:moveTo>
                  <a:pt x="0" y="0"/>
                </a:moveTo>
                <a:lnTo>
                  <a:pt x="0" y="534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738248" y="348634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837944" y="2949955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8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874392" y="2949955"/>
            <a:ext cx="0" cy="553720"/>
          </a:xfrm>
          <a:custGeom>
            <a:avLst/>
            <a:gdLst/>
            <a:ahLst/>
            <a:cxnLst/>
            <a:rect l="l" t="t" r="r" b="b"/>
            <a:pathLst>
              <a:path h="553720">
                <a:moveTo>
                  <a:pt x="0" y="0"/>
                </a:moveTo>
                <a:lnTo>
                  <a:pt x="0" y="553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782952" y="3503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887601" y="2949955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796160" y="3508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780664" y="2618358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689225" y="2617342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1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783967" y="2616326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792222" y="2611247"/>
            <a:ext cx="0" cy="40005"/>
          </a:xfrm>
          <a:custGeom>
            <a:avLst/>
            <a:gdLst/>
            <a:ahLst/>
            <a:cxnLst/>
            <a:rect l="l" t="t" r="r" b="b"/>
            <a:pathLst>
              <a:path h="40005">
                <a:moveTo>
                  <a:pt x="0" y="0"/>
                </a:moveTo>
                <a:lnTo>
                  <a:pt x="0" y="39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700782" y="2609723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2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797175" y="2608198"/>
            <a:ext cx="0" cy="42545"/>
          </a:xfrm>
          <a:custGeom>
            <a:avLst/>
            <a:gdLst/>
            <a:ahLst/>
            <a:cxnLst/>
            <a:rect l="l" t="t" r="r" b="b"/>
            <a:pathLst>
              <a:path h="42544">
                <a:moveTo>
                  <a:pt x="0" y="0"/>
                </a:moveTo>
                <a:lnTo>
                  <a:pt x="0" y="42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812033" y="2599308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720594" y="259734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818638" y="2595372"/>
            <a:ext cx="0" cy="55880"/>
          </a:xfrm>
          <a:custGeom>
            <a:avLst/>
            <a:gdLst/>
            <a:ahLst/>
            <a:cxnLst/>
            <a:rect l="l" t="t" r="r" b="b"/>
            <a:pathLst>
              <a:path h="55880">
                <a:moveTo>
                  <a:pt x="0" y="0"/>
                </a:moveTo>
                <a:lnTo>
                  <a:pt x="0" y="55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831973" y="2587625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740532" y="25876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841879" y="2581910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750439" y="25819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868295" y="2567177"/>
            <a:ext cx="0" cy="83820"/>
          </a:xfrm>
          <a:custGeom>
            <a:avLst/>
            <a:gdLst/>
            <a:ahLst/>
            <a:cxnLst/>
            <a:rect l="l" t="t" r="r" b="b"/>
            <a:pathLst>
              <a:path h="83819">
                <a:moveTo>
                  <a:pt x="0" y="0"/>
                </a:moveTo>
                <a:lnTo>
                  <a:pt x="0" y="83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76854" y="2567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898013" y="2551429"/>
            <a:ext cx="0" cy="99695"/>
          </a:xfrm>
          <a:custGeom>
            <a:avLst/>
            <a:gdLst/>
            <a:ahLst/>
            <a:cxnLst/>
            <a:rect l="l" t="t" r="r" b="b"/>
            <a:pathLst>
              <a:path h="99694">
                <a:moveTo>
                  <a:pt x="0" y="0"/>
                </a:moveTo>
                <a:lnTo>
                  <a:pt x="0" y="993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806573" y="254939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262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902966" y="2549017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1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06395" y="2547366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5">
                <a:moveTo>
                  <a:pt x="0" y="0"/>
                </a:moveTo>
                <a:lnTo>
                  <a:pt x="0" y="1033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946019" y="2528951"/>
            <a:ext cx="0" cy="121920"/>
          </a:xfrm>
          <a:custGeom>
            <a:avLst/>
            <a:gdLst/>
            <a:ahLst/>
            <a:cxnLst/>
            <a:rect l="l" t="t" r="r" b="b"/>
            <a:pathLst>
              <a:path h="121919">
                <a:moveTo>
                  <a:pt x="0" y="0"/>
                </a:moveTo>
                <a:lnTo>
                  <a:pt x="0" y="1217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854579" y="2528189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949320" y="2527426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957576" y="2523998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67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866135" y="2522982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1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962529" y="2521966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5">
                <a:moveTo>
                  <a:pt x="0" y="0"/>
                </a:moveTo>
                <a:lnTo>
                  <a:pt x="0" y="128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982467" y="2514345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3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891027" y="2514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998977" y="2508504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22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907538" y="2508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149473" y="2477261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149473" y="2949955"/>
            <a:ext cx="0" cy="115570"/>
          </a:xfrm>
          <a:custGeom>
            <a:avLst/>
            <a:gdLst/>
            <a:ahLst/>
            <a:cxnLst/>
            <a:rect l="l" t="t" r="r" b="b"/>
            <a:pathLst>
              <a:path h="115569">
                <a:moveTo>
                  <a:pt x="0" y="0"/>
                </a:moveTo>
                <a:lnTo>
                  <a:pt x="0" y="115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096514" y="3064700"/>
            <a:ext cx="217170" cy="0"/>
          </a:xfrm>
          <a:custGeom>
            <a:avLst/>
            <a:gdLst/>
            <a:ahLst/>
            <a:cxnLst/>
            <a:rect l="l" t="t" r="r" b="b"/>
            <a:pathLst>
              <a:path w="217170">
                <a:moveTo>
                  <a:pt x="0" y="0"/>
                </a:moveTo>
                <a:lnTo>
                  <a:pt x="217170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058032" y="2476626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70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162680" y="2476245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4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162680" y="2949955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192398" y="2474976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192398" y="2949955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3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100958" y="2475039"/>
            <a:ext cx="212725" cy="0"/>
          </a:xfrm>
          <a:custGeom>
            <a:avLst/>
            <a:gdLst/>
            <a:ahLst/>
            <a:cxnLst/>
            <a:rect l="l" t="t" r="r" b="b"/>
            <a:pathLst>
              <a:path w="212725">
                <a:moveTo>
                  <a:pt x="0" y="0"/>
                </a:moveTo>
                <a:lnTo>
                  <a:pt x="212725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222244" y="2475102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6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222244" y="2949955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243707" y="2475992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47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243707" y="2949955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5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152267" y="30665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255264" y="2476754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9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255264" y="2949955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163823" y="30678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75076" y="2478532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2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275076" y="2949955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0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183635" y="30707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183635" y="2478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298316" y="2481326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0"/>
                </a:moveTo>
                <a:lnTo>
                  <a:pt x="0" y="169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298316" y="2949955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4">
                <a:moveTo>
                  <a:pt x="0" y="0"/>
                </a:moveTo>
                <a:lnTo>
                  <a:pt x="0" y="1250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206876" y="3075939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206876" y="248196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0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306571" y="2482595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306571" y="2949955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68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313176" y="2483611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1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313176" y="2949955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5">
                <a:moveTo>
                  <a:pt x="0" y="0"/>
                </a:moveTo>
                <a:lnTo>
                  <a:pt x="0" y="1283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221735" y="3078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221735" y="24836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341242" y="2488692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341242" y="2949955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249802" y="3087052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249802" y="2489517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349497" y="2490342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349497" y="2949955"/>
            <a:ext cx="0" cy="138430"/>
          </a:xfrm>
          <a:custGeom>
            <a:avLst/>
            <a:gdLst/>
            <a:ahLst/>
            <a:cxnLst/>
            <a:rect l="l" t="t" r="r" b="b"/>
            <a:pathLst>
              <a:path h="138430">
                <a:moveTo>
                  <a:pt x="0" y="0"/>
                </a:moveTo>
                <a:lnTo>
                  <a:pt x="0" y="138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356228" y="2491867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8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356228" y="2949955"/>
            <a:ext cx="0" cy="140970"/>
          </a:xfrm>
          <a:custGeom>
            <a:avLst/>
            <a:gdLst/>
            <a:ahLst/>
            <a:cxnLst/>
            <a:rect l="l" t="t" r="r" b="b"/>
            <a:pathLst>
              <a:path h="140969">
                <a:moveTo>
                  <a:pt x="0" y="0"/>
                </a:moveTo>
                <a:lnTo>
                  <a:pt x="0" y="140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264789" y="3090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264789" y="24918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407409" y="2505455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407409" y="2949955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315970" y="311061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231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315970" y="2506472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1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414014" y="2507488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414014" y="2949955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491738" y="2537205"/>
            <a:ext cx="0" cy="113664"/>
          </a:xfrm>
          <a:custGeom>
            <a:avLst/>
            <a:gdLst/>
            <a:ahLst/>
            <a:cxnLst/>
            <a:rect l="l" t="t" r="r" b="b"/>
            <a:pathLst>
              <a:path h="113664">
                <a:moveTo>
                  <a:pt x="0" y="0"/>
                </a:moveTo>
                <a:lnTo>
                  <a:pt x="0" y="113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491738" y="2949955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400297" y="31503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400297" y="2537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602609" y="2599182"/>
            <a:ext cx="0" cy="52069"/>
          </a:xfrm>
          <a:custGeom>
            <a:avLst/>
            <a:gdLst/>
            <a:ahLst/>
            <a:cxnLst/>
            <a:rect l="l" t="t" r="r" b="b"/>
            <a:pathLst>
              <a:path h="52069">
                <a:moveTo>
                  <a:pt x="0" y="0"/>
                </a:moveTo>
                <a:lnTo>
                  <a:pt x="0" y="515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602609" y="2949955"/>
            <a:ext cx="0" cy="271780"/>
          </a:xfrm>
          <a:custGeom>
            <a:avLst/>
            <a:gdLst/>
            <a:ahLst/>
            <a:cxnLst/>
            <a:rect l="l" t="t" r="r" b="b"/>
            <a:pathLst>
              <a:path h="271780">
                <a:moveTo>
                  <a:pt x="0" y="0"/>
                </a:moveTo>
                <a:lnTo>
                  <a:pt x="0" y="271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511169" y="32212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511169" y="2599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673728" y="2949955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4">
                <a:moveTo>
                  <a:pt x="0" y="0"/>
                </a:moveTo>
                <a:lnTo>
                  <a:pt x="0" y="3255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582289" y="3275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582289" y="26523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698494" y="2949955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8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607053" y="3295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710051" y="2949955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618610" y="33055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728339" y="2949955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636898" y="3321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763009" y="2949955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671570" y="3351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914400" y="2937891"/>
            <a:ext cx="3535679" cy="0"/>
          </a:xfrm>
          <a:custGeom>
            <a:avLst/>
            <a:gdLst/>
            <a:ahLst/>
            <a:cxnLst/>
            <a:rect l="l" t="t" r="r" b="b"/>
            <a:pathLst>
              <a:path w="3535679">
                <a:moveTo>
                  <a:pt x="0" y="0"/>
                </a:moveTo>
                <a:lnTo>
                  <a:pt x="353510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042536" y="3379660"/>
            <a:ext cx="407034" cy="0"/>
          </a:xfrm>
          <a:custGeom>
            <a:avLst/>
            <a:gdLst/>
            <a:ahLst/>
            <a:cxnLst/>
            <a:rect l="l" t="t" r="r" b="b"/>
            <a:pathLst>
              <a:path w="407035">
                <a:moveTo>
                  <a:pt x="0" y="0"/>
                </a:moveTo>
                <a:lnTo>
                  <a:pt x="40697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507229" y="3509645"/>
            <a:ext cx="41910" cy="0"/>
          </a:xfrm>
          <a:custGeom>
            <a:avLst/>
            <a:gdLst/>
            <a:ahLst/>
            <a:cxnLst/>
            <a:rect l="l" t="t" r="r" b="b"/>
            <a:pathLst>
              <a:path w="41910">
                <a:moveTo>
                  <a:pt x="0" y="0"/>
                </a:moveTo>
                <a:lnTo>
                  <a:pt x="41783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914400" y="2937446"/>
            <a:ext cx="3538854" cy="0"/>
          </a:xfrm>
          <a:custGeom>
            <a:avLst/>
            <a:gdLst/>
            <a:ahLst/>
            <a:cxnLst/>
            <a:rect l="l" t="t" r="r" b="b"/>
            <a:pathLst>
              <a:path w="3538854">
                <a:moveTo>
                  <a:pt x="0" y="0"/>
                </a:moveTo>
                <a:lnTo>
                  <a:pt x="353841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042536" y="3379152"/>
            <a:ext cx="410845" cy="0"/>
          </a:xfrm>
          <a:custGeom>
            <a:avLst/>
            <a:gdLst/>
            <a:ahLst/>
            <a:cxnLst/>
            <a:rect l="l" t="t" r="r" b="b"/>
            <a:pathLst>
              <a:path w="410845">
                <a:moveTo>
                  <a:pt x="0" y="0"/>
                </a:moveTo>
                <a:lnTo>
                  <a:pt x="41027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914400" y="2934842"/>
            <a:ext cx="3557270" cy="0"/>
          </a:xfrm>
          <a:custGeom>
            <a:avLst/>
            <a:gdLst/>
            <a:ahLst/>
            <a:cxnLst/>
            <a:rect l="l" t="t" r="r" b="b"/>
            <a:pathLst>
              <a:path w="3557270">
                <a:moveTo>
                  <a:pt x="0" y="0"/>
                </a:moveTo>
                <a:lnTo>
                  <a:pt x="355669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042536" y="3376548"/>
            <a:ext cx="428625" cy="0"/>
          </a:xfrm>
          <a:custGeom>
            <a:avLst/>
            <a:gdLst/>
            <a:ahLst/>
            <a:cxnLst/>
            <a:rect l="l" t="t" r="r" b="b"/>
            <a:pathLst>
              <a:path w="428625">
                <a:moveTo>
                  <a:pt x="0" y="0"/>
                </a:moveTo>
                <a:lnTo>
                  <a:pt x="42856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507229" y="3503295"/>
            <a:ext cx="65405" cy="0"/>
          </a:xfrm>
          <a:custGeom>
            <a:avLst/>
            <a:gdLst/>
            <a:ahLst/>
            <a:cxnLst/>
            <a:rect l="l" t="t" r="r" b="b"/>
            <a:pathLst>
              <a:path w="65404">
                <a:moveTo>
                  <a:pt x="0" y="0"/>
                </a:moveTo>
                <a:lnTo>
                  <a:pt x="65024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914400" y="2934207"/>
            <a:ext cx="3561715" cy="0"/>
          </a:xfrm>
          <a:custGeom>
            <a:avLst/>
            <a:gdLst/>
            <a:ahLst/>
            <a:cxnLst/>
            <a:rect l="l" t="t" r="r" b="b"/>
            <a:pathLst>
              <a:path w="3561715">
                <a:moveTo>
                  <a:pt x="0" y="0"/>
                </a:moveTo>
                <a:lnTo>
                  <a:pt x="356165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042536" y="3375914"/>
            <a:ext cx="433705" cy="0"/>
          </a:xfrm>
          <a:custGeom>
            <a:avLst/>
            <a:gdLst/>
            <a:ahLst/>
            <a:cxnLst/>
            <a:rect l="l" t="t" r="r" b="b"/>
            <a:pathLst>
              <a:path w="433704">
                <a:moveTo>
                  <a:pt x="0" y="0"/>
                </a:moveTo>
                <a:lnTo>
                  <a:pt x="4335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914400" y="2932810"/>
            <a:ext cx="3571875" cy="0"/>
          </a:xfrm>
          <a:custGeom>
            <a:avLst/>
            <a:gdLst/>
            <a:ahLst/>
            <a:cxnLst/>
            <a:rect l="l" t="t" r="r" b="b"/>
            <a:pathLst>
              <a:path w="3571875">
                <a:moveTo>
                  <a:pt x="0" y="0"/>
                </a:moveTo>
                <a:lnTo>
                  <a:pt x="357155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42536" y="3374516"/>
            <a:ext cx="443865" cy="0"/>
          </a:xfrm>
          <a:custGeom>
            <a:avLst/>
            <a:gdLst/>
            <a:ahLst/>
            <a:cxnLst/>
            <a:rect l="l" t="t" r="r" b="b"/>
            <a:pathLst>
              <a:path w="443864">
                <a:moveTo>
                  <a:pt x="0" y="0"/>
                </a:moveTo>
                <a:lnTo>
                  <a:pt x="44342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507229" y="3499865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>
                <a:moveTo>
                  <a:pt x="0" y="0"/>
                </a:moveTo>
                <a:lnTo>
                  <a:pt x="7493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500626" y="2949955"/>
            <a:ext cx="0" cy="547370"/>
          </a:xfrm>
          <a:custGeom>
            <a:avLst/>
            <a:gdLst/>
            <a:ahLst/>
            <a:cxnLst/>
            <a:rect l="l" t="t" r="r" b="b"/>
            <a:pathLst>
              <a:path h="547370">
                <a:moveTo>
                  <a:pt x="0" y="0"/>
                </a:moveTo>
                <a:lnTo>
                  <a:pt x="0" y="547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507229" y="3497326"/>
            <a:ext cx="85090" cy="0"/>
          </a:xfrm>
          <a:custGeom>
            <a:avLst/>
            <a:gdLst/>
            <a:ahLst/>
            <a:cxnLst/>
            <a:rect l="l" t="t" r="r" b="b"/>
            <a:pathLst>
              <a:path w="85089">
                <a:moveTo>
                  <a:pt x="0" y="0"/>
                </a:moveTo>
                <a:lnTo>
                  <a:pt x="8483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523740" y="2949955"/>
            <a:ext cx="0" cy="541655"/>
          </a:xfrm>
          <a:custGeom>
            <a:avLst/>
            <a:gdLst/>
            <a:ahLst/>
            <a:cxnLst/>
            <a:rect l="l" t="t" r="r" b="b"/>
            <a:pathLst>
              <a:path h="541654">
                <a:moveTo>
                  <a:pt x="0" y="0"/>
                </a:moveTo>
                <a:lnTo>
                  <a:pt x="0" y="541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507229" y="3491610"/>
            <a:ext cx="107950" cy="0"/>
          </a:xfrm>
          <a:custGeom>
            <a:avLst/>
            <a:gdLst/>
            <a:ahLst/>
            <a:cxnLst/>
            <a:rect l="l" t="t" r="r" b="b"/>
            <a:pathLst>
              <a:path w="107950">
                <a:moveTo>
                  <a:pt x="0" y="0"/>
                </a:moveTo>
                <a:lnTo>
                  <a:pt x="10795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538598" y="2949955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80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507229" y="3488054"/>
            <a:ext cx="123189" cy="0"/>
          </a:xfrm>
          <a:custGeom>
            <a:avLst/>
            <a:gdLst/>
            <a:ahLst/>
            <a:cxnLst/>
            <a:rect l="l" t="t" r="r" b="b"/>
            <a:pathLst>
              <a:path w="123189">
                <a:moveTo>
                  <a:pt x="0" y="0"/>
                </a:moveTo>
                <a:lnTo>
                  <a:pt x="12280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566792" y="2949955"/>
            <a:ext cx="0" cy="532130"/>
          </a:xfrm>
          <a:custGeom>
            <a:avLst/>
            <a:gdLst/>
            <a:ahLst/>
            <a:cxnLst/>
            <a:rect l="l" t="t" r="r" b="b"/>
            <a:pathLst>
              <a:path h="532129">
                <a:moveTo>
                  <a:pt x="0" y="0"/>
                </a:moveTo>
                <a:lnTo>
                  <a:pt x="0" y="531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507229" y="3481832"/>
            <a:ext cx="151130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100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594859" y="2949955"/>
            <a:ext cx="0" cy="526415"/>
          </a:xfrm>
          <a:custGeom>
            <a:avLst/>
            <a:gdLst/>
            <a:ahLst/>
            <a:cxnLst/>
            <a:rect l="l" t="t" r="r" b="b"/>
            <a:pathLst>
              <a:path h="526414">
                <a:moveTo>
                  <a:pt x="0" y="0"/>
                </a:moveTo>
                <a:lnTo>
                  <a:pt x="0" y="526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503420" y="34761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604765" y="2949955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513326" y="347345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0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611370" y="2949955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0"/>
                </a:moveTo>
                <a:lnTo>
                  <a:pt x="0" y="522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637913" y="2949955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7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546472" y="3467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647819" y="2949955"/>
            <a:ext cx="0" cy="516255"/>
          </a:xfrm>
          <a:custGeom>
            <a:avLst/>
            <a:gdLst/>
            <a:ahLst/>
            <a:cxnLst/>
            <a:rect l="l" t="t" r="r" b="b"/>
            <a:pathLst>
              <a:path h="516254">
                <a:moveTo>
                  <a:pt x="0" y="0"/>
                </a:moveTo>
                <a:lnTo>
                  <a:pt x="0" y="5158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556378" y="34658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682490" y="2949955"/>
            <a:ext cx="0" cy="509270"/>
          </a:xfrm>
          <a:custGeom>
            <a:avLst/>
            <a:gdLst/>
            <a:ahLst/>
            <a:cxnLst/>
            <a:rect l="l" t="t" r="r" b="b"/>
            <a:pathLst>
              <a:path h="509270">
                <a:moveTo>
                  <a:pt x="0" y="0"/>
                </a:moveTo>
                <a:lnTo>
                  <a:pt x="0" y="509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591050" y="3459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702428" y="2949955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50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610989" y="3455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713985" y="2949955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622546" y="3451669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722240" y="2949955"/>
            <a:ext cx="0" cy="501015"/>
          </a:xfrm>
          <a:custGeom>
            <a:avLst/>
            <a:gdLst/>
            <a:ahLst/>
            <a:cxnLst/>
            <a:rect l="l" t="t" r="r" b="b"/>
            <a:pathLst>
              <a:path h="501014">
                <a:moveTo>
                  <a:pt x="0" y="0"/>
                </a:moveTo>
                <a:lnTo>
                  <a:pt x="0" y="500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733797" y="2949955"/>
            <a:ext cx="0" cy="498475"/>
          </a:xfrm>
          <a:custGeom>
            <a:avLst/>
            <a:gdLst/>
            <a:ahLst/>
            <a:cxnLst/>
            <a:rect l="l" t="t" r="r" b="b"/>
            <a:pathLst>
              <a:path h="498475">
                <a:moveTo>
                  <a:pt x="0" y="0"/>
                </a:moveTo>
                <a:lnTo>
                  <a:pt x="0" y="498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642358" y="3447732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737100" y="2949955"/>
            <a:ext cx="0" cy="497840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743703" y="2949955"/>
            <a:ext cx="0" cy="495934"/>
          </a:xfrm>
          <a:custGeom>
            <a:avLst/>
            <a:gdLst/>
            <a:ahLst/>
            <a:cxnLst/>
            <a:rect l="l" t="t" r="r" b="b"/>
            <a:pathLst>
              <a:path h="495935">
                <a:moveTo>
                  <a:pt x="0" y="0"/>
                </a:moveTo>
                <a:lnTo>
                  <a:pt x="0" y="495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652264" y="34457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804917" y="2949955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0"/>
                </a:moveTo>
                <a:lnTo>
                  <a:pt x="0" y="479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713478" y="3429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836286" y="2949955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744846" y="3419347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308" y="0"/>
                </a:lnTo>
              </a:path>
            </a:pathLst>
          </a:custGeom>
          <a:ln w="10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839715" y="2949955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8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892547" y="2949955"/>
            <a:ext cx="0" cy="450850"/>
          </a:xfrm>
          <a:custGeom>
            <a:avLst/>
            <a:gdLst/>
            <a:ahLst/>
            <a:cxnLst/>
            <a:rect l="l" t="t" r="r" b="b"/>
            <a:pathLst>
              <a:path h="450850">
                <a:moveTo>
                  <a:pt x="0" y="0"/>
                </a:moveTo>
                <a:lnTo>
                  <a:pt x="0" y="4504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801108" y="3400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902453" y="2949955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6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811014" y="3395662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3" y="0"/>
                </a:lnTo>
              </a:path>
            </a:pathLst>
          </a:custGeom>
          <a:ln w="114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907407" y="2949955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7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958715" y="2949955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867275" y="3373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044694" y="2949955"/>
            <a:ext cx="0" cy="382905"/>
          </a:xfrm>
          <a:custGeom>
            <a:avLst/>
            <a:gdLst/>
            <a:ahLst/>
            <a:cxnLst/>
            <a:rect l="l" t="t" r="r" b="b"/>
            <a:pathLst>
              <a:path h="382904">
                <a:moveTo>
                  <a:pt x="0" y="0"/>
                </a:moveTo>
                <a:lnTo>
                  <a:pt x="0" y="3827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953253" y="3332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105908" y="2949955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87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014467" y="32986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211826" y="2619375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211826" y="2949955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120385" y="3228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120385" y="2619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263007" y="2577592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263007" y="2949955"/>
            <a:ext cx="0" cy="238125"/>
          </a:xfrm>
          <a:custGeom>
            <a:avLst/>
            <a:gdLst/>
            <a:ahLst/>
            <a:cxnLst/>
            <a:rect l="l" t="t" r="r" b="b"/>
            <a:pathLst>
              <a:path h="238125">
                <a:moveTo>
                  <a:pt x="0" y="0"/>
                </a:moveTo>
                <a:lnTo>
                  <a:pt x="0" y="238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171566" y="3188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171566" y="2577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289550" y="2554477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62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289550" y="2949955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3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198109" y="3165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198109" y="25544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324221" y="2522727"/>
            <a:ext cx="0" cy="128270"/>
          </a:xfrm>
          <a:custGeom>
            <a:avLst/>
            <a:gdLst/>
            <a:ahLst/>
            <a:cxnLst/>
            <a:rect l="l" t="t" r="r" b="b"/>
            <a:pathLst>
              <a:path h="128269">
                <a:moveTo>
                  <a:pt x="0" y="0"/>
                </a:moveTo>
                <a:lnTo>
                  <a:pt x="0" y="1280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324221" y="2949955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32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232780" y="3130867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3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232780" y="2520442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3" y="0"/>
                </a:lnTo>
              </a:path>
            </a:pathLst>
          </a:custGeom>
          <a:ln w="1409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329173" y="2518155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329173" y="2949955"/>
            <a:ext cx="0" cy="179070"/>
          </a:xfrm>
          <a:custGeom>
            <a:avLst/>
            <a:gdLst/>
            <a:ahLst/>
            <a:cxnLst/>
            <a:rect l="l" t="t" r="r" b="b"/>
            <a:pathLst>
              <a:path h="179069">
                <a:moveTo>
                  <a:pt x="0" y="0"/>
                </a:moveTo>
                <a:lnTo>
                  <a:pt x="0" y="178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339079" y="2508630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2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339079" y="2949955"/>
            <a:ext cx="0" cy="168910"/>
          </a:xfrm>
          <a:custGeom>
            <a:avLst/>
            <a:gdLst/>
            <a:ahLst/>
            <a:cxnLst/>
            <a:rect l="l" t="t" r="r" b="b"/>
            <a:pathLst>
              <a:path h="168910">
                <a:moveTo>
                  <a:pt x="0" y="0"/>
                </a:moveTo>
                <a:lnTo>
                  <a:pt x="0" y="168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247640" y="311461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7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247640" y="250463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7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347334" y="2500629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4">
                <a:moveTo>
                  <a:pt x="0" y="0"/>
                </a:moveTo>
                <a:lnTo>
                  <a:pt x="0" y="1501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347334" y="2949955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5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350636" y="2497454"/>
            <a:ext cx="0" cy="153670"/>
          </a:xfrm>
          <a:custGeom>
            <a:avLst/>
            <a:gdLst/>
            <a:ahLst/>
            <a:cxnLst/>
            <a:rect l="l" t="t" r="r" b="b"/>
            <a:pathLst>
              <a:path h="153669">
                <a:moveTo>
                  <a:pt x="0" y="0"/>
                </a:moveTo>
                <a:lnTo>
                  <a:pt x="0" y="153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350636" y="2949955"/>
            <a:ext cx="0" cy="157480"/>
          </a:xfrm>
          <a:custGeom>
            <a:avLst/>
            <a:gdLst/>
            <a:ahLst/>
            <a:cxnLst/>
            <a:rect l="l" t="t" r="r" b="b"/>
            <a:pathLst>
              <a:path h="157480">
                <a:moveTo>
                  <a:pt x="0" y="0"/>
                </a:moveTo>
                <a:lnTo>
                  <a:pt x="0" y="157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259196" y="3107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259196" y="2497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385434" y="2462783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385434" y="2949955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6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293995" y="30706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293995" y="24627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411851" y="2435605"/>
            <a:ext cx="0" cy="215265"/>
          </a:xfrm>
          <a:custGeom>
            <a:avLst/>
            <a:gdLst/>
            <a:ahLst/>
            <a:cxnLst/>
            <a:rect l="l" t="t" r="r" b="b"/>
            <a:pathLst>
              <a:path h="215264">
                <a:moveTo>
                  <a:pt x="0" y="0"/>
                </a:moveTo>
                <a:lnTo>
                  <a:pt x="0" y="2151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411851" y="294995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320410" y="30413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320410" y="24356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458205" y="2386838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0"/>
                </a:moveTo>
                <a:lnTo>
                  <a:pt x="0" y="263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458205" y="2949955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3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366765" y="2988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366765" y="2386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474715" y="2369185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474715" y="2949955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383276" y="2969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383276" y="2369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516117" y="2325242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5">
                <a:moveTo>
                  <a:pt x="0" y="0"/>
                </a:moveTo>
                <a:lnTo>
                  <a:pt x="0" y="325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424678" y="2325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532628" y="2307717"/>
            <a:ext cx="0" cy="343535"/>
          </a:xfrm>
          <a:custGeom>
            <a:avLst/>
            <a:gdLst/>
            <a:ahLst/>
            <a:cxnLst/>
            <a:rect l="l" t="t" r="r" b="b"/>
            <a:pathLst>
              <a:path h="343535">
                <a:moveTo>
                  <a:pt x="0" y="0"/>
                </a:moveTo>
                <a:lnTo>
                  <a:pt x="0" y="343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441188" y="2307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568950" y="2269744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477509" y="22697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583935" y="2254504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2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492496" y="225031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7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592190" y="2246122"/>
            <a:ext cx="0" cy="405130"/>
          </a:xfrm>
          <a:custGeom>
            <a:avLst/>
            <a:gdLst/>
            <a:ahLst/>
            <a:cxnLst/>
            <a:rect l="l" t="t" r="r" b="b"/>
            <a:pathLst>
              <a:path h="405130">
                <a:moveTo>
                  <a:pt x="0" y="0"/>
                </a:moveTo>
                <a:lnTo>
                  <a:pt x="0" y="4046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626861" y="2211958"/>
            <a:ext cx="0" cy="438784"/>
          </a:xfrm>
          <a:custGeom>
            <a:avLst/>
            <a:gdLst/>
            <a:ahLst/>
            <a:cxnLst/>
            <a:rect l="l" t="t" r="r" b="b"/>
            <a:pathLst>
              <a:path h="438785">
                <a:moveTo>
                  <a:pt x="0" y="0"/>
                </a:moveTo>
                <a:lnTo>
                  <a:pt x="0" y="4387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535421" y="2211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641721" y="2197861"/>
            <a:ext cx="0" cy="453390"/>
          </a:xfrm>
          <a:custGeom>
            <a:avLst/>
            <a:gdLst/>
            <a:ahLst/>
            <a:cxnLst/>
            <a:rect l="l" t="t" r="r" b="b"/>
            <a:pathLst>
              <a:path h="453389">
                <a:moveTo>
                  <a:pt x="0" y="0"/>
                </a:moveTo>
                <a:lnTo>
                  <a:pt x="0" y="452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550280" y="21978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654928" y="2185670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5">
                <a:moveTo>
                  <a:pt x="0" y="0"/>
                </a:moveTo>
                <a:lnTo>
                  <a:pt x="0" y="4650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563489" y="2185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664961" y="2176779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4">
                <a:moveTo>
                  <a:pt x="0" y="0"/>
                </a:moveTo>
                <a:lnTo>
                  <a:pt x="0" y="473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573521" y="2173097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669915" y="2172335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0"/>
                </a:moveTo>
                <a:lnTo>
                  <a:pt x="0" y="4784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673216" y="2169414"/>
            <a:ext cx="0" cy="481330"/>
          </a:xfrm>
          <a:custGeom>
            <a:avLst/>
            <a:gdLst/>
            <a:ahLst/>
            <a:cxnLst/>
            <a:rect l="l" t="t" r="r" b="b"/>
            <a:pathLst>
              <a:path h="481330">
                <a:moveTo>
                  <a:pt x="0" y="0"/>
                </a:moveTo>
                <a:lnTo>
                  <a:pt x="0" y="4813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729351" y="2124201"/>
            <a:ext cx="0" cy="527050"/>
          </a:xfrm>
          <a:custGeom>
            <a:avLst/>
            <a:gdLst/>
            <a:ahLst/>
            <a:cxnLst/>
            <a:rect l="l" t="t" r="r" b="b"/>
            <a:pathLst>
              <a:path h="527050">
                <a:moveTo>
                  <a:pt x="0" y="0"/>
                </a:moveTo>
                <a:lnTo>
                  <a:pt x="0" y="526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637910" y="2124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739384" y="2117089"/>
            <a:ext cx="0" cy="534035"/>
          </a:xfrm>
          <a:custGeom>
            <a:avLst/>
            <a:gdLst/>
            <a:ahLst/>
            <a:cxnLst/>
            <a:rect l="l" t="t" r="r" b="b"/>
            <a:pathLst>
              <a:path h="534035">
                <a:moveTo>
                  <a:pt x="0" y="0"/>
                </a:moveTo>
                <a:lnTo>
                  <a:pt x="0" y="533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647944" y="2117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755894" y="2106041"/>
            <a:ext cx="0" cy="544830"/>
          </a:xfrm>
          <a:custGeom>
            <a:avLst/>
            <a:gdLst/>
            <a:ahLst/>
            <a:cxnLst/>
            <a:rect l="l" t="t" r="r" b="b"/>
            <a:pathLst>
              <a:path h="544830">
                <a:moveTo>
                  <a:pt x="0" y="0"/>
                </a:moveTo>
                <a:lnTo>
                  <a:pt x="0" y="5447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664453" y="21060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782309" y="2090166"/>
            <a:ext cx="0" cy="560705"/>
          </a:xfrm>
          <a:custGeom>
            <a:avLst/>
            <a:gdLst/>
            <a:ahLst/>
            <a:cxnLst/>
            <a:rect l="l" t="t" r="r" b="b"/>
            <a:pathLst>
              <a:path h="560705">
                <a:moveTo>
                  <a:pt x="0" y="0"/>
                </a:moveTo>
                <a:lnTo>
                  <a:pt x="0" y="560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690870" y="20901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797169" y="2082292"/>
            <a:ext cx="0" cy="568960"/>
          </a:xfrm>
          <a:custGeom>
            <a:avLst/>
            <a:gdLst/>
            <a:ahLst/>
            <a:cxnLst/>
            <a:rect l="l" t="t" r="r" b="b"/>
            <a:pathLst>
              <a:path h="568960">
                <a:moveTo>
                  <a:pt x="0" y="0"/>
                </a:moveTo>
                <a:lnTo>
                  <a:pt x="0" y="568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705728" y="2082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808853" y="2076830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589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717413" y="2070735"/>
            <a:ext cx="374650" cy="0"/>
          </a:xfrm>
          <a:custGeom>
            <a:avLst/>
            <a:gdLst/>
            <a:ahLst/>
            <a:cxnLst/>
            <a:rect l="l" t="t" r="r" b="b"/>
            <a:pathLst>
              <a:path w="374650">
                <a:moveTo>
                  <a:pt x="0" y="0"/>
                </a:moveTo>
                <a:lnTo>
                  <a:pt x="374650" y="0"/>
                </a:lnTo>
              </a:path>
            </a:pathLst>
          </a:custGeom>
          <a:ln w="2171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863335" y="2058542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5930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771896" y="2651061"/>
            <a:ext cx="247650" cy="0"/>
          </a:xfrm>
          <a:custGeom>
            <a:avLst/>
            <a:gdLst/>
            <a:ahLst/>
            <a:cxnLst/>
            <a:rect l="l" t="t" r="r" b="b"/>
            <a:pathLst>
              <a:path w="247650">
                <a:moveTo>
                  <a:pt x="0" y="0"/>
                </a:moveTo>
                <a:lnTo>
                  <a:pt x="247395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866638" y="2057780"/>
            <a:ext cx="0" cy="593725"/>
          </a:xfrm>
          <a:custGeom>
            <a:avLst/>
            <a:gdLst/>
            <a:ahLst/>
            <a:cxnLst/>
            <a:rect l="l" t="t" r="r" b="b"/>
            <a:pathLst>
              <a:path h="593725">
                <a:moveTo>
                  <a:pt x="0" y="593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883275" y="2054860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4">
                <a:moveTo>
                  <a:pt x="0" y="5946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791834" y="2649347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791834" y="2054542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888228" y="2054225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4">
                <a:moveTo>
                  <a:pt x="0" y="5949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927852" y="2052320"/>
            <a:ext cx="0" cy="598170"/>
          </a:xfrm>
          <a:custGeom>
            <a:avLst/>
            <a:gdLst/>
            <a:ahLst/>
            <a:cxnLst/>
            <a:rect l="l" t="t" r="r" b="b"/>
            <a:pathLst>
              <a:path h="598169">
                <a:moveTo>
                  <a:pt x="0" y="5981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836411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967603" y="2056638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4">
                <a:moveTo>
                  <a:pt x="0" y="6013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876163" y="26579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771896" y="2056638"/>
            <a:ext cx="290830" cy="0"/>
          </a:xfrm>
          <a:custGeom>
            <a:avLst/>
            <a:gdLst/>
            <a:ahLst/>
            <a:cxnLst/>
            <a:rect l="l" t="t" r="r" b="b"/>
            <a:pathLst>
              <a:path w="290829">
                <a:moveTo>
                  <a:pt x="0" y="0"/>
                </a:moveTo>
                <a:lnTo>
                  <a:pt x="29044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970904" y="2057273"/>
            <a:ext cx="0" cy="601980"/>
          </a:xfrm>
          <a:custGeom>
            <a:avLst/>
            <a:gdLst/>
            <a:ahLst/>
            <a:cxnLst/>
            <a:rect l="l" t="t" r="r" b="b"/>
            <a:pathLst>
              <a:path h="601980">
                <a:moveTo>
                  <a:pt x="0" y="601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000622" y="2064639"/>
            <a:ext cx="0" cy="604520"/>
          </a:xfrm>
          <a:custGeom>
            <a:avLst/>
            <a:gdLst/>
            <a:ahLst/>
            <a:cxnLst/>
            <a:rect l="l" t="t" r="r" b="b"/>
            <a:pathLst>
              <a:path h="604519">
                <a:moveTo>
                  <a:pt x="0" y="6042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008878" y="2067305"/>
            <a:ext cx="0" cy="583565"/>
          </a:xfrm>
          <a:custGeom>
            <a:avLst/>
            <a:gdLst/>
            <a:ahLst/>
            <a:cxnLst/>
            <a:rect l="l" t="t" r="r" b="b"/>
            <a:pathLst>
              <a:path h="583564">
                <a:moveTo>
                  <a:pt x="0" y="0"/>
                </a:moveTo>
                <a:lnTo>
                  <a:pt x="0" y="583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917438" y="2068766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012179" y="2068448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4">
                <a:moveTo>
                  <a:pt x="0" y="0"/>
                </a:moveTo>
                <a:lnTo>
                  <a:pt x="0" y="582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017133" y="2070226"/>
            <a:ext cx="0" cy="581025"/>
          </a:xfrm>
          <a:custGeom>
            <a:avLst/>
            <a:gdLst/>
            <a:ahLst/>
            <a:cxnLst/>
            <a:rect l="l" t="t" r="r" b="b"/>
            <a:pathLst>
              <a:path h="581025">
                <a:moveTo>
                  <a:pt x="0" y="0"/>
                </a:moveTo>
                <a:lnTo>
                  <a:pt x="0" y="5805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022085" y="2072132"/>
            <a:ext cx="0" cy="579120"/>
          </a:xfrm>
          <a:custGeom>
            <a:avLst/>
            <a:gdLst/>
            <a:ahLst/>
            <a:cxnLst/>
            <a:rect l="l" t="t" r="r" b="b"/>
            <a:pathLst>
              <a:path h="579119">
                <a:moveTo>
                  <a:pt x="0" y="0"/>
                </a:moveTo>
                <a:lnTo>
                  <a:pt x="0" y="5786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930646" y="2072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045327" y="2082038"/>
            <a:ext cx="0" cy="568960"/>
          </a:xfrm>
          <a:custGeom>
            <a:avLst/>
            <a:gdLst/>
            <a:ahLst/>
            <a:cxnLst/>
            <a:rect l="l" t="t" r="r" b="b"/>
            <a:pathLst>
              <a:path h="568960">
                <a:moveTo>
                  <a:pt x="0" y="0"/>
                </a:moveTo>
                <a:lnTo>
                  <a:pt x="0" y="568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953886" y="2082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083300" y="2102357"/>
            <a:ext cx="0" cy="548640"/>
          </a:xfrm>
          <a:custGeom>
            <a:avLst/>
            <a:gdLst/>
            <a:ahLst/>
            <a:cxnLst/>
            <a:rect l="l" t="t" r="r" b="b"/>
            <a:pathLst>
              <a:path h="548639">
                <a:moveTo>
                  <a:pt x="0" y="0"/>
                </a:moveTo>
                <a:lnTo>
                  <a:pt x="0" y="548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991859" y="2102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228841" y="2224023"/>
            <a:ext cx="0" cy="426720"/>
          </a:xfrm>
          <a:custGeom>
            <a:avLst/>
            <a:gdLst/>
            <a:ahLst/>
            <a:cxnLst/>
            <a:rect l="l" t="t" r="r" b="b"/>
            <a:pathLst>
              <a:path h="426719">
                <a:moveTo>
                  <a:pt x="0" y="0"/>
                </a:moveTo>
                <a:lnTo>
                  <a:pt x="0" y="426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137402" y="2224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343015" y="2361945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343015" y="2949955"/>
            <a:ext cx="0" cy="55880"/>
          </a:xfrm>
          <a:custGeom>
            <a:avLst/>
            <a:gdLst/>
            <a:ahLst/>
            <a:cxnLst/>
            <a:rect l="l" t="t" r="r" b="b"/>
            <a:pathLst>
              <a:path h="55880">
                <a:moveTo>
                  <a:pt x="0" y="0"/>
                </a:moveTo>
                <a:lnTo>
                  <a:pt x="0" y="55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251575" y="30053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251575" y="2361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624193" y="2949955"/>
            <a:ext cx="0" cy="600710"/>
          </a:xfrm>
          <a:custGeom>
            <a:avLst/>
            <a:gdLst/>
            <a:ahLst/>
            <a:cxnLst/>
            <a:rect l="l" t="t" r="r" b="b"/>
            <a:pathLst>
              <a:path h="600710">
                <a:moveTo>
                  <a:pt x="0" y="0"/>
                </a:moveTo>
                <a:lnTo>
                  <a:pt x="0" y="6002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532753" y="3550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820916" y="3207004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8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729476" y="40488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729476" y="3207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840728" y="3247898"/>
            <a:ext cx="0" cy="855980"/>
          </a:xfrm>
          <a:custGeom>
            <a:avLst/>
            <a:gdLst/>
            <a:ahLst/>
            <a:cxnLst/>
            <a:rect l="l" t="t" r="r" b="b"/>
            <a:pathLst>
              <a:path h="855979">
                <a:moveTo>
                  <a:pt x="0" y="855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749288" y="4103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749288" y="3247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991222" y="3565778"/>
            <a:ext cx="0" cy="972819"/>
          </a:xfrm>
          <a:custGeom>
            <a:avLst/>
            <a:gdLst/>
            <a:ahLst/>
            <a:cxnLst/>
            <a:rect l="l" t="t" r="r" b="b"/>
            <a:pathLst>
              <a:path h="972820">
                <a:moveTo>
                  <a:pt x="0" y="9723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899782" y="4538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899782" y="3565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254240" y="4136771"/>
            <a:ext cx="0" cy="1217930"/>
          </a:xfrm>
          <a:custGeom>
            <a:avLst/>
            <a:gdLst/>
            <a:ahLst/>
            <a:cxnLst/>
            <a:rect l="l" t="t" r="r" b="b"/>
            <a:pathLst>
              <a:path h="1217929">
                <a:moveTo>
                  <a:pt x="0" y="12175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162800" y="4136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498080" y="2501010"/>
            <a:ext cx="0" cy="2095500"/>
          </a:xfrm>
          <a:custGeom>
            <a:avLst/>
            <a:gdLst/>
            <a:ahLst/>
            <a:cxnLst/>
            <a:rect l="l" t="t" r="r" b="b"/>
            <a:pathLst>
              <a:path h="2095500">
                <a:moveTo>
                  <a:pt x="0" y="209499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498080" y="45960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498080" y="42966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7498080" y="39974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498080" y="3698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7498080" y="33989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498080" y="3099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498080" y="2800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7498080" y="2501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 txBox="1"/>
          <p:nvPr/>
        </p:nvSpPr>
        <p:spPr>
          <a:xfrm>
            <a:off x="7668259" y="453631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7668259" y="423697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7668259" y="393775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7668259" y="363842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7668259" y="333920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7668259" y="303986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4" name="object 634"/>
          <p:cNvSpPr txBox="1"/>
          <p:nvPr/>
        </p:nvSpPr>
        <p:spPr>
          <a:xfrm>
            <a:off x="7668259" y="274065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5" name="object 635"/>
          <p:cNvSpPr txBox="1"/>
          <p:nvPr/>
        </p:nvSpPr>
        <p:spPr>
          <a:xfrm>
            <a:off x="7668259" y="244131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1141094" y="2595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141094" y="2595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169161" y="262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169161" y="262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194053" y="2648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194053" y="2648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197355" y="2651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1197355" y="2651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220469" y="2674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220469" y="2674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236980" y="2690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236980" y="2690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248536" y="2702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248536" y="2702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263522" y="271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263522" y="271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1361058" y="2810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361058" y="2810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414017" y="2859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414017" y="2859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508252" y="294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508252" y="294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518158" y="2950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518158" y="2950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526413" y="2957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526413" y="2957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623949" y="3033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623949" y="3033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675257" y="3069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675257" y="3069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680210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680210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791080" y="3139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791080" y="3139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812544" y="3149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812544" y="3149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820798" y="3153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820798" y="3153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857248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857248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870455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870455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072449" y="3046666"/>
            <a:ext cx="496950" cy="212979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679192" y="2951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679192" y="2951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763520" y="2896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763520" y="2896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766822" y="2894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766822" y="2894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775076" y="2889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775076" y="2889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780029" y="2886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780029" y="2886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794889" y="28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794889" y="28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801492" y="2873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801492" y="2873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814827" y="2865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814827" y="2865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824733" y="2859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824733" y="2859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851150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851150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880867" y="2829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880867" y="2829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885820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885820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889250" y="2824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889250" y="2824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928873" y="2806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928873" y="2806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932176" y="2805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2932176" y="2805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2940430" y="2801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2940430" y="2801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2945383" y="2799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2945383" y="2799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965323" y="2791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965323" y="2791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2981832" y="278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981832" y="278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132327" y="2754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132327" y="2754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145535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145535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175254" y="2752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175254" y="2752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205098" y="2752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205098" y="2752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226561" y="2754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226561" y="2754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238119" y="2755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238119" y="2755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257930" y="2757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257930" y="2757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281171" y="276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281171" y="276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289427" y="2762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289427" y="2762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296030" y="276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296030" y="276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324097" y="2770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324097" y="2770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332353" y="2772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332353" y="2772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339084" y="2773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339084" y="2773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390265" y="2790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390265" y="2790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396869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396869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474592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474592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585464" y="2893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585464" y="2893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656584" y="29467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656584" y="29467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681348" y="296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681348" y="296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692905" y="2977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692905" y="2977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3711194" y="2993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3711194" y="2993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3745865" y="3025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3745865" y="3025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3851973" y="2974530"/>
            <a:ext cx="1275841" cy="354711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189918" y="2329497"/>
            <a:ext cx="915289" cy="616330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211696" y="2519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211696" y="2519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325870" y="2666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325870" y="2666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607047" y="3168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607047" y="3168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803770" y="3610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803770" y="3610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823582" y="3658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823582" y="3658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974078" y="4034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974078" y="4034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7237094" y="4728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7237094" y="4728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 txBox="1"/>
          <p:nvPr/>
        </p:nvSpPr>
        <p:spPr>
          <a:xfrm>
            <a:off x="225704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130131000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8" name="object 778"/>
          <p:cNvSpPr txBox="1"/>
          <p:nvPr/>
        </p:nvSpPr>
        <p:spPr>
          <a:xfrm>
            <a:off x="391083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130132000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79" name="object 779"/>
          <p:cNvSpPr txBox="1"/>
          <p:nvPr/>
        </p:nvSpPr>
        <p:spPr>
          <a:xfrm>
            <a:off x="556463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130133000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0" name="object 780"/>
          <p:cNvSpPr txBox="1"/>
          <p:nvPr/>
        </p:nvSpPr>
        <p:spPr>
          <a:xfrm>
            <a:off x="594230" y="49031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1" name="object 781"/>
          <p:cNvSpPr txBox="1"/>
          <p:nvPr/>
        </p:nvSpPr>
        <p:spPr>
          <a:xfrm>
            <a:off x="594230" y="391587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82" name="object 782"/>
          <p:cNvSpPr txBox="1"/>
          <p:nvPr/>
        </p:nvSpPr>
        <p:spPr>
          <a:xfrm>
            <a:off x="594230" y="29618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3" name="object 783"/>
          <p:cNvSpPr txBox="1"/>
          <p:nvPr/>
        </p:nvSpPr>
        <p:spPr>
          <a:xfrm>
            <a:off x="594230" y="197450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84" name="object 78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MEST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130130155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214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786" name="object 78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87" name="object 787"/>
          <p:cNvSpPr txBox="1"/>
          <p:nvPr/>
        </p:nvSpPr>
        <p:spPr>
          <a:xfrm>
            <a:off x="1183005" y="4147058"/>
            <a:ext cx="2858135" cy="29972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673100">
              <a:lnSpc>
                <a:spcPct val="100000"/>
              </a:lnSpc>
              <a:tabLst>
                <a:tab pos="1878964" algn="l"/>
              </a:tabLst>
            </a:pPr>
            <a:r>
              <a:rPr sz="600" dirty="0">
                <a:latin typeface="Arial"/>
                <a:cs typeface="Arial"/>
              </a:rPr>
              <a:t>promoter	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88" name="object 788"/>
          <p:cNvSpPr txBox="1"/>
          <p:nvPr/>
        </p:nvSpPr>
        <p:spPr>
          <a:xfrm>
            <a:off x="907364" y="4446396"/>
            <a:ext cx="1480185" cy="2997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789" name="object 789"/>
          <p:cNvSpPr/>
          <p:nvPr/>
        </p:nvSpPr>
        <p:spPr>
          <a:xfrm>
            <a:off x="914400" y="4446396"/>
            <a:ext cx="1473200" cy="299720"/>
          </a:xfrm>
          <a:custGeom>
            <a:avLst/>
            <a:gdLst/>
            <a:ahLst/>
            <a:cxnLst/>
            <a:rect l="l" t="t" r="r" b="b"/>
            <a:pathLst>
              <a:path w="1473200" h="299720">
                <a:moveTo>
                  <a:pt x="0" y="299211"/>
                </a:moveTo>
                <a:lnTo>
                  <a:pt x="1472692" y="299211"/>
                </a:lnTo>
                <a:lnTo>
                  <a:pt x="1472692" y="0"/>
                </a:lnTo>
                <a:lnTo>
                  <a:pt x="0" y="0"/>
                </a:lnTo>
                <a:lnTo>
                  <a:pt x="0" y="299211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 txBox="1"/>
          <p:nvPr/>
        </p:nvSpPr>
        <p:spPr>
          <a:xfrm>
            <a:off x="894664" y="4544820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4486528" y="3847846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211"/>
                </a:lnTo>
              </a:path>
            </a:pathLst>
          </a:custGeom>
          <a:ln w="42671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 txBox="1"/>
          <p:nvPr/>
        </p:nvSpPr>
        <p:spPr>
          <a:xfrm>
            <a:off x="4234560" y="3944999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93" name="object 793"/>
          <p:cNvSpPr/>
          <p:nvPr/>
        </p:nvSpPr>
        <p:spPr>
          <a:xfrm>
            <a:off x="2836926" y="3548507"/>
            <a:ext cx="259715" cy="299720"/>
          </a:xfrm>
          <a:custGeom>
            <a:avLst/>
            <a:gdLst/>
            <a:ahLst/>
            <a:cxnLst/>
            <a:rect l="l" t="t" r="r" b="b"/>
            <a:pathLst>
              <a:path w="259714" h="299720">
                <a:moveTo>
                  <a:pt x="0" y="299212"/>
                </a:moveTo>
                <a:lnTo>
                  <a:pt x="259587" y="299212"/>
                </a:lnTo>
                <a:lnTo>
                  <a:pt x="259587" y="0"/>
                </a:lnTo>
                <a:lnTo>
                  <a:pt x="0" y="0"/>
                </a:lnTo>
                <a:lnTo>
                  <a:pt x="0" y="2992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 txBox="1"/>
          <p:nvPr/>
        </p:nvSpPr>
        <p:spPr>
          <a:xfrm>
            <a:off x="2846070" y="365340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95" name="object 795"/>
          <p:cNvSpPr/>
          <p:nvPr/>
        </p:nvSpPr>
        <p:spPr>
          <a:xfrm>
            <a:off x="4042536" y="3548507"/>
            <a:ext cx="422275" cy="299720"/>
          </a:xfrm>
          <a:custGeom>
            <a:avLst/>
            <a:gdLst/>
            <a:ahLst/>
            <a:cxnLst/>
            <a:rect l="l" t="t" r="r" b="b"/>
            <a:pathLst>
              <a:path w="422275" h="299720">
                <a:moveTo>
                  <a:pt x="0" y="299212"/>
                </a:moveTo>
                <a:lnTo>
                  <a:pt x="421766" y="299212"/>
                </a:lnTo>
                <a:lnTo>
                  <a:pt x="421766" y="0"/>
                </a:lnTo>
                <a:lnTo>
                  <a:pt x="0" y="0"/>
                </a:lnTo>
                <a:lnTo>
                  <a:pt x="0" y="2992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 txBox="1"/>
          <p:nvPr/>
        </p:nvSpPr>
        <p:spPr>
          <a:xfrm>
            <a:off x="4132707" y="365340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2836926" y="2949955"/>
            <a:ext cx="259715" cy="299720"/>
          </a:xfrm>
          <a:custGeom>
            <a:avLst/>
            <a:gdLst/>
            <a:ahLst/>
            <a:cxnLst/>
            <a:rect l="l" t="t" r="r" b="b"/>
            <a:pathLst>
              <a:path w="259714" h="299719">
                <a:moveTo>
                  <a:pt x="0" y="299211"/>
                </a:moveTo>
                <a:lnTo>
                  <a:pt x="259587" y="299211"/>
                </a:lnTo>
                <a:lnTo>
                  <a:pt x="259587" y="0"/>
                </a:lnTo>
                <a:lnTo>
                  <a:pt x="0" y="0"/>
                </a:lnTo>
                <a:lnTo>
                  <a:pt x="0" y="2992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 txBox="1"/>
          <p:nvPr/>
        </p:nvSpPr>
        <p:spPr>
          <a:xfrm>
            <a:off x="2872485" y="304812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4042536" y="2949955"/>
            <a:ext cx="464820" cy="299720"/>
          </a:xfrm>
          <a:custGeom>
            <a:avLst/>
            <a:gdLst/>
            <a:ahLst/>
            <a:cxnLst/>
            <a:rect l="l" t="t" r="r" b="b"/>
            <a:pathLst>
              <a:path w="464820" h="299719">
                <a:moveTo>
                  <a:pt x="0" y="299211"/>
                </a:moveTo>
                <a:lnTo>
                  <a:pt x="464692" y="299211"/>
                </a:lnTo>
                <a:lnTo>
                  <a:pt x="464692" y="0"/>
                </a:lnTo>
                <a:lnTo>
                  <a:pt x="0" y="0"/>
                </a:lnTo>
                <a:lnTo>
                  <a:pt x="0" y="2992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 txBox="1"/>
          <p:nvPr/>
        </p:nvSpPr>
        <p:spPr>
          <a:xfrm>
            <a:off x="4180713" y="304812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2836926" y="3249295"/>
            <a:ext cx="259715" cy="299720"/>
          </a:xfrm>
          <a:custGeom>
            <a:avLst/>
            <a:gdLst/>
            <a:ahLst/>
            <a:cxnLst/>
            <a:rect l="l" t="t" r="r" b="b"/>
            <a:pathLst>
              <a:path w="259714" h="299720">
                <a:moveTo>
                  <a:pt x="0" y="299212"/>
                </a:moveTo>
                <a:lnTo>
                  <a:pt x="259587" y="299212"/>
                </a:lnTo>
                <a:lnTo>
                  <a:pt x="259587" y="0"/>
                </a:lnTo>
                <a:lnTo>
                  <a:pt x="0" y="0"/>
                </a:lnTo>
                <a:lnTo>
                  <a:pt x="0" y="29921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 txBox="1"/>
          <p:nvPr/>
        </p:nvSpPr>
        <p:spPr>
          <a:xfrm>
            <a:off x="2789935" y="335038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3" name="object 803"/>
          <p:cNvSpPr/>
          <p:nvPr/>
        </p:nvSpPr>
        <p:spPr>
          <a:xfrm>
            <a:off x="4042536" y="3249295"/>
            <a:ext cx="464820" cy="299720"/>
          </a:xfrm>
          <a:custGeom>
            <a:avLst/>
            <a:gdLst/>
            <a:ahLst/>
            <a:cxnLst/>
            <a:rect l="l" t="t" r="r" b="b"/>
            <a:pathLst>
              <a:path w="464820" h="299720">
                <a:moveTo>
                  <a:pt x="0" y="299212"/>
                </a:moveTo>
                <a:lnTo>
                  <a:pt x="464692" y="299212"/>
                </a:lnTo>
                <a:lnTo>
                  <a:pt x="464692" y="0"/>
                </a:lnTo>
                <a:lnTo>
                  <a:pt x="0" y="0"/>
                </a:lnTo>
                <a:lnTo>
                  <a:pt x="0" y="29921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 txBox="1"/>
          <p:nvPr/>
        </p:nvSpPr>
        <p:spPr>
          <a:xfrm>
            <a:off x="4098163" y="335038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5" name="object 805"/>
          <p:cNvSpPr txBox="1"/>
          <p:nvPr/>
        </p:nvSpPr>
        <p:spPr>
          <a:xfrm>
            <a:off x="914400" y="2650744"/>
            <a:ext cx="6583680" cy="2997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08712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914400" y="2650744"/>
            <a:ext cx="2183765" cy="299720"/>
          </a:xfrm>
          <a:custGeom>
            <a:avLst/>
            <a:gdLst/>
            <a:ahLst/>
            <a:cxnLst/>
            <a:rect l="l" t="t" r="r" b="b"/>
            <a:pathLst>
              <a:path w="2183765" h="299719">
                <a:moveTo>
                  <a:pt x="0" y="299211"/>
                </a:moveTo>
                <a:lnTo>
                  <a:pt x="2183765" y="299211"/>
                </a:lnTo>
                <a:lnTo>
                  <a:pt x="2183765" y="0"/>
                </a:lnTo>
                <a:lnTo>
                  <a:pt x="0" y="0"/>
                </a:lnTo>
                <a:lnTo>
                  <a:pt x="0" y="29921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 txBox="1"/>
          <p:nvPr/>
        </p:nvSpPr>
        <p:spPr>
          <a:xfrm>
            <a:off x="2091308" y="275577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3098164" y="2650744"/>
            <a:ext cx="1410970" cy="299720"/>
          </a:xfrm>
          <a:custGeom>
            <a:avLst/>
            <a:gdLst/>
            <a:ahLst/>
            <a:cxnLst/>
            <a:rect l="l" t="t" r="r" b="b"/>
            <a:pathLst>
              <a:path w="1410970" h="299719">
                <a:moveTo>
                  <a:pt x="0" y="299211"/>
                </a:moveTo>
                <a:lnTo>
                  <a:pt x="1410715" y="299211"/>
                </a:lnTo>
                <a:lnTo>
                  <a:pt x="1410715" y="0"/>
                </a:lnTo>
                <a:lnTo>
                  <a:pt x="0" y="0"/>
                </a:lnTo>
                <a:lnTo>
                  <a:pt x="0" y="29921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 txBox="1"/>
          <p:nvPr/>
        </p:nvSpPr>
        <p:spPr>
          <a:xfrm>
            <a:off x="4508880" y="2650744"/>
            <a:ext cx="2989580" cy="2997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05790" algn="ct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4508880" y="2650744"/>
            <a:ext cx="2989580" cy="299720"/>
          </a:xfrm>
          <a:custGeom>
            <a:avLst/>
            <a:gdLst/>
            <a:ahLst/>
            <a:cxnLst/>
            <a:rect l="l" t="t" r="r" b="b"/>
            <a:pathLst>
              <a:path w="2989579" h="299719">
                <a:moveTo>
                  <a:pt x="0" y="299212"/>
                </a:moveTo>
                <a:lnTo>
                  <a:pt x="2989199" y="299212"/>
                </a:lnTo>
                <a:lnTo>
                  <a:pt x="2989199" y="0"/>
                </a:lnTo>
                <a:lnTo>
                  <a:pt x="0" y="0"/>
                </a:lnTo>
                <a:lnTo>
                  <a:pt x="0" y="29921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 txBox="1"/>
          <p:nvPr/>
        </p:nvSpPr>
        <p:spPr>
          <a:xfrm>
            <a:off x="6903973" y="275577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3" name="object 81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12" name="object 81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60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60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4877" y="2629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4877" y="2629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99769" y="265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99769" y="265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03071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03071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26185" y="268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26185" y="268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42694" y="2696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42694" y="2696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54252" y="270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254252" y="270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269238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269238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366774" y="2815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366774" y="2815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19733" y="286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19733" y="286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13966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13966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23872" y="2955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23872" y="2955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32127" y="2962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32127" y="2962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29664" y="3039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29664" y="3039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80972" y="3075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80972" y="3075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85925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85925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96795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96795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18258" y="315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18258" y="315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26514" y="3159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26514" y="3159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862963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862963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876170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876170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78164" y="3052381"/>
            <a:ext cx="485521" cy="20154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84907" y="2957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84907" y="2957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69235" y="29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69235" y="29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72536" y="2900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72536" y="2900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80792" y="2894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780792" y="2894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785745" y="28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785745" y="28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00604" y="288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800604" y="288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807207" y="287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807207" y="287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820542" y="287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820542" y="287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830448" y="2865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830448" y="2865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856864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856864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886582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886582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891535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891535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894964" y="28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894964" y="28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934589" y="2812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934589" y="2812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937891" y="2810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937891" y="2810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946145" y="2807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946145" y="2807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951098" y="2805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951098" y="2805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971038" y="2797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971038" y="2797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987548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987548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138042" y="2759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138042" y="2759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151251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151251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180969" y="275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180969" y="275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210814" y="2758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210814" y="2758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232276" y="2759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232276" y="2759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243833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243833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263646" y="276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263646" y="276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286886" y="276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286886" y="276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295141" y="2768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295141" y="2768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301746" y="276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301746" y="276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329813" y="2775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329813" y="2775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338067" y="2777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38067" y="2777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44798" y="277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44798" y="277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95979" y="2795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95979" y="2795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402584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402584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80308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80308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591178" y="289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591178" y="289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662298" y="2952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62298" y="2952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687064" y="2973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687064" y="2973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698621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698621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716909" y="2999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716909" y="2999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751579" y="3031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751579" y="3031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857688" y="2980245"/>
            <a:ext cx="1264412" cy="34328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95633" y="2335212"/>
            <a:ext cx="903858" cy="60490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17411" y="2525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17411" y="2525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331584" y="267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31584" y="267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612763" y="3173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612763" y="3173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09485" y="3616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809485" y="3616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29297" y="3664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829297" y="3664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979793" y="4040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979793" y="4040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242809" y="4734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242809" y="4734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555748" y="5486400"/>
            <a:ext cx="3307715" cy="0"/>
          </a:xfrm>
          <a:custGeom>
            <a:avLst/>
            <a:gdLst/>
            <a:ahLst/>
            <a:cxnLst/>
            <a:rect l="l" t="t" r="r" b="b"/>
            <a:pathLst>
              <a:path w="3307715">
                <a:moveTo>
                  <a:pt x="0" y="0"/>
                </a:moveTo>
                <a:lnTo>
                  <a:pt x="330758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5557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20954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633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14400" y="2066544"/>
            <a:ext cx="0" cy="2962275"/>
          </a:xfrm>
          <a:custGeom>
            <a:avLst/>
            <a:gdLst/>
            <a:ahLst/>
            <a:cxnLst/>
            <a:rect l="l" t="t" r="r" b="b"/>
            <a:pathLst>
              <a:path h="2962275">
                <a:moveTo>
                  <a:pt x="0" y="0"/>
                </a:moveTo>
                <a:lnTo>
                  <a:pt x="0" y="296214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5028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4041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577210" y="3053969"/>
            <a:ext cx="4921250" cy="0"/>
          </a:xfrm>
          <a:custGeom>
            <a:avLst/>
            <a:gdLst/>
            <a:ahLst/>
            <a:cxnLst/>
            <a:rect l="l" t="t" r="r" b="b"/>
            <a:pathLst>
              <a:path w="4921250">
                <a:moveTo>
                  <a:pt x="0" y="0"/>
                </a:moveTo>
                <a:lnTo>
                  <a:pt x="492086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3053969"/>
            <a:ext cx="1209040" cy="0"/>
          </a:xfrm>
          <a:custGeom>
            <a:avLst/>
            <a:gdLst/>
            <a:ahLst/>
            <a:cxnLst/>
            <a:rect l="l" t="t" r="r" b="b"/>
            <a:pathLst>
              <a:path w="1209039">
                <a:moveTo>
                  <a:pt x="0" y="0"/>
                </a:moveTo>
                <a:lnTo>
                  <a:pt x="12085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822960" y="20665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149603" y="2604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49603" y="26128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53477" y="2612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77797" y="2632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177797" y="2640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181544" y="2640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202563" y="2656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206436" y="2665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205864" y="2660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209738" y="2668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29105" y="2682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32852" y="2691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45616" y="2699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49362" y="2707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57172" y="2710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60919" y="2719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72032" y="2725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75905" y="2733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369567" y="2818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73441" y="2827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22527" y="2867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26400" y="2876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516761" y="2950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20634" y="29590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26794" y="2958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516761" y="2967354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>
                <a:moveTo>
                  <a:pt x="0" y="0"/>
                </a:moveTo>
                <a:lnTo>
                  <a:pt x="354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530540" y="2967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535049" y="2965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38795" y="29741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632585" y="3041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632585" y="3050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636331" y="3050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683892" y="3078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683892" y="3086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687639" y="3086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88845" y="3081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88845" y="3089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92592" y="3089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799589" y="3147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799589" y="3161664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735" y="0"/>
                </a:lnTo>
              </a:path>
            </a:pathLst>
          </a:custGeom>
          <a:ln w="204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803463" y="3156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821179" y="3158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824926" y="3167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829435" y="316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829435" y="3171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833181" y="317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865757" y="3178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865757" y="3187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869630" y="3187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78964" y="3184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78964" y="3192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882838" y="3192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085720" y="3229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89594" y="32378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117217" y="3228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120963" y="3237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128773" y="32279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132520" y="3236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138679" y="3227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142426" y="3235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148585" y="3226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152332" y="3234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71700" y="3223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175573" y="3231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175001" y="32226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178875" y="32311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193289" y="3219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197036" y="3227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208148" y="3216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211895" y="3224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242820" y="3207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246693" y="3215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246122" y="3206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249995" y="3214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260980" y="3201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264854" y="3210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269363" y="3199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273109" y="3207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275967" y="3196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279713" y="3205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285873" y="3193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289619" y="32021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313939" y="3182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317813" y="3191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343785" y="31701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347531" y="31787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355342" y="3164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359088" y="31735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361945" y="31619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365692" y="31704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368550" y="3158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372296" y="3167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376804" y="3154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380678" y="3163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390013" y="31480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393886" y="31566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396617" y="3144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400490" y="3153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411476" y="31367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415349" y="31453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454529" y="3112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458402" y="31210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497582" y="30864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501328" y="3095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538857" y="3060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542730" y="30686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600134" y="2047557"/>
            <a:ext cx="3839082" cy="155943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615556" y="3176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615556" y="31852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619430" y="3185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812406" y="3619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812406" y="36278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816153" y="3627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832218" y="36671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832218" y="36756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835965" y="36756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982714" y="4043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982714" y="4051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986460" y="4051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245604" y="4736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245604" y="47456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249477" y="4745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158239" y="2110867"/>
            <a:ext cx="0" cy="540385"/>
          </a:xfrm>
          <a:custGeom>
            <a:avLst/>
            <a:gdLst/>
            <a:ahLst/>
            <a:cxnLst/>
            <a:rect l="l" t="t" r="r" b="b"/>
            <a:pathLst>
              <a:path h="540385">
                <a:moveTo>
                  <a:pt x="0" y="0"/>
                </a:moveTo>
                <a:lnTo>
                  <a:pt x="0" y="539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158239" y="2949955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9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066800" y="3114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066800" y="21108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186307" y="2153920"/>
            <a:ext cx="0" cy="497205"/>
          </a:xfrm>
          <a:custGeom>
            <a:avLst/>
            <a:gdLst/>
            <a:ahLst/>
            <a:cxnLst/>
            <a:rect l="l" t="t" r="r" b="b"/>
            <a:pathLst>
              <a:path h="497205">
                <a:moveTo>
                  <a:pt x="0" y="0"/>
                </a:moveTo>
                <a:lnTo>
                  <a:pt x="0" y="4968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186307" y="2949955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6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094866" y="3127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094866" y="2153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11199" y="2191511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0"/>
                </a:moveTo>
                <a:lnTo>
                  <a:pt x="0" y="459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211199" y="2949955"/>
            <a:ext cx="0" cy="189230"/>
          </a:xfrm>
          <a:custGeom>
            <a:avLst/>
            <a:gdLst/>
            <a:ahLst/>
            <a:cxnLst/>
            <a:rect l="l" t="t" r="r" b="b"/>
            <a:pathLst>
              <a:path h="189230">
                <a:moveTo>
                  <a:pt x="0" y="0"/>
                </a:moveTo>
                <a:lnTo>
                  <a:pt x="0" y="1892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119758" y="3140011"/>
            <a:ext cx="186690" cy="0"/>
          </a:xfrm>
          <a:custGeom>
            <a:avLst/>
            <a:gdLst/>
            <a:ahLst/>
            <a:cxnLst/>
            <a:rect l="l" t="t" r="r" b="b"/>
            <a:pathLst>
              <a:path w="186690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119758" y="2193988"/>
            <a:ext cx="186690" cy="0"/>
          </a:xfrm>
          <a:custGeom>
            <a:avLst/>
            <a:gdLst/>
            <a:ahLst/>
            <a:cxnLst/>
            <a:rect l="l" t="t" r="r" b="b"/>
            <a:pathLst>
              <a:path w="186690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447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214500" y="2196464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214500" y="2949955"/>
            <a:ext cx="0" cy="191135"/>
          </a:xfrm>
          <a:custGeom>
            <a:avLst/>
            <a:gdLst/>
            <a:ahLst/>
            <a:cxnLst/>
            <a:rect l="l" t="t" r="r" b="b"/>
            <a:pathLst>
              <a:path h="191135">
                <a:moveTo>
                  <a:pt x="0" y="0"/>
                </a:moveTo>
                <a:lnTo>
                  <a:pt x="0" y="190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237614" y="2231135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237614" y="2949955"/>
            <a:ext cx="0" cy="201930"/>
          </a:xfrm>
          <a:custGeom>
            <a:avLst/>
            <a:gdLst/>
            <a:ahLst/>
            <a:cxnLst/>
            <a:rect l="l" t="t" r="r" b="b"/>
            <a:pathLst>
              <a:path h="201930">
                <a:moveTo>
                  <a:pt x="0" y="0"/>
                </a:moveTo>
                <a:lnTo>
                  <a:pt x="0" y="2019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146175" y="3151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146175" y="2231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254125" y="2255520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5">
                <a:moveTo>
                  <a:pt x="0" y="0"/>
                </a:moveTo>
                <a:lnTo>
                  <a:pt x="0" y="395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254125" y="2949955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10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162685" y="3160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162685" y="2255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265682" y="2272538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82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265682" y="2949955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174241" y="3165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174241" y="2272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280667" y="2294127"/>
            <a:ext cx="0" cy="356870"/>
          </a:xfrm>
          <a:custGeom>
            <a:avLst/>
            <a:gdLst/>
            <a:ahLst/>
            <a:cxnLst/>
            <a:rect l="l" t="t" r="r" b="b"/>
            <a:pathLst>
              <a:path h="356869">
                <a:moveTo>
                  <a:pt x="0" y="0"/>
                </a:moveTo>
                <a:lnTo>
                  <a:pt x="0" y="3566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280667" y="2949955"/>
            <a:ext cx="0" cy="223520"/>
          </a:xfrm>
          <a:custGeom>
            <a:avLst/>
            <a:gdLst/>
            <a:ahLst/>
            <a:cxnLst/>
            <a:rect l="l" t="t" r="r" b="b"/>
            <a:pathLst>
              <a:path h="223519">
                <a:moveTo>
                  <a:pt x="0" y="0"/>
                </a:moveTo>
                <a:lnTo>
                  <a:pt x="0" y="223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189227" y="3173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189227" y="2294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378203" y="2429510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4">
                <a:moveTo>
                  <a:pt x="0" y="0"/>
                </a:moveTo>
                <a:lnTo>
                  <a:pt x="0" y="221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378203" y="2949955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286763" y="3225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286763" y="2429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431163" y="2497454"/>
            <a:ext cx="0" cy="153670"/>
          </a:xfrm>
          <a:custGeom>
            <a:avLst/>
            <a:gdLst/>
            <a:ahLst/>
            <a:cxnLst/>
            <a:rect l="l" t="t" r="r" b="b"/>
            <a:pathLst>
              <a:path h="153669">
                <a:moveTo>
                  <a:pt x="0" y="0"/>
                </a:moveTo>
                <a:lnTo>
                  <a:pt x="0" y="153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431163" y="2949955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339722" y="3255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339722" y="2497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525397" y="2606929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525397" y="2949955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433957" y="33111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433957" y="2606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535302" y="2617470"/>
            <a:ext cx="0" cy="33655"/>
          </a:xfrm>
          <a:custGeom>
            <a:avLst/>
            <a:gdLst/>
            <a:ahLst/>
            <a:cxnLst/>
            <a:rect l="l" t="t" r="r" b="b"/>
            <a:pathLst>
              <a:path h="33655">
                <a:moveTo>
                  <a:pt x="0" y="0"/>
                </a:moveTo>
                <a:lnTo>
                  <a:pt x="0" y="33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535302" y="2949955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0"/>
                </a:moveTo>
                <a:lnTo>
                  <a:pt x="0" y="3671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443863" y="331965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43863" y="262185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543558" y="2626232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543558" y="2949955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641094" y="2949955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549653" y="3381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692401" y="2949955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22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600961" y="3413696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24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697354" y="2949955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4">
                <a:moveTo>
                  <a:pt x="0" y="0"/>
                </a:moveTo>
                <a:lnTo>
                  <a:pt x="0" y="465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808226" y="2949955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716785" y="34744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829689" y="2949955"/>
            <a:ext cx="0" cy="534670"/>
          </a:xfrm>
          <a:custGeom>
            <a:avLst/>
            <a:gdLst/>
            <a:ahLst/>
            <a:cxnLst/>
            <a:rect l="l" t="t" r="r" b="b"/>
            <a:pathLst>
              <a:path h="534670">
                <a:moveTo>
                  <a:pt x="0" y="0"/>
                </a:moveTo>
                <a:lnTo>
                  <a:pt x="0" y="534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738248" y="348634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837944" y="2949955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8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874392" y="2949955"/>
            <a:ext cx="0" cy="553720"/>
          </a:xfrm>
          <a:custGeom>
            <a:avLst/>
            <a:gdLst/>
            <a:ahLst/>
            <a:cxnLst/>
            <a:rect l="l" t="t" r="r" b="b"/>
            <a:pathLst>
              <a:path h="553720">
                <a:moveTo>
                  <a:pt x="0" y="0"/>
                </a:moveTo>
                <a:lnTo>
                  <a:pt x="0" y="553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782952" y="3503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887601" y="2949955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796160" y="3508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094357" y="2931667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060543" y="3249167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4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002917" y="3543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029714" y="2932239"/>
            <a:ext cx="219075" cy="0"/>
          </a:xfrm>
          <a:custGeom>
            <a:avLst/>
            <a:gdLst/>
            <a:ahLst/>
            <a:cxnLst/>
            <a:rect l="l" t="t" r="r" b="b"/>
            <a:pathLst>
              <a:path w="219075">
                <a:moveTo>
                  <a:pt x="0" y="0"/>
                </a:moveTo>
                <a:lnTo>
                  <a:pt x="218821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125726" y="293281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7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076227" y="3249167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034285" y="3541014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>
                <a:moveTo>
                  <a:pt x="0" y="0"/>
                </a:moveTo>
                <a:lnTo>
                  <a:pt x="194437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137282" y="2932810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7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082006" y="3249167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12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147189" y="2932429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0"/>
                </a:moveTo>
                <a:lnTo>
                  <a:pt x="0" y="17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086959" y="3249167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055748" y="3539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157095" y="293192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091912" y="3249167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065654" y="35375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180335" y="2929763"/>
            <a:ext cx="0" cy="20320"/>
          </a:xfrm>
          <a:custGeom>
            <a:avLst/>
            <a:gdLst/>
            <a:ahLst/>
            <a:cxnLst/>
            <a:rect l="l" t="t" r="r" b="b"/>
            <a:pathLst>
              <a:path h="20319">
                <a:moveTo>
                  <a:pt x="0" y="0"/>
                </a:moveTo>
                <a:lnTo>
                  <a:pt x="0" y="20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103532" y="3249167"/>
            <a:ext cx="0" cy="284480"/>
          </a:xfrm>
          <a:custGeom>
            <a:avLst/>
            <a:gdLst/>
            <a:ahLst/>
            <a:cxnLst/>
            <a:rect l="l" t="t" r="r" b="b"/>
            <a:pathLst>
              <a:path h="284479">
                <a:moveTo>
                  <a:pt x="0" y="0"/>
                </a:moveTo>
                <a:lnTo>
                  <a:pt x="0" y="2843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088895" y="2929572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99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183638" y="2929382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105183" y="3249167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201798" y="2926714"/>
            <a:ext cx="0" cy="23495"/>
          </a:xfrm>
          <a:custGeom>
            <a:avLst/>
            <a:gdLst/>
            <a:ahLst/>
            <a:cxnLst/>
            <a:rect l="l" t="t" r="r" b="b"/>
            <a:pathLst>
              <a:path h="23494">
                <a:moveTo>
                  <a:pt x="0" y="0"/>
                </a:moveTo>
                <a:lnTo>
                  <a:pt x="0" y="23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114264" y="3249167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110358" y="2926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216657" y="2923920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6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121693" y="3249167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125217" y="2923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251455" y="2915539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139092" y="3249167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7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160016" y="2915030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254757" y="2914523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140743" y="3249167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269617" y="2910077"/>
            <a:ext cx="0" cy="40005"/>
          </a:xfrm>
          <a:custGeom>
            <a:avLst/>
            <a:gdLst/>
            <a:ahLst/>
            <a:cxnLst/>
            <a:rect l="l" t="t" r="r" b="b"/>
            <a:pathLst>
              <a:path h="40005">
                <a:moveTo>
                  <a:pt x="0" y="0"/>
                </a:moveTo>
                <a:lnTo>
                  <a:pt x="0" y="39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148173" y="3249167"/>
            <a:ext cx="0" cy="261620"/>
          </a:xfrm>
          <a:custGeom>
            <a:avLst/>
            <a:gdLst/>
            <a:ahLst/>
            <a:cxnLst/>
            <a:rect l="l" t="t" r="r" b="b"/>
            <a:pathLst>
              <a:path h="261620">
                <a:moveTo>
                  <a:pt x="0" y="0"/>
                </a:moveTo>
                <a:lnTo>
                  <a:pt x="0" y="261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178176" y="290868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277872" y="2907283"/>
            <a:ext cx="0" cy="43180"/>
          </a:xfrm>
          <a:custGeom>
            <a:avLst/>
            <a:gdLst/>
            <a:ahLst/>
            <a:cxnLst/>
            <a:rect l="l" t="t" r="r" b="b"/>
            <a:pathLst>
              <a:path h="43180">
                <a:moveTo>
                  <a:pt x="0" y="0"/>
                </a:moveTo>
                <a:lnTo>
                  <a:pt x="0" y="426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152300" y="3249167"/>
            <a:ext cx="0" cy="259079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0"/>
                </a:moveTo>
                <a:lnTo>
                  <a:pt x="0" y="258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284476" y="2905125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155602" y="3249167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193035" y="29051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294382" y="2901442"/>
            <a:ext cx="0" cy="48895"/>
          </a:xfrm>
          <a:custGeom>
            <a:avLst/>
            <a:gdLst/>
            <a:ahLst/>
            <a:cxnLst/>
            <a:rect l="l" t="t" r="r" b="b"/>
            <a:pathLst>
              <a:path h="48894">
                <a:moveTo>
                  <a:pt x="0" y="0"/>
                </a:moveTo>
                <a:lnTo>
                  <a:pt x="0" y="48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031492" y="3375914"/>
            <a:ext cx="258445" cy="0"/>
          </a:xfrm>
          <a:custGeom>
            <a:avLst/>
            <a:gdLst/>
            <a:ahLst/>
            <a:cxnLst/>
            <a:rect l="l" t="t" r="r" b="b"/>
            <a:pathLst>
              <a:path w="258444">
                <a:moveTo>
                  <a:pt x="0" y="0"/>
                </a:moveTo>
                <a:lnTo>
                  <a:pt x="25812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202942" y="2901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322576" y="2890392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031492" y="3370834"/>
            <a:ext cx="286385" cy="0"/>
          </a:xfrm>
          <a:custGeom>
            <a:avLst/>
            <a:gdLst/>
            <a:ahLst/>
            <a:cxnLst/>
            <a:rect l="l" t="t" r="r" b="b"/>
            <a:pathLst>
              <a:path w="286385">
                <a:moveTo>
                  <a:pt x="0" y="0"/>
                </a:moveTo>
                <a:lnTo>
                  <a:pt x="2863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231135" y="2890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352294" y="2877057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031492" y="3364865"/>
            <a:ext cx="316230" cy="0"/>
          </a:xfrm>
          <a:custGeom>
            <a:avLst/>
            <a:gdLst/>
            <a:ahLst/>
            <a:cxnLst/>
            <a:rect l="l" t="t" r="r" b="b"/>
            <a:pathLst>
              <a:path w="316230">
                <a:moveTo>
                  <a:pt x="0" y="0"/>
                </a:moveTo>
                <a:lnTo>
                  <a:pt x="3160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260854" y="2877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363851" y="2871597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031492" y="3362325"/>
            <a:ext cx="327660" cy="0"/>
          </a:xfrm>
          <a:custGeom>
            <a:avLst/>
            <a:gdLst/>
            <a:ahLst/>
            <a:cxnLst/>
            <a:rect l="l" t="t" r="r" b="b"/>
            <a:pathLst>
              <a:path w="327660">
                <a:moveTo>
                  <a:pt x="0" y="0"/>
                </a:moveTo>
                <a:lnTo>
                  <a:pt x="32759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272410" y="2869945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370454" y="2868295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031492" y="3360864"/>
            <a:ext cx="334645" cy="0"/>
          </a:xfrm>
          <a:custGeom>
            <a:avLst/>
            <a:gdLst/>
            <a:ahLst/>
            <a:cxnLst/>
            <a:rect l="l" t="t" r="r" b="b"/>
            <a:pathLst>
              <a:path w="334644">
                <a:moveTo>
                  <a:pt x="0" y="0"/>
                </a:moveTo>
                <a:lnTo>
                  <a:pt x="3342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377058" y="2864992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031492" y="3359403"/>
            <a:ext cx="340995" cy="0"/>
          </a:xfrm>
          <a:custGeom>
            <a:avLst/>
            <a:gdLst/>
            <a:ahLst/>
            <a:cxnLst/>
            <a:rect l="l" t="t" r="r" b="b"/>
            <a:pathLst>
              <a:path w="340994">
                <a:moveTo>
                  <a:pt x="0" y="0"/>
                </a:moveTo>
                <a:lnTo>
                  <a:pt x="34080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285619" y="2862897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262" y="0"/>
                </a:lnTo>
              </a:path>
            </a:pathLst>
          </a:custGeom>
          <a:ln w="1371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385441" y="2860801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1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031492" y="3357435"/>
            <a:ext cx="349250" cy="0"/>
          </a:xfrm>
          <a:custGeom>
            <a:avLst/>
            <a:gdLst/>
            <a:ahLst/>
            <a:cxnLst/>
            <a:rect l="l" t="t" r="r" b="b"/>
            <a:pathLst>
              <a:path w="349250">
                <a:moveTo>
                  <a:pt x="0" y="0"/>
                </a:moveTo>
                <a:lnTo>
                  <a:pt x="3491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398648" y="2853944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6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031492" y="3354260"/>
            <a:ext cx="362585" cy="0"/>
          </a:xfrm>
          <a:custGeom>
            <a:avLst/>
            <a:gdLst/>
            <a:ahLst/>
            <a:cxnLst/>
            <a:rect l="l" t="t" r="r" b="b"/>
            <a:pathLst>
              <a:path w="362585">
                <a:moveTo>
                  <a:pt x="0" y="0"/>
                </a:moveTo>
                <a:lnTo>
                  <a:pt x="36239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307208" y="2852166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405252" y="2850388"/>
            <a:ext cx="0" cy="99695"/>
          </a:xfrm>
          <a:custGeom>
            <a:avLst/>
            <a:gdLst/>
            <a:ahLst/>
            <a:cxnLst/>
            <a:rect l="l" t="t" r="r" b="b"/>
            <a:pathLst>
              <a:path h="99694">
                <a:moveTo>
                  <a:pt x="0" y="0"/>
                </a:moveTo>
                <a:lnTo>
                  <a:pt x="0" y="99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031492" y="3352609"/>
            <a:ext cx="369570" cy="0"/>
          </a:xfrm>
          <a:custGeom>
            <a:avLst/>
            <a:gdLst/>
            <a:ahLst/>
            <a:cxnLst/>
            <a:rect l="l" t="t" r="r" b="b"/>
            <a:pathLst>
              <a:path w="369569">
                <a:moveTo>
                  <a:pt x="0" y="0"/>
                </a:moveTo>
                <a:lnTo>
                  <a:pt x="36899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420111" y="2842260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031492" y="3348799"/>
            <a:ext cx="384175" cy="0"/>
          </a:xfrm>
          <a:custGeom>
            <a:avLst/>
            <a:gdLst/>
            <a:ahLst/>
            <a:cxnLst/>
            <a:rect l="l" t="t" r="r" b="b"/>
            <a:pathLst>
              <a:path w="384175">
                <a:moveTo>
                  <a:pt x="0" y="0"/>
                </a:moveTo>
                <a:lnTo>
                  <a:pt x="38385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328672" y="2842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463164" y="2817876"/>
            <a:ext cx="0" cy="132080"/>
          </a:xfrm>
          <a:custGeom>
            <a:avLst/>
            <a:gdLst/>
            <a:ahLst/>
            <a:cxnLst/>
            <a:rect l="l" t="t" r="r" b="b"/>
            <a:pathLst>
              <a:path h="132080">
                <a:moveTo>
                  <a:pt x="0" y="0"/>
                </a:moveTo>
                <a:lnTo>
                  <a:pt x="0" y="1320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031492" y="3336734"/>
            <a:ext cx="427355" cy="0"/>
          </a:xfrm>
          <a:custGeom>
            <a:avLst/>
            <a:gdLst/>
            <a:ahLst/>
            <a:cxnLst/>
            <a:rect l="l" t="t" r="r" b="b"/>
            <a:pathLst>
              <a:path w="427355">
                <a:moveTo>
                  <a:pt x="0" y="0"/>
                </a:moveTo>
                <a:lnTo>
                  <a:pt x="42691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371725" y="2817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506091" y="2792348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7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031492" y="3323463"/>
            <a:ext cx="469900" cy="0"/>
          </a:xfrm>
          <a:custGeom>
            <a:avLst/>
            <a:gdLst/>
            <a:ahLst/>
            <a:cxnLst/>
            <a:rect l="l" t="t" r="r" b="b"/>
            <a:pathLst>
              <a:path w="469900">
                <a:moveTo>
                  <a:pt x="0" y="0"/>
                </a:moveTo>
                <a:lnTo>
                  <a:pt x="46983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577210" y="3397758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2031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414651" y="2792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547492" y="2766822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3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031492" y="3309746"/>
            <a:ext cx="511809" cy="0"/>
          </a:xfrm>
          <a:custGeom>
            <a:avLst/>
            <a:gdLst/>
            <a:ahLst/>
            <a:cxnLst/>
            <a:rect l="l" t="t" r="r" b="b"/>
            <a:pathLst>
              <a:path w="511810">
                <a:moveTo>
                  <a:pt x="0" y="0"/>
                </a:moveTo>
                <a:lnTo>
                  <a:pt x="51123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577210" y="3370326"/>
            <a:ext cx="62230" cy="0"/>
          </a:xfrm>
          <a:custGeom>
            <a:avLst/>
            <a:gdLst/>
            <a:ahLst/>
            <a:cxnLst/>
            <a:rect l="l" t="t" r="r" b="b"/>
            <a:pathLst>
              <a:path w="62230">
                <a:moveTo>
                  <a:pt x="0" y="0"/>
                </a:moveTo>
                <a:lnTo>
                  <a:pt x="617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456052" y="27668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624193" y="2820289"/>
            <a:ext cx="0" cy="730250"/>
          </a:xfrm>
          <a:custGeom>
            <a:avLst/>
            <a:gdLst/>
            <a:ahLst/>
            <a:cxnLst/>
            <a:rect l="l" t="t" r="r" b="b"/>
            <a:pathLst>
              <a:path h="730250">
                <a:moveTo>
                  <a:pt x="0" y="7298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532753" y="3550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532753" y="2820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820916" y="3207004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8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729476" y="40488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729476" y="3207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840728" y="3247898"/>
            <a:ext cx="0" cy="855980"/>
          </a:xfrm>
          <a:custGeom>
            <a:avLst/>
            <a:gdLst/>
            <a:ahLst/>
            <a:cxnLst/>
            <a:rect l="l" t="t" r="r" b="b"/>
            <a:pathLst>
              <a:path h="855979">
                <a:moveTo>
                  <a:pt x="0" y="855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749288" y="4103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749288" y="3247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991222" y="3565778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0"/>
                </a:moveTo>
                <a:lnTo>
                  <a:pt x="0" y="8806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899782" y="3565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254240" y="4136771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254240" y="4745609"/>
            <a:ext cx="0" cy="608965"/>
          </a:xfrm>
          <a:custGeom>
            <a:avLst/>
            <a:gdLst/>
            <a:ahLst/>
            <a:cxnLst/>
            <a:rect l="l" t="t" r="r" b="b"/>
            <a:pathLst>
              <a:path h="608964">
                <a:moveTo>
                  <a:pt x="0" y="0"/>
                </a:moveTo>
                <a:lnTo>
                  <a:pt x="0" y="6087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162800" y="4136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498080" y="2501010"/>
            <a:ext cx="0" cy="2095500"/>
          </a:xfrm>
          <a:custGeom>
            <a:avLst/>
            <a:gdLst/>
            <a:ahLst/>
            <a:cxnLst/>
            <a:rect l="l" t="t" r="r" b="b"/>
            <a:pathLst>
              <a:path h="2095500">
                <a:moveTo>
                  <a:pt x="0" y="209499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498080" y="45960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498080" y="42966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498080" y="39974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498080" y="3698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498080" y="33989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498080" y="3099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498080" y="2800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498080" y="2501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 txBox="1"/>
          <p:nvPr/>
        </p:nvSpPr>
        <p:spPr>
          <a:xfrm>
            <a:off x="7668259" y="453631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7668259" y="423697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7668259" y="3638420"/>
            <a:ext cx="743585" cy="4394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7668259" y="333920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3" name="object 443"/>
          <p:cNvSpPr txBox="1"/>
          <p:nvPr/>
        </p:nvSpPr>
        <p:spPr>
          <a:xfrm>
            <a:off x="7668259" y="303986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7668259" y="274065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7668259" y="244131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1141094" y="2595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141094" y="2595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169161" y="262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169161" y="262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194053" y="2648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194053" y="2648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197355" y="2651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197355" y="2651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220469" y="2674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220469" y="2674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236980" y="2690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236980" y="2690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248536" y="2702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248536" y="2702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263522" y="271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263522" y="271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361058" y="2810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361058" y="2810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414017" y="2859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414017" y="2859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508252" y="294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508252" y="294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518158" y="2950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518158" y="2950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526413" y="2957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526413" y="2957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623949" y="3033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623949" y="3033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675257" y="3069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675257" y="3069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680210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680210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791080" y="3139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791080" y="3139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812544" y="3149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812544" y="3149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820798" y="3153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820798" y="3153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857248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857248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870455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870455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072449" y="3046666"/>
            <a:ext cx="496950" cy="21297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679192" y="2951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679192" y="2951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763520" y="2896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763520" y="2896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766822" y="2894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766822" y="2894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775076" y="2889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775076" y="2889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780029" y="2886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780029" y="2886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794889" y="28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794889" y="28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801492" y="2873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801492" y="2873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814827" y="2865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814827" y="2865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824733" y="2859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824733" y="2859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851150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851150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880867" y="2829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880867" y="2829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885820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885820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889250" y="2824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889250" y="2824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928873" y="2806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928873" y="2806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932176" y="2805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932176" y="2805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940430" y="2801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940430" y="2801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945383" y="2799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945383" y="2799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965323" y="2791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965323" y="2791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981832" y="278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981832" y="278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132327" y="2754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132327" y="2754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145535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145535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175254" y="2752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175254" y="2752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205098" y="2752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205098" y="2752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226561" y="2754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226561" y="2754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238119" y="2755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238119" y="2755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257930" y="2757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257930" y="2757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281171" y="276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281171" y="276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289427" y="2762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289427" y="2762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296030" y="276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296030" y="276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324097" y="2770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324097" y="2770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332353" y="2772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332353" y="2772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339084" y="2773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339084" y="2773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390265" y="2790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390265" y="2790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396869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396869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474592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474592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585464" y="2893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585464" y="2893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656584" y="29467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656584" y="29467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681348" y="296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681348" y="296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692905" y="2977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692905" y="2977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711194" y="2993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711194" y="2993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745865" y="3025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745865" y="3025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851973" y="2974530"/>
            <a:ext cx="1275841" cy="354711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189918" y="2329497"/>
            <a:ext cx="915289" cy="616330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211696" y="2519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211696" y="2519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325870" y="2666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325870" y="2666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607047" y="3168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607047" y="3168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803770" y="3610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803770" y="3610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823582" y="3658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823582" y="3658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974078" y="4034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974078" y="4034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237094" y="4728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237094" y="4728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 txBox="1"/>
          <p:nvPr/>
        </p:nvSpPr>
        <p:spPr>
          <a:xfrm>
            <a:off x="225704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130131000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8" name="object 588"/>
          <p:cNvSpPr txBox="1"/>
          <p:nvPr/>
        </p:nvSpPr>
        <p:spPr>
          <a:xfrm>
            <a:off x="391083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130132000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556463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130133000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594230" y="49031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594230" y="391587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594230" y="29618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594230" y="197450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MESTIT1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130130155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214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2578861" y="4147058"/>
            <a:ext cx="1652270" cy="299720"/>
          </a:xfrm>
          <a:custGeom>
            <a:avLst/>
            <a:gdLst/>
            <a:ahLst/>
            <a:cxnLst/>
            <a:rect l="l" t="t" r="r" b="b"/>
            <a:pathLst>
              <a:path w="1652270" h="299720">
                <a:moveTo>
                  <a:pt x="0" y="299212"/>
                </a:moveTo>
                <a:lnTo>
                  <a:pt x="1652142" y="299212"/>
                </a:lnTo>
                <a:lnTo>
                  <a:pt x="1652142" y="0"/>
                </a:lnTo>
                <a:lnTo>
                  <a:pt x="0" y="0"/>
                </a:lnTo>
                <a:lnTo>
                  <a:pt x="0" y="29921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 txBox="1"/>
          <p:nvPr/>
        </p:nvSpPr>
        <p:spPr>
          <a:xfrm>
            <a:off x="3239770" y="4242941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4232655" y="4446396"/>
            <a:ext cx="3265804" cy="299720"/>
          </a:xfrm>
          <a:custGeom>
            <a:avLst/>
            <a:gdLst/>
            <a:ahLst/>
            <a:cxnLst/>
            <a:rect l="l" t="t" r="r" b="b"/>
            <a:pathLst>
              <a:path w="3265804" h="299720">
                <a:moveTo>
                  <a:pt x="0" y="299211"/>
                </a:moveTo>
                <a:lnTo>
                  <a:pt x="3265424" y="299211"/>
                </a:lnTo>
                <a:lnTo>
                  <a:pt x="3265424" y="0"/>
                </a:lnTo>
                <a:lnTo>
                  <a:pt x="0" y="0"/>
                </a:lnTo>
                <a:lnTo>
                  <a:pt x="0" y="299211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 txBox="1"/>
          <p:nvPr/>
        </p:nvSpPr>
        <p:spPr>
          <a:xfrm>
            <a:off x="6861429" y="4544820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2031492" y="2949955"/>
            <a:ext cx="546100" cy="299720"/>
          </a:xfrm>
          <a:custGeom>
            <a:avLst/>
            <a:gdLst/>
            <a:ahLst/>
            <a:cxnLst/>
            <a:rect l="l" t="t" r="r" b="b"/>
            <a:pathLst>
              <a:path w="546100" h="299719">
                <a:moveTo>
                  <a:pt x="0" y="299211"/>
                </a:moveTo>
                <a:lnTo>
                  <a:pt x="545719" y="299211"/>
                </a:lnTo>
                <a:lnTo>
                  <a:pt x="545719" y="0"/>
                </a:lnTo>
                <a:lnTo>
                  <a:pt x="0" y="0"/>
                </a:lnTo>
                <a:lnTo>
                  <a:pt x="0" y="29921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 txBox="1"/>
          <p:nvPr/>
        </p:nvSpPr>
        <p:spPr>
          <a:xfrm>
            <a:off x="2210180" y="304812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2031492" y="3249295"/>
            <a:ext cx="546100" cy="299720"/>
          </a:xfrm>
          <a:custGeom>
            <a:avLst/>
            <a:gdLst/>
            <a:ahLst/>
            <a:cxnLst/>
            <a:rect l="l" t="t" r="r" b="b"/>
            <a:pathLst>
              <a:path w="546100" h="299720">
                <a:moveTo>
                  <a:pt x="0" y="299212"/>
                </a:moveTo>
                <a:lnTo>
                  <a:pt x="545719" y="299212"/>
                </a:lnTo>
                <a:lnTo>
                  <a:pt x="545719" y="0"/>
                </a:lnTo>
                <a:lnTo>
                  <a:pt x="0" y="0"/>
                </a:lnTo>
                <a:lnTo>
                  <a:pt x="0" y="29921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 txBox="1"/>
          <p:nvPr/>
        </p:nvSpPr>
        <p:spPr>
          <a:xfrm>
            <a:off x="2127630" y="335038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5" name="object 605"/>
          <p:cNvSpPr/>
          <p:nvPr/>
        </p:nvSpPr>
        <p:spPr>
          <a:xfrm>
            <a:off x="914400" y="2650744"/>
            <a:ext cx="1115695" cy="299720"/>
          </a:xfrm>
          <a:custGeom>
            <a:avLst/>
            <a:gdLst/>
            <a:ahLst/>
            <a:cxnLst/>
            <a:rect l="l" t="t" r="r" b="b"/>
            <a:pathLst>
              <a:path w="1115695" h="299719">
                <a:moveTo>
                  <a:pt x="0" y="299212"/>
                </a:moveTo>
                <a:lnTo>
                  <a:pt x="1115314" y="299212"/>
                </a:lnTo>
                <a:lnTo>
                  <a:pt x="1115314" y="0"/>
                </a:lnTo>
                <a:lnTo>
                  <a:pt x="0" y="0"/>
                </a:lnTo>
                <a:lnTo>
                  <a:pt x="0" y="29921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 txBox="1"/>
          <p:nvPr/>
        </p:nvSpPr>
        <p:spPr>
          <a:xfrm>
            <a:off x="1199896" y="275577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8" name="object 60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07" name="object 60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60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601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4877" y="2629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4877" y="2629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99769" y="265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99769" y="265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03071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03071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26185" y="268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26185" y="268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42694" y="2696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42694" y="2696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54252" y="270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254252" y="270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269238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269238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366774" y="2815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366774" y="2815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19733" y="286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19733" y="286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13966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13966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23872" y="2955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23872" y="2955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32127" y="2962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32127" y="2962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29664" y="3039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29664" y="3039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80972" y="3075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80972" y="3075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85925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85925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96795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96795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18258" y="315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18258" y="315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26514" y="3159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26514" y="3159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862963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862963" y="3176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876170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876170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78164" y="3052381"/>
            <a:ext cx="485521" cy="20154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84907" y="2957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84907" y="2957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69235" y="29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69235" y="29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72536" y="2900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72536" y="2900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80792" y="2894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780792" y="2894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785745" y="28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785745" y="28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00604" y="288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800604" y="288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807207" y="287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807207" y="287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820542" y="287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820542" y="287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830448" y="2865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830448" y="2865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856864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856864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886582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886582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891535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891535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894964" y="28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894964" y="283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934589" y="2812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934589" y="2812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937891" y="2810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937891" y="2810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946145" y="2807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946145" y="2807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951098" y="2805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951098" y="2805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971038" y="2797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971038" y="2797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987548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987548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138042" y="2759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138042" y="2759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151251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151251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180969" y="275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180969" y="275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210814" y="2758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210814" y="2758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232276" y="2759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232276" y="2759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243833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243833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263646" y="276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263646" y="2763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286886" y="276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286886" y="276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295141" y="2768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295141" y="2768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301746" y="276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301746" y="276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329813" y="2775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329813" y="2775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338067" y="2777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38067" y="2777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44798" y="277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44798" y="277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95979" y="2795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395979" y="2795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402584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402584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80308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80308" y="2832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591178" y="289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591178" y="289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662298" y="2952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62298" y="2952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687064" y="2973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687064" y="2973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698621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698621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716909" y="2999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716909" y="2999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751579" y="3031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751579" y="3031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857688" y="2980245"/>
            <a:ext cx="1264412" cy="34328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95633" y="2335212"/>
            <a:ext cx="903858" cy="60490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17411" y="2525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17411" y="2525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331584" y="267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31584" y="2672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612763" y="3173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612763" y="3173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09485" y="3616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809485" y="3616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29297" y="3664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829297" y="3664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979793" y="4040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979793" y="4040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242809" y="4734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242809" y="4734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555748" y="5486400"/>
            <a:ext cx="3307715" cy="0"/>
          </a:xfrm>
          <a:custGeom>
            <a:avLst/>
            <a:gdLst/>
            <a:ahLst/>
            <a:cxnLst/>
            <a:rect l="l" t="t" r="r" b="b"/>
            <a:pathLst>
              <a:path w="3307715">
                <a:moveTo>
                  <a:pt x="0" y="0"/>
                </a:moveTo>
                <a:lnTo>
                  <a:pt x="330758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5557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20954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633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14400" y="2066544"/>
            <a:ext cx="0" cy="2962275"/>
          </a:xfrm>
          <a:custGeom>
            <a:avLst/>
            <a:gdLst/>
            <a:ahLst/>
            <a:cxnLst/>
            <a:rect l="l" t="t" r="r" b="b"/>
            <a:pathLst>
              <a:path h="2962275">
                <a:moveTo>
                  <a:pt x="0" y="0"/>
                </a:moveTo>
                <a:lnTo>
                  <a:pt x="0" y="296214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5028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4041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2960" y="305396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20665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49603" y="2604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149603" y="26128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53477" y="2612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77797" y="2632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77797" y="2640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181544" y="2640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202563" y="2656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202563" y="26653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206436" y="2665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205864" y="2660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205864" y="2668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09738" y="2668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29105" y="2682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29105" y="2691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32852" y="2691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45616" y="2699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45616" y="27077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49362" y="2707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57172" y="2710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57172" y="2726435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240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260919" y="2719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272032" y="2725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275905" y="2733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369567" y="2818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69567" y="2827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373441" y="2827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22527" y="2867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22527" y="28762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26400" y="2876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16761" y="2950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20634" y="29590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26794" y="2958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16761" y="2967354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>
                <a:moveTo>
                  <a:pt x="0" y="0"/>
                </a:moveTo>
                <a:lnTo>
                  <a:pt x="354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30540" y="2967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35049" y="2965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38795" y="29741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32585" y="3041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32585" y="3050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36331" y="3050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83892" y="3078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683892" y="3086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687639" y="3086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688845" y="3081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688845" y="3089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692592" y="3089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799589" y="3147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799589" y="3161664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735" y="0"/>
                </a:lnTo>
              </a:path>
            </a:pathLst>
          </a:custGeom>
          <a:ln w="204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803463" y="3156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821179" y="3158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824926" y="3167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29435" y="316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29435" y="3171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833181" y="317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65757" y="3178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865757" y="3187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869630" y="3187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878964" y="3184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878964" y="3192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882838" y="3192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997582" y="2047557"/>
            <a:ext cx="4441634" cy="155943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615556" y="3176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615556" y="31852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19430" y="3185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812406" y="3619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812406" y="36278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816153" y="3627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832218" y="36671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832218" y="36756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835965" y="36756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982714" y="4043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982714" y="4051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986460" y="4051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245604" y="4736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245604" y="47456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249477" y="4745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158239" y="2110867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69">
                <a:moveTo>
                  <a:pt x="0" y="10040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066800" y="3114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066800" y="21108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186307" y="2153920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9737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094866" y="3127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094866" y="2153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211199" y="2191511"/>
            <a:ext cx="0" cy="948055"/>
          </a:xfrm>
          <a:custGeom>
            <a:avLst/>
            <a:gdLst/>
            <a:ahLst/>
            <a:cxnLst/>
            <a:rect l="l" t="t" r="r" b="b"/>
            <a:pathLst>
              <a:path h="948055">
                <a:moveTo>
                  <a:pt x="0" y="9476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19758" y="3140011"/>
            <a:ext cx="186690" cy="0"/>
          </a:xfrm>
          <a:custGeom>
            <a:avLst/>
            <a:gdLst/>
            <a:ahLst/>
            <a:cxnLst/>
            <a:rect l="l" t="t" r="r" b="b"/>
            <a:pathLst>
              <a:path w="186690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19758" y="2193988"/>
            <a:ext cx="186690" cy="0"/>
          </a:xfrm>
          <a:custGeom>
            <a:avLst/>
            <a:gdLst/>
            <a:ahLst/>
            <a:cxnLst/>
            <a:rect l="l" t="t" r="r" b="b"/>
            <a:pathLst>
              <a:path w="186690">
                <a:moveTo>
                  <a:pt x="0" y="0"/>
                </a:moveTo>
                <a:lnTo>
                  <a:pt x="186181" y="0"/>
                </a:lnTo>
              </a:path>
            </a:pathLst>
          </a:custGeom>
          <a:ln w="1447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214500" y="2196464"/>
            <a:ext cx="0" cy="944880"/>
          </a:xfrm>
          <a:custGeom>
            <a:avLst/>
            <a:gdLst/>
            <a:ahLst/>
            <a:cxnLst/>
            <a:rect l="l" t="t" r="r" b="b"/>
            <a:pathLst>
              <a:path h="944880">
                <a:moveTo>
                  <a:pt x="0" y="9443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237614" y="2231135"/>
            <a:ext cx="0" cy="920750"/>
          </a:xfrm>
          <a:custGeom>
            <a:avLst/>
            <a:gdLst/>
            <a:ahLst/>
            <a:cxnLst/>
            <a:rect l="l" t="t" r="r" b="b"/>
            <a:pathLst>
              <a:path h="920750">
                <a:moveTo>
                  <a:pt x="0" y="9207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146175" y="3151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146175" y="2231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254125" y="2255520"/>
            <a:ext cx="0" cy="904875"/>
          </a:xfrm>
          <a:custGeom>
            <a:avLst/>
            <a:gdLst/>
            <a:ahLst/>
            <a:cxnLst/>
            <a:rect l="l" t="t" r="r" b="b"/>
            <a:pathLst>
              <a:path h="904875">
                <a:moveTo>
                  <a:pt x="0" y="9044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162685" y="3160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162685" y="2255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265682" y="2272538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4">
                <a:moveTo>
                  <a:pt x="0" y="8931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174241" y="3165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174241" y="2272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280667" y="2294127"/>
            <a:ext cx="0" cy="879475"/>
          </a:xfrm>
          <a:custGeom>
            <a:avLst/>
            <a:gdLst/>
            <a:ahLst/>
            <a:cxnLst/>
            <a:rect l="l" t="t" r="r" b="b"/>
            <a:pathLst>
              <a:path h="879475">
                <a:moveTo>
                  <a:pt x="0" y="8790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189227" y="3173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189227" y="2294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378203" y="2429510"/>
            <a:ext cx="0" cy="795655"/>
          </a:xfrm>
          <a:custGeom>
            <a:avLst/>
            <a:gdLst/>
            <a:ahLst/>
            <a:cxnLst/>
            <a:rect l="l" t="t" r="r" b="b"/>
            <a:pathLst>
              <a:path h="795655">
                <a:moveTo>
                  <a:pt x="0" y="7955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286763" y="32250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286763" y="2429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431163" y="2497454"/>
            <a:ext cx="0" cy="757555"/>
          </a:xfrm>
          <a:custGeom>
            <a:avLst/>
            <a:gdLst/>
            <a:ahLst/>
            <a:cxnLst/>
            <a:rect l="l" t="t" r="r" b="b"/>
            <a:pathLst>
              <a:path h="757554">
                <a:moveTo>
                  <a:pt x="0" y="7575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339722" y="3255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339722" y="2497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525397" y="2606929"/>
            <a:ext cx="0" cy="704215"/>
          </a:xfrm>
          <a:custGeom>
            <a:avLst/>
            <a:gdLst/>
            <a:ahLst/>
            <a:cxnLst/>
            <a:rect l="l" t="t" r="r" b="b"/>
            <a:pathLst>
              <a:path h="704214">
                <a:moveTo>
                  <a:pt x="0" y="7042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433957" y="33111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433957" y="2606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535302" y="2617470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6996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443863" y="331965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443863" y="262185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543558" y="2626232"/>
            <a:ext cx="0" cy="695960"/>
          </a:xfrm>
          <a:custGeom>
            <a:avLst/>
            <a:gdLst/>
            <a:ahLst/>
            <a:cxnLst/>
            <a:rect l="l" t="t" r="r" b="b"/>
            <a:pathLst>
              <a:path h="695960">
                <a:moveTo>
                  <a:pt x="0" y="6959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641094" y="2719197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5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549653" y="3381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549653" y="2719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692401" y="2760979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6512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600961" y="3413696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24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600961" y="2762885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697354" y="2764789"/>
            <a:ext cx="0" cy="650875"/>
          </a:xfrm>
          <a:custGeom>
            <a:avLst/>
            <a:gdLst/>
            <a:ahLst/>
            <a:cxnLst/>
            <a:rect l="l" t="t" r="r" b="b"/>
            <a:pathLst>
              <a:path h="650875">
                <a:moveTo>
                  <a:pt x="0" y="6503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808226" y="2837942"/>
            <a:ext cx="0" cy="636905"/>
          </a:xfrm>
          <a:custGeom>
            <a:avLst/>
            <a:gdLst/>
            <a:ahLst/>
            <a:cxnLst/>
            <a:rect l="l" t="t" r="r" b="b"/>
            <a:pathLst>
              <a:path h="636904">
                <a:moveTo>
                  <a:pt x="0" y="6365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716785" y="34744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716785" y="2837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829689" y="2849752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6347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738248" y="348634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738248" y="285191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384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837944" y="2854070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6341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874392" y="2871851"/>
            <a:ext cx="0" cy="631825"/>
          </a:xfrm>
          <a:custGeom>
            <a:avLst/>
            <a:gdLst/>
            <a:ahLst/>
            <a:cxnLst/>
            <a:rect l="l" t="t" r="r" b="b"/>
            <a:pathLst>
              <a:path h="631825">
                <a:moveTo>
                  <a:pt x="0" y="6313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782952" y="3503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782952" y="2871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887601" y="2877692"/>
            <a:ext cx="0" cy="630555"/>
          </a:xfrm>
          <a:custGeom>
            <a:avLst/>
            <a:gdLst/>
            <a:ahLst/>
            <a:cxnLst/>
            <a:rect l="l" t="t" r="r" b="b"/>
            <a:pathLst>
              <a:path h="630554">
                <a:moveTo>
                  <a:pt x="0" y="6305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796160" y="3508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796160" y="2877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624193" y="2820289"/>
            <a:ext cx="0" cy="730250"/>
          </a:xfrm>
          <a:custGeom>
            <a:avLst/>
            <a:gdLst/>
            <a:ahLst/>
            <a:cxnLst/>
            <a:rect l="l" t="t" r="r" b="b"/>
            <a:pathLst>
              <a:path h="730250">
                <a:moveTo>
                  <a:pt x="0" y="7298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532753" y="3550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532753" y="2820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820916" y="3207004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8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729476" y="40488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729476" y="3207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840728" y="3247898"/>
            <a:ext cx="0" cy="855980"/>
          </a:xfrm>
          <a:custGeom>
            <a:avLst/>
            <a:gdLst/>
            <a:ahLst/>
            <a:cxnLst/>
            <a:rect l="l" t="t" r="r" b="b"/>
            <a:pathLst>
              <a:path h="855979">
                <a:moveTo>
                  <a:pt x="0" y="855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749288" y="4103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749288" y="3247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91222" y="3565778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0"/>
                </a:moveTo>
                <a:lnTo>
                  <a:pt x="0" y="8806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899782" y="3565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254240" y="4136771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254240" y="4745609"/>
            <a:ext cx="0" cy="608965"/>
          </a:xfrm>
          <a:custGeom>
            <a:avLst/>
            <a:gdLst/>
            <a:ahLst/>
            <a:cxnLst/>
            <a:rect l="l" t="t" r="r" b="b"/>
            <a:pathLst>
              <a:path h="608964">
                <a:moveTo>
                  <a:pt x="0" y="0"/>
                </a:moveTo>
                <a:lnTo>
                  <a:pt x="0" y="6087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162800" y="4136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498080" y="2501010"/>
            <a:ext cx="0" cy="2095500"/>
          </a:xfrm>
          <a:custGeom>
            <a:avLst/>
            <a:gdLst/>
            <a:ahLst/>
            <a:cxnLst/>
            <a:rect l="l" t="t" r="r" b="b"/>
            <a:pathLst>
              <a:path h="2095500">
                <a:moveTo>
                  <a:pt x="0" y="209499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498080" y="45960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498080" y="42966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498080" y="39974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498080" y="3698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498080" y="33989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498080" y="3099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498080" y="2800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498080" y="2501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 txBox="1"/>
          <p:nvPr/>
        </p:nvSpPr>
        <p:spPr>
          <a:xfrm>
            <a:off x="7668259" y="453631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7668259" y="2441318"/>
            <a:ext cx="743585" cy="1935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182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181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1141094" y="2595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141094" y="2595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169161" y="262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169161" y="262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194053" y="2648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194053" y="2648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197355" y="2651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197355" y="2651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220469" y="2674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220469" y="2674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236980" y="2690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236980" y="2690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248536" y="2702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248536" y="2702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263522" y="271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263522" y="271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361058" y="2810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361058" y="2810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414017" y="2859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14017" y="2859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508252" y="294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08252" y="2941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18158" y="2950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18158" y="2950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526413" y="2957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26413" y="2957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623949" y="3033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623949" y="3033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675257" y="3069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675257" y="3069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680210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680210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791080" y="3139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791080" y="3139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812544" y="3149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812544" y="3149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820798" y="3153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820798" y="3153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857248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857248" y="3170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870455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870455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072449" y="3046666"/>
            <a:ext cx="496950" cy="21297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679192" y="2951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679192" y="2951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763520" y="2896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763520" y="2896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766822" y="2894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766822" y="2894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775076" y="2889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775076" y="2889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80029" y="2886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80029" y="2886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794889" y="28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794889" y="28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801492" y="2873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801492" y="2873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814827" y="2865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814827" y="2865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824733" y="2859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824733" y="2859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851150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851150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880867" y="2829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880867" y="2829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885820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885820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889250" y="2824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889250" y="2824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928873" y="2806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928873" y="28065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932176" y="2805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932176" y="2805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940430" y="2801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940430" y="2801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945383" y="2799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945383" y="27997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965323" y="2791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965323" y="2791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981832" y="278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981832" y="278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132327" y="2754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132327" y="2754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145535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145535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175254" y="2752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175254" y="2752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205098" y="2752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205098" y="2752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226561" y="2754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226561" y="2754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238119" y="2755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238119" y="27551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257930" y="2757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257930" y="2757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281171" y="276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281171" y="276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289427" y="2762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289427" y="2762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296030" y="276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296030" y="276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324097" y="2770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324097" y="2770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332353" y="2772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332353" y="2772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339084" y="2773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339084" y="2773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390265" y="2790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390265" y="2790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396869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396869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474592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474592" y="2826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585464" y="2893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585464" y="2893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656584" y="29467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656584" y="29467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681348" y="296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681348" y="2967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692905" y="2977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692905" y="2977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711194" y="2993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711194" y="2993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745865" y="3025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745865" y="3025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851973" y="2974530"/>
            <a:ext cx="1275841" cy="354711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189918" y="2329497"/>
            <a:ext cx="915289" cy="616330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211696" y="2519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211696" y="2519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325870" y="2666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325870" y="2666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607047" y="3168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607047" y="3168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803770" y="3610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803770" y="3610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823582" y="3658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823582" y="3658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974078" y="4034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974078" y="4034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237094" y="4728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237094" y="4728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 txBox="1"/>
          <p:nvPr/>
        </p:nvSpPr>
        <p:spPr>
          <a:xfrm>
            <a:off x="225704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130131000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391083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130132000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556463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130133000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594230" y="49031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594230" y="391587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594230" y="29618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594230" y="197450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MIR335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130130155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214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462" name="object 4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59" name="object 45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60" name="object 460"/>
          <p:cNvSpPr txBox="1"/>
          <p:nvPr/>
        </p:nvSpPr>
        <p:spPr>
          <a:xfrm>
            <a:off x="2476373" y="4446396"/>
            <a:ext cx="5022215" cy="29972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L="292671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61" name="object 46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04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04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7074" y="39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7074" y="39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44930" y="389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44930" y="389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77136" y="3789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77136" y="3789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75257" y="3644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75257" y="3644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60220" y="3586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60220" y="3586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30958" y="35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30958" y="35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59279" y="3523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59279" y="3523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87601" y="3506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87601" y="3506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29079" y="3429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29079" y="3429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09342" y="3390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09342" y="3390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42363" y="3376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42363" y="3376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40482" y="3308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40482" y="3308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92426" y="3296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92426" y="3296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01823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01823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53767" y="3285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53767" y="3285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15107" y="3278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15107" y="3278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52826" y="3275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52826" y="3275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23566" y="3275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23566" y="3275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37789" y="3275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37789" y="3275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51010" y="3284791"/>
            <a:ext cx="1542161" cy="92836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407153" y="4241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407153" y="4241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421251" y="4247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421251" y="4247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435475" y="4252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435475" y="4252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473194" y="4265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473194" y="4265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487290" y="4270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487290" y="4270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548632" y="4291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548632" y="4291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581652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581652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614798" y="431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614798" y="431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33595" y="4318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633595" y="4318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704334" y="4339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704334" y="4339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718558" y="4342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718558" y="4342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793996" y="4361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793996" y="4361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36540" y="4371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36540" y="4371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845939" y="4373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845939" y="4373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855336" y="4375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855336" y="4375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869560" y="4378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869560" y="4378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883658" y="4381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883658" y="4381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893055" y="438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93055" y="438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902580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902580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58283" y="4406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58283" y="4406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124322" y="4410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124322" y="4410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98821" y="4408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98821" y="4408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350764" y="4403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350764" y="4403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407405" y="4395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407405" y="4395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431028" y="4391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431028" y="4391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454650" y="43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454650" y="43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478145" y="4381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78145" y="4381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520690" y="4370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520690" y="4370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600827" y="4346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00827" y="4346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29147" y="4336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629147" y="4336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681090" y="4316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681090" y="4316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695188" y="4310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695188" y="4310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723509" y="4298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23509" y="4298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799073" y="4262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799073" y="4262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836792" y="424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836792" y="424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893434" y="421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893434" y="421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12230" y="4200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912230" y="4200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940552" y="4183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940552" y="4183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964173" y="416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964173" y="4168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987796" y="4153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987796" y="4153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492621" y="3753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492621" y="3753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544564" y="3705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544564" y="3705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591681" y="3660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591681" y="3660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653021" y="3601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653021" y="3601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667118" y="3587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667118" y="3587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676643" y="3578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676643" y="3578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959727" y="328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959727" y="328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983348" y="3264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983348" y="3264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039864" y="3204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039864" y="3204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181468" y="3053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181468" y="3053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242809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42809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799970" y="5486400"/>
            <a:ext cx="5662295" cy="0"/>
          </a:xfrm>
          <a:custGeom>
            <a:avLst/>
            <a:gdLst/>
            <a:ahLst/>
            <a:cxnLst/>
            <a:rect l="l" t="t" r="r" b="b"/>
            <a:pathLst>
              <a:path w="5662295">
                <a:moveTo>
                  <a:pt x="0" y="0"/>
                </a:moveTo>
                <a:lnTo>
                  <a:pt x="566191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79997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74358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6871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6309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5745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5181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4618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914400" y="2051685"/>
            <a:ext cx="0" cy="2899410"/>
          </a:xfrm>
          <a:custGeom>
            <a:avLst/>
            <a:gdLst/>
            <a:ahLst/>
            <a:cxnLst/>
            <a:rect l="l" t="t" r="r" b="b"/>
            <a:pathLst>
              <a:path h="2899410">
                <a:moveTo>
                  <a:pt x="0" y="0"/>
                </a:moveTo>
                <a:lnTo>
                  <a:pt x="0" y="28991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822960" y="4950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22960" y="43709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22960" y="3791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22960" y="32113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22960" y="2631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22960" y="2051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149730" y="4052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149730" y="4061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153477" y="40610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29867" y="3988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29867" y="39966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33741" y="3996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347850" y="3894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347850" y="39029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351597" y="39030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479930" y="3791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479930" y="38006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483804" y="3800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678051" y="3647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678051" y="3655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681924" y="3655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763014" y="3589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763014" y="35981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766887" y="3598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833752" y="3544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833752" y="35528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837626" y="3552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862073" y="3526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862073" y="35354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865947" y="35353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890395" y="35097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890395" y="35184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894268" y="35183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032000" y="3431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032000" y="34405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035746" y="3440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112136" y="3393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112136" y="3402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116010" y="3402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145283" y="33793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145283" y="33878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149030" y="33879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255710" y="3264725"/>
            <a:ext cx="3839717" cy="20943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495415" y="37564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495415" y="37649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499288" y="37649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547357" y="3708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547357" y="37166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551231" y="37167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594602" y="3663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594602" y="3671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598348" y="3672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655943" y="36041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655943" y="36126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659689" y="3612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670040" y="35901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670040" y="35987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673786" y="35987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679438" y="35808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679438" y="35895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683311" y="3589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962520" y="32919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966394" y="33005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986143" y="32670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990016" y="32756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042784" y="3207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046531" y="3215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184390" y="3056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184390" y="30648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188136" y="3064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245604" y="2990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245604" y="2999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249477" y="29991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158239" y="3047110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0"/>
                </a:moveTo>
                <a:lnTo>
                  <a:pt x="0" y="129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158239" y="3354832"/>
            <a:ext cx="0" cy="1720214"/>
          </a:xfrm>
          <a:custGeom>
            <a:avLst/>
            <a:gdLst/>
            <a:ahLst/>
            <a:cxnLst/>
            <a:rect l="l" t="t" r="r" b="b"/>
            <a:pathLst>
              <a:path h="1720214">
                <a:moveTo>
                  <a:pt x="0" y="0"/>
                </a:moveTo>
                <a:lnTo>
                  <a:pt x="0" y="17200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066800" y="5074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066800" y="30471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238503" y="2995802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238503" y="3354832"/>
            <a:ext cx="0" cy="1642745"/>
          </a:xfrm>
          <a:custGeom>
            <a:avLst/>
            <a:gdLst/>
            <a:ahLst/>
            <a:cxnLst/>
            <a:rect l="l" t="t" r="r" b="b"/>
            <a:pathLst>
              <a:path h="1642745">
                <a:moveTo>
                  <a:pt x="0" y="0"/>
                </a:moveTo>
                <a:lnTo>
                  <a:pt x="0" y="16427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147063" y="49975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47063" y="29958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356360" y="2919348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356360" y="3354832"/>
            <a:ext cx="0" cy="1532255"/>
          </a:xfrm>
          <a:custGeom>
            <a:avLst/>
            <a:gdLst/>
            <a:ahLst/>
            <a:cxnLst/>
            <a:rect l="l" t="t" r="r" b="b"/>
            <a:pathLst>
              <a:path h="1532254">
                <a:moveTo>
                  <a:pt x="0" y="0"/>
                </a:moveTo>
                <a:lnTo>
                  <a:pt x="0" y="1531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264919" y="4886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264919" y="2919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488566" y="2833497"/>
            <a:ext cx="0" cy="343535"/>
          </a:xfrm>
          <a:custGeom>
            <a:avLst/>
            <a:gdLst/>
            <a:ahLst/>
            <a:cxnLst/>
            <a:rect l="l" t="t" r="r" b="b"/>
            <a:pathLst>
              <a:path h="343535">
                <a:moveTo>
                  <a:pt x="0" y="0"/>
                </a:moveTo>
                <a:lnTo>
                  <a:pt x="0" y="343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488566" y="3354832"/>
            <a:ext cx="0" cy="1412875"/>
          </a:xfrm>
          <a:custGeom>
            <a:avLst/>
            <a:gdLst/>
            <a:ahLst/>
            <a:cxnLst/>
            <a:rect l="l" t="t" r="r" b="b"/>
            <a:pathLst>
              <a:path h="1412875">
                <a:moveTo>
                  <a:pt x="0" y="0"/>
                </a:moveTo>
                <a:lnTo>
                  <a:pt x="0" y="14128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397127" y="47677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397127" y="28334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686686" y="2707639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92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686686" y="3354832"/>
            <a:ext cx="0" cy="1249045"/>
          </a:xfrm>
          <a:custGeom>
            <a:avLst/>
            <a:gdLst/>
            <a:ahLst/>
            <a:cxnLst/>
            <a:rect l="l" t="t" r="r" b="b"/>
            <a:pathLst>
              <a:path h="1249045">
                <a:moveTo>
                  <a:pt x="0" y="0"/>
                </a:moveTo>
                <a:lnTo>
                  <a:pt x="0" y="1249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595247" y="4603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95247" y="2707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771650" y="2656204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771650" y="3354832"/>
            <a:ext cx="0" cy="1185545"/>
          </a:xfrm>
          <a:custGeom>
            <a:avLst/>
            <a:gdLst/>
            <a:ahLst/>
            <a:cxnLst/>
            <a:rect l="l" t="t" r="r" b="b"/>
            <a:pathLst>
              <a:path h="1185545">
                <a:moveTo>
                  <a:pt x="0" y="0"/>
                </a:moveTo>
                <a:lnTo>
                  <a:pt x="0" y="1185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680210" y="45401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680210" y="2656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842389" y="2615057"/>
            <a:ext cx="0" cy="561975"/>
          </a:xfrm>
          <a:custGeom>
            <a:avLst/>
            <a:gdLst/>
            <a:ahLst/>
            <a:cxnLst/>
            <a:rect l="l" t="t" r="r" b="b"/>
            <a:pathLst>
              <a:path h="561975">
                <a:moveTo>
                  <a:pt x="0" y="0"/>
                </a:moveTo>
                <a:lnTo>
                  <a:pt x="0" y="5618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842389" y="3354832"/>
            <a:ext cx="0" cy="1136015"/>
          </a:xfrm>
          <a:custGeom>
            <a:avLst/>
            <a:gdLst/>
            <a:ahLst/>
            <a:cxnLst/>
            <a:rect l="l" t="t" r="r" b="b"/>
            <a:pathLst>
              <a:path h="1136014">
                <a:moveTo>
                  <a:pt x="0" y="0"/>
                </a:moveTo>
                <a:lnTo>
                  <a:pt x="0" y="1135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750948" y="4490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750948" y="26150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870710" y="2599054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8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870710" y="3354832"/>
            <a:ext cx="0" cy="1116965"/>
          </a:xfrm>
          <a:custGeom>
            <a:avLst/>
            <a:gdLst/>
            <a:ahLst/>
            <a:cxnLst/>
            <a:rect l="l" t="t" r="r" b="b"/>
            <a:pathLst>
              <a:path h="1116964">
                <a:moveTo>
                  <a:pt x="0" y="0"/>
                </a:moveTo>
                <a:lnTo>
                  <a:pt x="0" y="1116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779270" y="4471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779270" y="2599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899030" y="2583433"/>
            <a:ext cx="0" cy="593725"/>
          </a:xfrm>
          <a:custGeom>
            <a:avLst/>
            <a:gdLst/>
            <a:ahLst/>
            <a:cxnLst/>
            <a:rect l="l" t="t" r="r" b="b"/>
            <a:pathLst>
              <a:path h="593725">
                <a:moveTo>
                  <a:pt x="0" y="0"/>
                </a:moveTo>
                <a:lnTo>
                  <a:pt x="0" y="593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899030" y="3354832"/>
            <a:ext cx="0" cy="1098550"/>
          </a:xfrm>
          <a:custGeom>
            <a:avLst/>
            <a:gdLst/>
            <a:ahLst/>
            <a:cxnLst/>
            <a:rect l="l" t="t" r="r" b="b"/>
            <a:pathLst>
              <a:path h="1098550">
                <a:moveTo>
                  <a:pt x="0" y="0"/>
                </a:moveTo>
                <a:lnTo>
                  <a:pt x="0" y="1098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807591" y="44533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807591" y="25834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040508" y="2510789"/>
            <a:ext cx="0" cy="666115"/>
          </a:xfrm>
          <a:custGeom>
            <a:avLst/>
            <a:gdLst/>
            <a:ahLst/>
            <a:cxnLst/>
            <a:rect l="l" t="t" r="r" b="b"/>
            <a:pathLst>
              <a:path h="666114">
                <a:moveTo>
                  <a:pt x="0" y="0"/>
                </a:moveTo>
                <a:lnTo>
                  <a:pt x="0" y="6661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040508" y="3354832"/>
            <a:ext cx="0" cy="1016000"/>
          </a:xfrm>
          <a:custGeom>
            <a:avLst/>
            <a:gdLst/>
            <a:ahLst/>
            <a:cxnLst/>
            <a:rect l="l" t="t" r="r" b="b"/>
            <a:pathLst>
              <a:path h="1016000">
                <a:moveTo>
                  <a:pt x="0" y="0"/>
                </a:moveTo>
                <a:lnTo>
                  <a:pt x="0" y="10154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949069" y="4370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949069" y="2510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120773" y="2474467"/>
            <a:ext cx="0" cy="702945"/>
          </a:xfrm>
          <a:custGeom>
            <a:avLst/>
            <a:gdLst/>
            <a:ahLst/>
            <a:cxnLst/>
            <a:rect l="l" t="t" r="r" b="b"/>
            <a:pathLst>
              <a:path h="702944">
                <a:moveTo>
                  <a:pt x="0" y="0"/>
                </a:moveTo>
                <a:lnTo>
                  <a:pt x="0" y="702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120773" y="3354832"/>
            <a:ext cx="0" cy="975360"/>
          </a:xfrm>
          <a:custGeom>
            <a:avLst/>
            <a:gdLst/>
            <a:ahLst/>
            <a:cxnLst/>
            <a:rect l="l" t="t" r="r" b="b"/>
            <a:pathLst>
              <a:path h="975360">
                <a:moveTo>
                  <a:pt x="0" y="0"/>
                </a:moveTo>
                <a:lnTo>
                  <a:pt x="0" y="975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029332" y="43301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029332" y="2474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153792" y="2460625"/>
            <a:ext cx="0" cy="716280"/>
          </a:xfrm>
          <a:custGeom>
            <a:avLst/>
            <a:gdLst/>
            <a:ahLst/>
            <a:cxnLst/>
            <a:rect l="l" t="t" r="r" b="b"/>
            <a:pathLst>
              <a:path h="716280">
                <a:moveTo>
                  <a:pt x="0" y="0"/>
                </a:moveTo>
                <a:lnTo>
                  <a:pt x="0" y="7162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153792" y="3354832"/>
            <a:ext cx="0" cy="960755"/>
          </a:xfrm>
          <a:custGeom>
            <a:avLst/>
            <a:gdLst/>
            <a:ahLst/>
            <a:cxnLst/>
            <a:rect l="l" t="t" r="r" b="b"/>
            <a:pathLst>
              <a:path h="960754">
                <a:moveTo>
                  <a:pt x="0" y="0"/>
                </a:moveTo>
                <a:lnTo>
                  <a:pt x="0" y="9603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062352" y="4315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062352" y="24606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351913" y="2394711"/>
            <a:ext cx="0" cy="782320"/>
          </a:xfrm>
          <a:custGeom>
            <a:avLst/>
            <a:gdLst/>
            <a:ahLst/>
            <a:cxnLst/>
            <a:rect l="l" t="t" r="r" b="b"/>
            <a:pathLst>
              <a:path h="782319">
                <a:moveTo>
                  <a:pt x="0" y="0"/>
                </a:moveTo>
                <a:lnTo>
                  <a:pt x="0" y="782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260473" y="2394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403855" y="2382773"/>
            <a:ext cx="0" cy="794385"/>
          </a:xfrm>
          <a:custGeom>
            <a:avLst/>
            <a:gdLst/>
            <a:ahLst/>
            <a:cxnLst/>
            <a:rect l="l" t="t" r="r" b="b"/>
            <a:pathLst>
              <a:path h="794385">
                <a:moveTo>
                  <a:pt x="0" y="0"/>
                </a:moveTo>
                <a:lnTo>
                  <a:pt x="0" y="7941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312416" y="238182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14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413254" y="2380869"/>
            <a:ext cx="0" cy="796290"/>
          </a:xfrm>
          <a:custGeom>
            <a:avLst/>
            <a:gdLst/>
            <a:ahLst/>
            <a:cxnLst/>
            <a:rect l="l" t="t" r="r" b="b"/>
            <a:pathLst>
              <a:path h="796289">
                <a:moveTo>
                  <a:pt x="0" y="0"/>
                </a:moveTo>
                <a:lnTo>
                  <a:pt x="0" y="796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465197" y="2371851"/>
            <a:ext cx="0" cy="805180"/>
          </a:xfrm>
          <a:custGeom>
            <a:avLst/>
            <a:gdLst/>
            <a:ahLst/>
            <a:cxnLst/>
            <a:rect l="l" t="t" r="r" b="b"/>
            <a:pathLst>
              <a:path h="805180">
                <a:moveTo>
                  <a:pt x="0" y="0"/>
                </a:moveTo>
                <a:lnTo>
                  <a:pt x="0" y="8050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373757" y="2367026"/>
            <a:ext cx="367030" cy="0"/>
          </a:xfrm>
          <a:custGeom>
            <a:avLst/>
            <a:gdLst/>
            <a:ahLst/>
            <a:cxnLst/>
            <a:rect l="l" t="t" r="r" b="b"/>
            <a:pathLst>
              <a:path w="367030">
                <a:moveTo>
                  <a:pt x="0" y="0"/>
                </a:moveTo>
                <a:lnTo>
                  <a:pt x="366903" y="0"/>
                </a:lnTo>
              </a:path>
            </a:pathLst>
          </a:custGeom>
          <a:ln w="1917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526538" y="2364613"/>
            <a:ext cx="0" cy="812800"/>
          </a:xfrm>
          <a:custGeom>
            <a:avLst/>
            <a:gdLst/>
            <a:ahLst/>
            <a:cxnLst/>
            <a:rect l="l" t="t" r="r" b="b"/>
            <a:pathLst>
              <a:path h="812800">
                <a:moveTo>
                  <a:pt x="0" y="0"/>
                </a:moveTo>
                <a:lnTo>
                  <a:pt x="0" y="812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435098" y="23646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564257" y="2362200"/>
            <a:ext cx="0" cy="814705"/>
          </a:xfrm>
          <a:custGeom>
            <a:avLst/>
            <a:gdLst/>
            <a:ahLst/>
            <a:cxnLst/>
            <a:rect l="l" t="t" r="r" b="b"/>
            <a:pathLst>
              <a:path h="814705">
                <a:moveTo>
                  <a:pt x="0" y="0"/>
                </a:moveTo>
                <a:lnTo>
                  <a:pt x="0" y="814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472817" y="2361882"/>
            <a:ext cx="254000" cy="0"/>
          </a:xfrm>
          <a:custGeom>
            <a:avLst/>
            <a:gdLst/>
            <a:ahLst/>
            <a:cxnLst/>
            <a:rect l="l" t="t" r="r" b="b"/>
            <a:pathLst>
              <a:path w="254000">
                <a:moveTo>
                  <a:pt x="0" y="0"/>
                </a:moveTo>
                <a:lnTo>
                  <a:pt x="253619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634995" y="2361564"/>
            <a:ext cx="0" cy="815340"/>
          </a:xfrm>
          <a:custGeom>
            <a:avLst/>
            <a:gdLst/>
            <a:ahLst/>
            <a:cxnLst/>
            <a:rect l="l" t="t" r="r" b="b"/>
            <a:pathLst>
              <a:path h="815339">
                <a:moveTo>
                  <a:pt x="0" y="0"/>
                </a:moveTo>
                <a:lnTo>
                  <a:pt x="0" y="8153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649220" y="2362200"/>
            <a:ext cx="0" cy="814705"/>
          </a:xfrm>
          <a:custGeom>
            <a:avLst/>
            <a:gdLst/>
            <a:ahLst/>
            <a:cxnLst/>
            <a:rect l="l" t="t" r="r" b="b"/>
            <a:pathLst>
              <a:path h="814705">
                <a:moveTo>
                  <a:pt x="0" y="0"/>
                </a:moveTo>
                <a:lnTo>
                  <a:pt x="0" y="814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767202" y="2376170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675763" y="2376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837942" y="2392679"/>
            <a:ext cx="0" cy="784225"/>
          </a:xfrm>
          <a:custGeom>
            <a:avLst/>
            <a:gdLst/>
            <a:ahLst/>
            <a:cxnLst/>
            <a:rect l="l" t="t" r="r" b="b"/>
            <a:pathLst>
              <a:path h="784225">
                <a:moveTo>
                  <a:pt x="0" y="0"/>
                </a:moveTo>
                <a:lnTo>
                  <a:pt x="0" y="7842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746501" y="2392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927604" y="2423032"/>
            <a:ext cx="0" cy="754380"/>
          </a:xfrm>
          <a:custGeom>
            <a:avLst/>
            <a:gdLst/>
            <a:ahLst/>
            <a:cxnLst/>
            <a:rect l="l" t="t" r="r" b="b"/>
            <a:pathLst>
              <a:path h="754380">
                <a:moveTo>
                  <a:pt x="0" y="0"/>
                </a:moveTo>
                <a:lnTo>
                  <a:pt x="0" y="7538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836164" y="242500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278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937001" y="2426970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946400" y="2430907"/>
            <a:ext cx="0" cy="746125"/>
          </a:xfrm>
          <a:custGeom>
            <a:avLst/>
            <a:gdLst/>
            <a:ahLst/>
            <a:cxnLst/>
            <a:rect l="l" t="t" r="r" b="b"/>
            <a:pathLst>
              <a:path h="746125">
                <a:moveTo>
                  <a:pt x="0" y="0"/>
                </a:moveTo>
                <a:lnTo>
                  <a:pt x="0" y="7459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854960" y="24309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979547" y="2445639"/>
            <a:ext cx="0" cy="731520"/>
          </a:xfrm>
          <a:custGeom>
            <a:avLst/>
            <a:gdLst/>
            <a:ahLst/>
            <a:cxnLst/>
            <a:rect l="l" t="t" r="r" b="b"/>
            <a:pathLst>
              <a:path h="731519">
                <a:moveTo>
                  <a:pt x="0" y="0"/>
                </a:moveTo>
                <a:lnTo>
                  <a:pt x="0" y="731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888107" y="2445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998342" y="2454655"/>
            <a:ext cx="0" cy="722630"/>
          </a:xfrm>
          <a:custGeom>
            <a:avLst/>
            <a:gdLst/>
            <a:ahLst/>
            <a:cxnLst/>
            <a:rect l="l" t="t" r="r" b="b"/>
            <a:pathLst>
              <a:path h="722630">
                <a:moveTo>
                  <a:pt x="0" y="0"/>
                </a:moveTo>
                <a:lnTo>
                  <a:pt x="0" y="722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906902" y="2454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17266" y="2464054"/>
            <a:ext cx="0" cy="713105"/>
          </a:xfrm>
          <a:custGeom>
            <a:avLst/>
            <a:gdLst/>
            <a:ahLst/>
            <a:cxnLst/>
            <a:rect l="l" t="t" r="r" b="b"/>
            <a:pathLst>
              <a:path h="713105">
                <a:moveTo>
                  <a:pt x="0" y="0"/>
                </a:moveTo>
                <a:lnTo>
                  <a:pt x="0" y="712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925826" y="2464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059683" y="2486914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4">
                <a:moveTo>
                  <a:pt x="0" y="0"/>
                </a:moveTo>
                <a:lnTo>
                  <a:pt x="0" y="689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968244" y="2486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106927" y="2514345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0"/>
                </a:moveTo>
                <a:lnTo>
                  <a:pt x="0" y="662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015488" y="2514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130423" y="2528823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0"/>
                </a:moveTo>
                <a:lnTo>
                  <a:pt x="0" y="648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038982" y="2528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163442" y="2549905"/>
            <a:ext cx="0" cy="627380"/>
          </a:xfrm>
          <a:custGeom>
            <a:avLst/>
            <a:gdLst/>
            <a:ahLst/>
            <a:cxnLst/>
            <a:rect l="l" t="t" r="r" b="b"/>
            <a:pathLst>
              <a:path h="627380">
                <a:moveTo>
                  <a:pt x="0" y="0"/>
                </a:moveTo>
                <a:lnTo>
                  <a:pt x="0" y="626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072002" y="25499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248405" y="2607691"/>
            <a:ext cx="0" cy="569595"/>
          </a:xfrm>
          <a:custGeom>
            <a:avLst/>
            <a:gdLst/>
            <a:ahLst/>
            <a:cxnLst/>
            <a:rect l="l" t="t" r="r" b="b"/>
            <a:pathLst>
              <a:path h="569594">
                <a:moveTo>
                  <a:pt x="0" y="0"/>
                </a:moveTo>
                <a:lnTo>
                  <a:pt x="0" y="569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156966" y="2607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300348" y="2644901"/>
            <a:ext cx="0" cy="532130"/>
          </a:xfrm>
          <a:custGeom>
            <a:avLst/>
            <a:gdLst/>
            <a:ahLst/>
            <a:cxnLst/>
            <a:rect l="l" t="t" r="r" b="b"/>
            <a:pathLst>
              <a:path h="532130">
                <a:moveTo>
                  <a:pt x="0" y="0"/>
                </a:moveTo>
                <a:lnTo>
                  <a:pt x="0" y="532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208908" y="26449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352291" y="2683382"/>
            <a:ext cx="0" cy="494030"/>
          </a:xfrm>
          <a:custGeom>
            <a:avLst/>
            <a:gdLst/>
            <a:ahLst/>
            <a:cxnLst/>
            <a:rect l="l" t="t" r="r" b="b"/>
            <a:pathLst>
              <a:path h="494030">
                <a:moveTo>
                  <a:pt x="0" y="0"/>
                </a:moveTo>
                <a:lnTo>
                  <a:pt x="0" y="4935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260852" y="26833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366389" y="2694051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0"/>
                </a:moveTo>
                <a:lnTo>
                  <a:pt x="0" y="482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274948" y="269760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6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375786" y="2701163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7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394709" y="2715514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4">
                <a:moveTo>
                  <a:pt x="0" y="0"/>
                </a:moveTo>
                <a:lnTo>
                  <a:pt x="0" y="461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303270" y="2715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432428" y="2744216"/>
            <a:ext cx="0" cy="433070"/>
          </a:xfrm>
          <a:custGeom>
            <a:avLst/>
            <a:gdLst/>
            <a:ahLst/>
            <a:cxnLst/>
            <a:rect l="l" t="t" r="r" b="b"/>
            <a:pathLst>
              <a:path h="433069">
                <a:moveTo>
                  <a:pt x="0" y="0"/>
                </a:moveTo>
                <a:lnTo>
                  <a:pt x="0" y="432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340989" y="2747835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67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441827" y="2751454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5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484371" y="2784094"/>
            <a:ext cx="0" cy="393065"/>
          </a:xfrm>
          <a:custGeom>
            <a:avLst/>
            <a:gdLst/>
            <a:ahLst/>
            <a:cxnLst/>
            <a:rect l="l" t="t" r="r" b="b"/>
            <a:pathLst>
              <a:path h="393064">
                <a:moveTo>
                  <a:pt x="0" y="0"/>
                </a:moveTo>
                <a:lnTo>
                  <a:pt x="0" y="392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392932" y="2787713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67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493770" y="2791332"/>
            <a:ext cx="0" cy="386080"/>
          </a:xfrm>
          <a:custGeom>
            <a:avLst/>
            <a:gdLst/>
            <a:ahLst/>
            <a:cxnLst/>
            <a:rect l="l" t="t" r="r" b="b"/>
            <a:pathLst>
              <a:path h="386080">
                <a:moveTo>
                  <a:pt x="0" y="0"/>
                </a:moveTo>
                <a:lnTo>
                  <a:pt x="0" y="3855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550411" y="2834767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2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458971" y="2834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578733" y="2856229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487292" y="2856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654171" y="2912745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0"/>
                </a:moveTo>
                <a:lnTo>
                  <a:pt x="0" y="2641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562730" y="2912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706114" y="2950336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4">
                <a:moveTo>
                  <a:pt x="0" y="0"/>
                </a:moveTo>
                <a:lnTo>
                  <a:pt x="0" y="226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614673" y="29503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748532" y="2980054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657091" y="2980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776853" y="2999358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685413" y="29993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800475" y="3014979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709034" y="301809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57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809872" y="3021202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57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861815" y="3054476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5">
                <a:moveTo>
                  <a:pt x="0" y="0"/>
                </a:moveTo>
                <a:lnTo>
                  <a:pt x="0" y="122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770376" y="3054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904234" y="3080511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63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812794" y="30805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932554" y="3097276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796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841115" y="30972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956177" y="3110992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9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864736" y="3110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984497" y="312712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893058" y="31271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008120" y="3140075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916679" y="314267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278" y="0"/>
                </a:lnTo>
              </a:path>
            </a:pathLst>
          </a:custGeom>
          <a:ln w="147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017517" y="3145282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026915" y="3150361"/>
            <a:ext cx="0" cy="26670"/>
          </a:xfrm>
          <a:custGeom>
            <a:avLst/>
            <a:gdLst/>
            <a:ahLst/>
            <a:cxnLst/>
            <a:rect l="l" t="t" r="r" b="b"/>
            <a:pathLst>
              <a:path h="26669">
                <a:moveTo>
                  <a:pt x="0" y="0"/>
                </a:moveTo>
                <a:lnTo>
                  <a:pt x="0" y="26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935476" y="31503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055236" y="3165348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1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963796" y="3165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064698" y="3174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978021" y="3172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504051" y="2831973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0"/>
                </a:moveTo>
                <a:lnTo>
                  <a:pt x="0" y="344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504051" y="3354832"/>
            <a:ext cx="0" cy="1343025"/>
          </a:xfrm>
          <a:custGeom>
            <a:avLst/>
            <a:gdLst/>
            <a:ahLst/>
            <a:cxnLst/>
            <a:rect l="l" t="t" r="r" b="b"/>
            <a:pathLst>
              <a:path h="1343025">
                <a:moveTo>
                  <a:pt x="0" y="0"/>
                </a:moveTo>
                <a:lnTo>
                  <a:pt x="0" y="1343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412610" y="4697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412610" y="2831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555993" y="2784220"/>
            <a:ext cx="0" cy="393065"/>
          </a:xfrm>
          <a:custGeom>
            <a:avLst/>
            <a:gdLst/>
            <a:ahLst/>
            <a:cxnLst/>
            <a:rect l="l" t="t" r="r" b="b"/>
            <a:pathLst>
              <a:path h="393064">
                <a:moveTo>
                  <a:pt x="0" y="0"/>
                </a:moveTo>
                <a:lnTo>
                  <a:pt x="0" y="3926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555993" y="3354832"/>
            <a:ext cx="0" cy="1294765"/>
          </a:xfrm>
          <a:custGeom>
            <a:avLst/>
            <a:gdLst/>
            <a:ahLst/>
            <a:cxnLst/>
            <a:rect l="l" t="t" r="r" b="b"/>
            <a:pathLst>
              <a:path h="1294764">
                <a:moveTo>
                  <a:pt x="0" y="0"/>
                </a:moveTo>
                <a:lnTo>
                  <a:pt x="0" y="1294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464553" y="4649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464553" y="2784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603110" y="2739770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603110" y="3354832"/>
            <a:ext cx="0" cy="1249680"/>
          </a:xfrm>
          <a:custGeom>
            <a:avLst/>
            <a:gdLst/>
            <a:ahLst/>
            <a:cxnLst/>
            <a:rect l="l" t="t" r="r" b="b"/>
            <a:pathLst>
              <a:path h="1249679">
                <a:moveTo>
                  <a:pt x="0" y="0"/>
                </a:moveTo>
                <a:lnTo>
                  <a:pt x="0" y="1249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511670" y="46042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511670" y="2739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664452" y="2680589"/>
            <a:ext cx="0" cy="496570"/>
          </a:xfrm>
          <a:custGeom>
            <a:avLst/>
            <a:gdLst/>
            <a:ahLst/>
            <a:cxnLst/>
            <a:rect l="l" t="t" r="r" b="b"/>
            <a:pathLst>
              <a:path h="496569">
                <a:moveTo>
                  <a:pt x="0" y="0"/>
                </a:moveTo>
                <a:lnTo>
                  <a:pt x="0" y="496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664452" y="3354832"/>
            <a:ext cx="0" cy="1189990"/>
          </a:xfrm>
          <a:custGeom>
            <a:avLst/>
            <a:gdLst/>
            <a:ahLst/>
            <a:cxnLst/>
            <a:rect l="l" t="t" r="r" b="b"/>
            <a:pathLst>
              <a:path h="1189989">
                <a:moveTo>
                  <a:pt x="0" y="0"/>
                </a:moveTo>
                <a:lnTo>
                  <a:pt x="0" y="1189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573011" y="45446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573011" y="2680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678548" y="2666745"/>
            <a:ext cx="0" cy="510540"/>
          </a:xfrm>
          <a:custGeom>
            <a:avLst/>
            <a:gdLst/>
            <a:ahLst/>
            <a:cxnLst/>
            <a:rect l="l" t="t" r="r" b="b"/>
            <a:pathLst>
              <a:path h="510539">
                <a:moveTo>
                  <a:pt x="0" y="0"/>
                </a:moveTo>
                <a:lnTo>
                  <a:pt x="0" y="510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678548" y="3354832"/>
            <a:ext cx="0" cy="1176020"/>
          </a:xfrm>
          <a:custGeom>
            <a:avLst/>
            <a:gdLst/>
            <a:ahLst/>
            <a:cxnLst/>
            <a:rect l="l" t="t" r="r" b="b"/>
            <a:pathLst>
              <a:path h="1176020">
                <a:moveTo>
                  <a:pt x="0" y="0"/>
                </a:moveTo>
                <a:lnTo>
                  <a:pt x="0" y="1176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587108" y="4530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587108" y="2666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688073" y="2657475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0"/>
                </a:moveTo>
                <a:lnTo>
                  <a:pt x="0" y="519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688073" y="3354832"/>
            <a:ext cx="0" cy="1167130"/>
          </a:xfrm>
          <a:custGeom>
            <a:avLst/>
            <a:gdLst/>
            <a:ahLst/>
            <a:cxnLst/>
            <a:rect l="l" t="t" r="r" b="b"/>
            <a:pathLst>
              <a:path h="1167129">
                <a:moveTo>
                  <a:pt x="0" y="0"/>
                </a:moveTo>
                <a:lnTo>
                  <a:pt x="0" y="1166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596633" y="45215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596633" y="26574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971156" y="2364994"/>
            <a:ext cx="0" cy="812165"/>
          </a:xfrm>
          <a:custGeom>
            <a:avLst/>
            <a:gdLst/>
            <a:ahLst/>
            <a:cxnLst/>
            <a:rect l="l" t="t" r="r" b="b"/>
            <a:pathLst>
              <a:path h="812164">
                <a:moveTo>
                  <a:pt x="0" y="0"/>
                </a:moveTo>
                <a:lnTo>
                  <a:pt x="0" y="8119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971156" y="3354832"/>
            <a:ext cx="0" cy="881380"/>
          </a:xfrm>
          <a:custGeom>
            <a:avLst/>
            <a:gdLst/>
            <a:ahLst/>
            <a:cxnLst/>
            <a:rect l="l" t="t" r="r" b="b"/>
            <a:pathLst>
              <a:path h="881379">
                <a:moveTo>
                  <a:pt x="0" y="0"/>
                </a:moveTo>
                <a:lnTo>
                  <a:pt x="0" y="881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879717" y="4235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879717" y="23649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994779" y="2339467"/>
            <a:ext cx="0" cy="837565"/>
          </a:xfrm>
          <a:custGeom>
            <a:avLst/>
            <a:gdLst/>
            <a:ahLst/>
            <a:cxnLst/>
            <a:rect l="l" t="t" r="r" b="b"/>
            <a:pathLst>
              <a:path h="837564">
                <a:moveTo>
                  <a:pt x="0" y="0"/>
                </a:moveTo>
                <a:lnTo>
                  <a:pt x="0" y="837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994779" y="3354832"/>
            <a:ext cx="0" cy="857250"/>
          </a:xfrm>
          <a:custGeom>
            <a:avLst/>
            <a:gdLst/>
            <a:ahLst/>
            <a:cxnLst/>
            <a:rect l="l" t="t" r="r" b="b"/>
            <a:pathLst>
              <a:path h="857250">
                <a:moveTo>
                  <a:pt x="0" y="0"/>
                </a:moveTo>
                <a:lnTo>
                  <a:pt x="0" y="8569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903339" y="42118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903339" y="2339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051293" y="2277872"/>
            <a:ext cx="0" cy="899160"/>
          </a:xfrm>
          <a:custGeom>
            <a:avLst/>
            <a:gdLst/>
            <a:ahLst/>
            <a:cxnLst/>
            <a:rect l="l" t="t" r="r" b="b"/>
            <a:pathLst>
              <a:path h="899160">
                <a:moveTo>
                  <a:pt x="0" y="0"/>
                </a:moveTo>
                <a:lnTo>
                  <a:pt x="0" y="899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051293" y="3354832"/>
            <a:ext cx="0" cy="798830"/>
          </a:xfrm>
          <a:custGeom>
            <a:avLst/>
            <a:gdLst/>
            <a:ahLst/>
            <a:cxnLst/>
            <a:rect l="l" t="t" r="r" b="b"/>
            <a:pathLst>
              <a:path h="798829">
                <a:moveTo>
                  <a:pt x="0" y="0"/>
                </a:moveTo>
                <a:lnTo>
                  <a:pt x="0" y="798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959854" y="4153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959854" y="2277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7192898" y="2121154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5">
                <a:moveTo>
                  <a:pt x="0" y="0"/>
                </a:moveTo>
                <a:lnTo>
                  <a:pt x="0" y="10557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192898" y="3354832"/>
            <a:ext cx="0" cy="654050"/>
          </a:xfrm>
          <a:custGeom>
            <a:avLst/>
            <a:gdLst/>
            <a:ahLst/>
            <a:cxnLst/>
            <a:rect l="l" t="t" r="r" b="b"/>
            <a:pathLst>
              <a:path h="654050">
                <a:moveTo>
                  <a:pt x="0" y="0"/>
                </a:moveTo>
                <a:lnTo>
                  <a:pt x="0" y="653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101458" y="4008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7101458" y="2121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7254240" y="2052320"/>
            <a:ext cx="0" cy="1124585"/>
          </a:xfrm>
          <a:custGeom>
            <a:avLst/>
            <a:gdLst/>
            <a:ahLst/>
            <a:cxnLst/>
            <a:rect l="l" t="t" r="r" b="b"/>
            <a:pathLst>
              <a:path h="1124585">
                <a:moveTo>
                  <a:pt x="0" y="0"/>
                </a:moveTo>
                <a:lnTo>
                  <a:pt x="0" y="11245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7254240" y="3354832"/>
            <a:ext cx="0" cy="591185"/>
          </a:xfrm>
          <a:custGeom>
            <a:avLst/>
            <a:gdLst/>
            <a:ahLst/>
            <a:cxnLst/>
            <a:rect l="l" t="t" r="r" b="b"/>
            <a:pathLst>
              <a:path h="591185">
                <a:moveTo>
                  <a:pt x="0" y="0"/>
                </a:moveTo>
                <a:lnTo>
                  <a:pt x="0" y="591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162800" y="3945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498080" y="3088004"/>
            <a:ext cx="0" cy="1245235"/>
          </a:xfrm>
          <a:custGeom>
            <a:avLst/>
            <a:gdLst/>
            <a:ahLst/>
            <a:cxnLst/>
            <a:rect l="l" t="t" r="r" b="b"/>
            <a:pathLst>
              <a:path h="1245235">
                <a:moveTo>
                  <a:pt x="0" y="124523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7498080" y="4333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7498080" y="4155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498080" y="39775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498080" y="3799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498080" y="36216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498080" y="34438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498080" y="3265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498080" y="3088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 txBox="1"/>
          <p:nvPr/>
        </p:nvSpPr>
        <p:spPr>
          <a:xfrm>
            <a:off x="7668259" y="3028312"/>
            <a:ext cx="1165860" cy="1384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297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297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17" name="object 417"/>
          <p:cNvSpPr/>
          <p:nvPr/>
        </p:nvSpPr>
        <p:spPr>
          <a:xfrm>
            <a:off x="1141094" y="4043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141094" y="4043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221358" y="3979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221358" y="3979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339214" y="3885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339214" y="3885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471422" y="3783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471422" y="3783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669542" y="3638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669542" y="3638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754504" y="3581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754504" y="3581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825244" y="3535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825244" y="3535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853564" y="3518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853564" y="3518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881885" y="35012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881885" y="35012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023364" y="3423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023364" y="3423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103627" y="3385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103627" y="3385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136648" y="3370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136648" y="3370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486905" y="3747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486905" y="3747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538848" y="3699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538848" y="3699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585966" y="3654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585966" y="3654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647306" y="3595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647306" y="3595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661404" y="3581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661404" y="3581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670929" y="35723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670929" y="35723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954011" y="3283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954011" y="3283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977633" y="32585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977633" y="32585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034148" y="3198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034148" y="3198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175754" y="3047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175754" y="3047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237094" y="2981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237094" y="2981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 txBox="1"/>
          <p:nvPr/>
        </p:nvSpPr>
        <p:spPr>
          <a:xfrm>
            <a:off x="1596516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637400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2540254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637600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3483864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637800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4427473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638000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5371210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638200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6314821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638400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7258431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638600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594230" y="48253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594230" y="424544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594230" y="366568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594230" y="311928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594230" y="253940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594230" y="195964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ERICH1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636905" marR="62928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637264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914400" y="3176904"/>
            <a:ext cx="6583680" cy="178435"/>
          </a:xfrm>
          <a:custGeom>
            <a:avLst/>
            <a:gdLst/>
            <a:ahLst/>
            <a:cxnLst/>
            <a:rect l="l" t="t" r="r" b="b"/>
            <a:pathLst>
              <a:path w="6583680" h="178435">
                <a:moveTo>
                  <a:pt x="0" y="0"/>
                </a:moveTo>
                <a:lnTo>
                  <a:pt x="0" y="177926"/>
                </a:lnTo>
                <a:lnTo>
                  <a:pt x="6583679" y="177926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 txBox="1"/>
          <p:nvPr/>
        </p:nvSpPr>
        <p:spPr>
          <a:xfrm>
            <a:off x="1050289" y="322135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2" name="object 48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81" name="object 48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687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687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7797" y="3705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7797" y="3705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15008" y="3726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15008" y="3726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95527" y="3773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95527" y="3773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32611" y="3795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32611" y="3795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51280" y="380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51280" y="380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63599" y="3812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63599" y="3812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69008" y="387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69008" y="387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80514" y="3936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80514" y="3936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92833" y="3943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92833" y="3943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42364" y="3970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42364" y="3970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35327" y="4021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35327" y="4021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47773" y="4028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47773" y="4028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91080" y="4051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91080" y="4051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15845" y="40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15845" y="40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28292" y="407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28292" y="407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65502" y="4091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65502" y="4091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08810" y="4113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08810" y="4113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939798" y="4129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939798" y="4129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970785" y="414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970785" y="414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014092" y="4166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014092" y="4166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26539" y="417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026539" y="417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057526" y="4188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057526" y="4188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069845" y="4194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069845" y="4194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113279" y="4215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113279" y="4215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44267" y="4229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144267" y="4229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12339" y="4260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12339" y="4260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274316" y="4288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274316" y="4288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292857" y="4296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292857" y="4296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330069" y="4311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330069" y="4311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373502" y="4328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373502" y="4328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16810" y="4345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416810" y="4345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460117" y="4360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460117" y="4360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478785" y="4367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478785" y="4367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596514" y="4403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596514" y="4403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633598" y="4413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633598" y="4413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646045" y="4416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646045" y="4416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689351" y="442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689351" y="442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701798" y="4430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701798" y="4430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714117" y="4432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714117" y="4432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757551" y="4441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757551" y="4441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769870" y="4443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769870" y="4443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831845" y="4452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831845" y="4452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912364" y="4460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912364" y="4460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937255" y="4461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937255" y="4461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949575" y="4462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949575" y="4462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968117" y="4462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968117" y="4462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986785" y="4463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986785" y="4463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042539" y="4462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042539" y="4462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271773" y="4442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271773" y="4442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415601" y="4385627"/>
            <a:ext cx="707771" cy="7391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201033" y="4464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201033" y="4464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213352" y="4468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213352" y="4468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312539" y="4504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312539" y="4504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324858" y="4508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324858" y="4508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337303" y="4513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337303" y="4513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362069" y="4522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362069" y="4522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374515" y="4527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374515" y="4527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455033" y="455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455033" y="455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486021" y="4571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86021" y="4571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523104" y="4586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523104" y="4586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591303" y="4612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591303" y="4612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609846" y="4618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609846" y="4618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622291" y="4623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622291" y="4623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659503" y="4636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59503" y="4636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84267" y="4644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684267" y="4644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33797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33797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46116" y="4664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46116" y="4664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771009" y="4671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771009" y="4671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018785" y="4713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18785" y="4713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37328" y="4713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37328" y="4713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87009" y="4416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87009" y="4416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61303" y="4357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61303" y="4357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98515" y="43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98515" y="43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54267" y="4278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54267" y="4278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91352" y="4245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91352" y="4245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34785" y="4204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34785" y="4204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140069" y="4101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140069" y="4101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189598" y="4050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189598" y="4050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257797" y="39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257797" y="39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270116" y="3965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270116" y="3965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295009" y="3938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295009" y="3938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369303" y="3854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369303" y="3854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400291" y="3819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400291" y="3819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443598" y="3768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443598" y="3768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456045" y="3753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456045" y="3753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524117" y="3672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524117" y="3672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586093" y="3596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586093" y="3596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604761" y="3573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604761" y="3573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790563" y="3337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790563" y="3337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15328" y="3305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815328" y="3305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877304" y="3224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877304" y="3224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242809" y="2733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242809" y="2733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36191" y="5486400"/>
            <a:ext cx="4956175" cy="0"/>
          </a:xfrm>
          <a:custGeom>
            <a:avLst/>
            <a:gdLst/>
            <a:ahLst/>
            <a:cxnLst/>
            <a:rect l="l" t="t" r="r" b="b"/>
            <a:pathLst>
              <a:path w="4956175">
                <a:moveTo>
                  <a:pt x="0" y="0"/>
                </a:moveTo>
                <a:lnTo>
                  <a:pt x="495604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3619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7752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0142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2532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49224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914400" y="2399919"/>
            <a:ext cx="0" cy="2884805"/>
          </a:xfrm>
          <a:custGeom>
            <a:avLst/>
            <a:gdLst/>
            <a:ahLst/>
            <a:cxnLst/>
            <a:rect l="l" t="t" r="r" b="b"/>
            <a:pathLst>
              <a:path h="2884804">
                <a:moveTo>
                  <a:pt x="0" y="0"/>
                </a:moveTo>
                <a:lnTo>
                  <a:pt x="0" y="288429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22960" y="52842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822960" y="4707382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822960" y="41305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822960" y="3553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822960" y="29768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822960" y="23999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149730" y="3690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149730" y="36986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153477" y="3698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180591" y="3708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180591" y="37166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184465" y="37167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217802" y="3729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217802" y="3738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221676" y="3738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298321" y="37764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298321" y="37849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302194" y="3785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335532" y="37979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335532" y="3811904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5687" y="0"/>
                </a:lnTo>
              </a:path>
            </a:pathLst>
          </a:custGeom>
          <a:ln w="201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339278" y="3806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354074" y="3808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357947" y="3817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366519" y="38158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66519" y="3824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70266" y="3824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471802" y="3876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71802" y="3884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75676" y="38847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95742" y="3473513"/>
            <a:ext cx="1655190" cy="162991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187001" y="4225480"/>
            <a:ext cx="1691639" cy="108712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021579" y="47161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021579" y="4725034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814" y="0"/>
                </a:lnTo>
              </a:path>
            </a:pathLst>
          </a:custGeom>
          <a:ln w="100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025453" y="47247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040248" y="4716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043995" y="4725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789803" y="4419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789803" y="4427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793676" y="4427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864097" y="4360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864097" y="4369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867971" y="4369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901309" y="4329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901309" y="4338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905182" y="4338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957061" y="42814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957061" y="4290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960935" y="42899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994272" y="42480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994272" y="4256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998019" y="4256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037579" y="4207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037579" y="42162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041453" y="42163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142990" y="4104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146736" y="4113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192520" y="4053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196266" y="4062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260591" y="39814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260591" y="3989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264465" y="39900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273038" y="3967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273038" y="3976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276784" y="3976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297803" y="3940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297803" y="39494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301676" y="39493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372097" y="38574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372097" y="3866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375971" y="38660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403085" y="38219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403085" y="3830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406959" y="38305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446520" y="37713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446520" y="37800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450266" y="3779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458839" y="37567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458839" y="3765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462712" y="37653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527038" y="3675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527038" y="36840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530784" y="3683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589014" y="3599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589014" y="3608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592760" y="3608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607556" y="3576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607556" y="35853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611429" y="3585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793483" y="33406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797230" y="33491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18248" y="3308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821995" y="3317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880097" y="3227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880097" y="32358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883971" y="3235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245731" y="2736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245731" y="2745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249477" y="27451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158239" y="3042920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2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158239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158239" y="4230242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0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066800" y="43543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066800" y="3042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189227" y="3064129"/>
            <a:ext cx="0" cy="176530"/>
          </a:xfrm>
          <a:custGeom>
            <a:avLst/>
            <a:gdLst/>
            <a:ahLst/>
            <a:cxnLst/>
            <a:rect l="l" t="t" r="r" b="b"/>
            <a:pathLst>
              <a:path h="176530">
                <a:moveTo>
                  <a:pt x="0" y="0"/>
                </a:moveTo>
                <a:lnTo>
                  <a:pt x="0" y="176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189227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189227" y="4230242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097788" y="43691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097788" y="3064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226438" y="3089401"/>
            <a:ext cx="0" cy="151130"/>
          </a:xfrm>
          <a:custGeom>
            <a:avLst/>
            <a:gdLst/>
            <a:ahLst/>
            <a:cxnLst/>
            <a:rect l="l" t="t" r="r" b="b"/>
            <a:pathLst>
              <a:path h="151130">
                <a:moveTo>
                  <a:pt x="0" y="0"/>
                </a:moveTo>
                <a:lnTo>
                  <a:pt x="0" y="150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226438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226438" y="4230242"/>
            <a:ext cx="0" cy="157480"/>
          </a:xfrm>
          <a:custGeom>
            <a:avLst/>
            <a:gdLst/>
            <a:ahLst/>
            <a:cxnLst/>
            <a:rect l="l" t="t" r="r" b="b"/>
            <a:pathLst>
              <a:path h="157479">
                <a:moveTo>
                  <a:pt x="0" y="0"/>
                </a:moveTo>
                <a:lnTo>
                  <a:pt x="0" y="1569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134999" y="4387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134999" y="30894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306957" y="3142995"/>
            <a:ext cx="0" cy="97155"/>
          </a:xfrm>
          <a:custGeom>
            <a:avLst/>
            <a:gdLst/>
            <a:ahLst/>
            <a:cxnLst/>
            <a:rect l="l" t="t" r="r" b="b"/>
            <a:pathLst>
              <a:path h="97155">
                <a:moveTo>
                  <a:pt x="0" y="0"/>
                </a:moveTo>
                <a:lnTo>
                  <a:pt x="0" y="971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306957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306957" y="4230242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215516" y="4427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215516" y="3142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344041" y="3167252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344041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344041" y="4230242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252600" y="4445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252600" y="31672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362710" y="3179317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362710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362710" y="4230242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50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271269" y="44552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271269" y="3179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375028" y="3187192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2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375028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375028" y="4230242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0"/>
                </a:moveTo>
                <a:lnTo>
                  <a:pt x="0" y="231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283588" y="4461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283588" y="3187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80438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480438" y="4230242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5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388999" y="45161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388999" y="3253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283203" y="3832225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50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191764" y="38322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431794" y="3813302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0"/>
                </a:moveTo>
                <a:lnTo>
                  <a:pt x="0" y="169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340353" y="3813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475228" y="3807714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383788" y="3807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493770" y="3805301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402329" y="38053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512439" y="3803015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420998" y="3803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592957" y="3793871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01516" y="37938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636264" y="3789679"/>
            <a:ext cx="0" cy="193040"/>
          </a:xfrm>
          <a:custGeom>
            <a:avLst/>
            <a:gdLst/>
            <a:ahLst/>
            <a:cxnLst/>
            <a:rect l="l" t="t" r="r" b="b"/>
            <a:pathLst>
              <a:path h="193039">
                <a:moveTo>
                  <a:pt x="0" y="0"/>
                </a:moveTo>
                <a:lnTo>
                  <a:pt x="0" y="193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44823" y="3789108"/>
            <a:ext cx="195580" cy="0"/>
          </a:xfrm>
          <a:custGeom>
            <a:avLst/>
            <a:gdLst/>
            <a:ahLst/>
            <a:cxnLst/>
            <a:rect l="l" t="t" r="r" b="b"/>
            <a:pathLst>
              <a:path w="195579">
                <a:moveTo>
                  <a:pt x="0" y="0"/>
                </a:moveTo>
                <a:lnTo>
                  <a:pt x="195325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648709" y="3788536"/>
            <a:ext cx="0" cy="194310"/>
          </a:xfrm>
          <a:custGeom>
            <a:avLst/>
            <a:gdLst/>
            <a:ahLst/>
            <a:cxnLst/>
            <a:rect l="l" t="t" r="r" b="b"/>
            <a:pathLst>
              <a:path h="194310">
                <a:moveTo>
                  <a:pt x="0" y="0"/>
                </a:moveTo>
                <a:lnTo>
                  <a:pt x="0" y="194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710685" y="378421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619246" y="3783457"/>
            <a:ext cx="337820" cy="0"/>
          </a:xfrm>
          <a:custGeom>
            <a:avLst/>
            <a:gdLst/>
            <a:ahLst/>
            <a:cxnLst/>
            <a:rect l="l" t="t" r="r" b="b"/>
            <a:pathLst>
              <a:path w="337820">
                <a:moveTo>
                  <a:pt x="0" y="0"/>
                </a:moveTo>
                <a:lnTo>
                  <a:pt x="337692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723004" y="3783584"/>
            <a:ext cx="0" cy="199390"/>
          </a:xfrm>
          <a:custGeom>
            <a:avLst/>
            <a:gdLst/>
            <a:ahLst/>
            <a:cxnLst/>
            <a:rect l="l" t="t" r="r" b="b"/>
            <a:pathLst>
              <a:path h="199389">
                <a:moveTo>
                  <a:pt x="0" y="0"/>
                </a:moveTo>
                <a:lnTo>
                  <a:pt x="0" y="199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735451" y="3783076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760215" y="378231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668776" y="3787584"/>
            <a:ext cx="387350" cy="0"/>
          </a:xfrm>
          <a:custGeom>
            <a:avLst/>
            <a:gdLst/>
            <a:ahLst/>
            <a:cxnLst/>
            <a:rect l="l" t="t" r="r" b="b"/>
            <a:pathLst>
              <a:path w="387350">
                <a:moveTo>
                  <a:pt x="0" y="0"/>
                </a:moveTo>
                <a:lnTo>
                  <a:pt x="387350" y="0"/>
                </a:lnTo>
              </a:path>
            </a:pathLst>
          </a:custGeom>
          <a:ln w="20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772534" y="3782059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846957" y="3782695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2000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865498" y="3783457"/>
            <a:ext cx="0" cy="199390"/>
          </a:xfrm>
          <a:custGeom>
            <a:avLst/>
            <a:gdLst/>
            <a:ahLst/>
            <a:cxnLst/>
            <a:rect l="l" t="t" r="r" b="b"/>
            <a:pathLst>
              <a:path h="199389">
                <a:moveTo>
                  <a:pt x="0" y="0"/>
                </a:moveTo>
                <a:lnTo>
                  <a:pt x="0" y="199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890264" y="3785108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798823" y="3785552"/>
            <a:ext cx="195580" cy="0"/>
          </a:xfrm>
          <a:custGeom>
            <a:avLst/>
            <a:gdLst/>
            <a:ahLst/>
            <a:cxnLst/>
            <a:rect l="l" t="t" r="r" b="b"/>
            <a:pathLst>
              <a:path w="195579">
                <a:moveTo>
                  <a:pt x="0" y="0"/>
                </a:moveTo>
                <a:lnTo>
                  <a:pt x="195325" y="0"/>
                </a:lnTo>
              </a:path>
            </a:pathLst>
          </a:custGeom>
          <a:ln w="10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902709" y="3785996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939794" y="3789807"/>
            <a:ext cx="0" cy="193040"/>
          </a:xfrm>
          <a:custGeom>
            <a:avLst/>
            <a:gdLst/>
            <a:ahLst/>
            <a:cxnLst/>
            <a:rect l="l" t="t" r="r" b="b"/>
            <a:pathLst>
              <a:path h="193039">
                <a:moveTo>
                  <a:pt x="0" y="0"/>
                </a:moveTo>
                <a:lnTo>
                  <a:pt x="0" y="1929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848353" y="3789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964685" y="3793109"/>
            <a:ext cx="0" cy="189865"/>
          </a:xfrm>
          <a:custGeom>
            <a:avLst/>
            <a:gdLst/>
            <a:ahLst/>
            <a:cxnLst/>
            <a:rect l="l" t="t" r="r" b="b"/>
            <a:pathLst>
              <a:path h="189864">
                <a:moveTo>
                  <a:pt x="0" y="0"/>
                </a:moveTo>
                <a:lnTo>
                  <a:pt x="0" y="1896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977004" y="3794886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885565" y="37948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045203" y="3807840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4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953764" y="3807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107179" y="3823080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6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015740" y="3823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212463" y="3855084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6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121022" y="3855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224782" y="3859148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133341" y="3859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323969" y="3894835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7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232528" y="38948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336288" y="3899408"/>
            <a:ext cx="0" cy="83820"/>
          </a:xfrm>
          <a:custGeom>
            <a:avLst/>
            <a:gdLst/>
            <a:ahLst/>
            <a:cxnLst/>
            <a:rect l="l" t="t" r="r" b="b"/>
            <a:pathLst>
              <a:path h="83820">
                <a:moveTo>
                  <a:pt x="0" y="0"/>
                </a:moveTo>
                <a:lnTo>
                  <a:pt x="0" y="83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244847" y="38994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348734" y="3904107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257294" y="3904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373498" y="3913632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90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282059" y="39136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385945" y="3918330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3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294504" y="39183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466463" y="3949572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375022" y="3949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497451" y="3961510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406010" y="3961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529772" y="3979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443095" y="3975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030215" y="4230242"/>
            <a:ext cx="0" cy="1123315"/>
          </a:xfrm>
          <a:custGeom>
            <a:avLst/>
            <a:gdLst/>
            <a:ahLst/>
            <a:cxnLst/>
            <a:rect l="l" t="t" r="r" b="b"/>
            <a:pathLst>
              <a:path h="1123314">
                <a:moveTo>
                  <a:pt x="0" y="0"/>
                </a:moveTo>
                <a:lnTo>
                  <a:pt x="0" y="1123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938776" y="5353939"/>
            <a:ext cx="201930" cy="0"/>
          </a:xfrm>
          <a:custGeom>
            <a:avLst/>
            <a:gdLst/>
            <a:ahLst/>
            <a:cxnLst/>
            <a:rect l="l" t="t" r="r" b="b"/>
            <a:pathLst>
              <a:path w="201929">
                <a:moveTo>
                  <a:pt x="0" y="0"/>
                </a:moveTo>
                <a:lnTo>
                  <a:pt x="201422" y="0"/>
                </a:lnTo>
              </a:path>
            </a:pathLst>
          </a:custGeom>
          <a:ln w="102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048758" y="4230242"/>
            <a:ext cx="0" cy="1124585"/>
          </a:xfrm>
          <a:custGeom>
            <a:avLst/>
            <a:gdLst/>
            <a:ahLst/>
            <a:cxnLst/>
            <a:rect l="l" t="t" r="r" b="b"/>
            <a:pathLst>
              <a:path h="1124585">
                <a:moveTo>
                  <a:pt x="0" y="0"/>
                </a:moveTo>
                <a:lnTo>
                  <a:pt x="0" y="1124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798439" y="3800855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18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798439" y="4230242"/>
            <a:ext cx="0" cy="824865"/>
          </a:xfrm>
          <a:custGeom>
            <a:avLst/>
            <a:gdLst/>
            <a:ahLst/>
            <a:cxnLst/>
            <a:rect l="l" t="t" r="r" b="b"/>
            <a:pathLst>
              <a:path h="824864">
                <a:moveTo>
                  <a:pt x="0" y="0"/>
                </a:moveTo>
                <a:lnTo>
                  <a:pt x="0" y="824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706998" y="50546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706998" y="3800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872734" y="3743197"/>
            <a:ext cx="0" cy="240029"/>
          </a:xfrm>
          <a:custGeom>
            <a:avLst/>
            <a:gdLst/>
            <a:ahLst/>
            <a:cxnLst/>
            <a:rect l="l" t="t" r="r" b="b"/>
            <a:pathLst>
              <a:path h="240029">
                <a:moveTo>
                  <a:pt x="0" y="0"/>
                </a:moveTo>
                <a:lnTo>
                  <a:pt x="0" y="2395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872734" y="4230242"/>
            <a:ext cx="0" cy="765175"/>
          </a:xfrm>
          <a:custGeom>
            <a:avLst/>
            <a:gdLst/>
            <a:ahLst/>
            <a:cxnLst/>
            <a:rect l="l" t="t" r="r" b="b"/>
            <a:pathLst>
              <a:path h="765175">
                <a:moveTo>
                  <a:pt x="0" y="0"/>
                </a:moveTo>
                <a:lnTo>
                  <a:pt x="0" y="765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781294" y="49952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781294" y="3743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909945" y="3712590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909945" y="4230242"/>
            <a:ext cx="0" cy="734060"/>
          </a:xfrm>
          <a:custGeom>
            <a:avLst/>
            <a:gdLst/>
            <a:ahLst/>
            <a:cxnLst/>
            <a:rect l="l" t="t" r="r" b="b"/>
            <a:pathLst>
              <a:path h="734060">
                <a:moveTo>
                  <a:pt x="0" y="0"/>
                </a:moveTo>
                <a:lnTo>
                  <a:pt x="0" y="733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818504" y="4964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818504" y="3712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965697" y="3664711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8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965697" y="4230242"/>
            <a:ext cx="0" cy="685165"/>
          </a:xfrm>
          <a:custGeom>
            <a:avLst/>
            <a:gdLst/>
            <a:ahLst/>
            <a:cxnLst/>
            <a:rect l="l" t="t" r="r" b="b"/>
            <a:pathLst>
              <a:path h="685164">
                <a:moveTo>
                  <a:pt x="0" y="0"/>
                </a:moveTo>
                <a:lnTo>
                  <a:pt x="0" y="685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874258" y="49152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874258" y="3664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002782" y="3631565"/>
            <a:ext cx="0" cy="351155"/>
          </a:xfrm>
          <a:custGeom>
            <a:avLst/>
            <a:gdLst/>
            <a:ahLst/>
            <a:cxnLst/>
            <a:rect l="l" t="t" r="r" b="b"/>
            <a:pathLst>
              <a:path h="351154">
                <a:moveTo>
                  <a:pt x="0" y="0"/>
                </a:moveTo>
                <a:lnTo>
                  <a:pt x="0" y="351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002782" y="4230242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911341" y="4881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911341" y="3631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046215" y="3591433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046215" y="4230242"/>
            <a:ext cx="0" cy="610870"/>
          </a:xfrm>
          <a:custGeom>
            <a:avLst/>
            <a:gdLst/>
            <a:ahLst/>
            <a:cxnLst/>
            <a:rect l="l" t="t" r="r" b="b"/>
            <a:pathLst>
              <a:path h="610870">
                <a:moveTo>
                  <a:pt x="0" y="0"/>
                </a:moveTo>
                <a:lnTo>
                  <a:pt x="0" y="610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954776" y="4841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954776" y="35914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151498" y="3488563"/>
            <a:ext cx="0" cy="494665"/>
          </a:xfrm>
          <a:custGeom>
            <a:avLst/>
            <a:gdLst/>
            <a:ahLst/>
            <a:cxnLst/>
            <a:rect l="l" t="t" r="r" b="b"/>
            <a:pathLst>
              <a:path h="494664">
                <a:moveTo>
                  <a:pt x="0" y="0"/>
                </a:moveTo>
                <a:lnTo>
                  <a:pt x="0" y="494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151498" y="4230242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77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060059" y="4737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060059" y="34885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201028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201028" y="4230242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70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109589" y="4687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269228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269228" y="4230242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5">
                <a:moveTo>
                  <a:pt x="0" y="0"/>
                </a:moveTo>
                <a:lnTo>
                  <a:pt x="0" y="3851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177788" y="46154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281546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281546" y="4230242"/>
            <a:ext cx="0" cy="372110"/>
          </a:xfrm>
          <a:custGeom>
            <a:avLst/>
            <a:gdLst/>
            <a:ahLst/>
            <a:cxnLst/>
            <a:rect l="l" t="t" r="r" b="b"/>
            <a:pathLst>
              <a:path h="372110">
                <a:moveTo>
                  <a:pt x="0" y="0"/>
                </a:moveTo>
                <a:lnTo>
                  <a:pt x="0" y="371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190107" y="46022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306439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306439" y="4230242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0"/>
                </a:moveTo>
                <a:lnTo>
                  <a:pt x="0" y="3451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214998" y="4575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375971" y="3239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380734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380734" y="4230242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289294" y="4493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289294" y="3238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411721" y="3202432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411721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411721" y="4230242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320282" y="4458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320282" y="3202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455028" y="3150742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455028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455028" y="4230242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9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363589" y="4409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363589" y="3150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467475" y="3135757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3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467475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467475" y="4230242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8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376034" y="4395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376034" y="3135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535546" y="3051936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4">
                <a:moveTo>
                  <a:pt x="0" y="0"/>
                </a:moveTo>
                <a:lnTo>
                  <a:pt x="0" y="188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535546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535546" y="4230242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7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444107" y="4315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444107" y="30519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597522" y="2973577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597522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597522" y="4230242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506082" y="4242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506082" y="29735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616192" y="2949829"/>
            <a:ext cx="0" cy="290830"/>
          </a:xfrm>
          <a:custGeom>
            <a:avLst/>
            <a:gdLst/>
            <a:ahLst/>
            <a:cxnLst/>
            <a:rect l="l" t="t" r="r" b="b"/>
            <a:pathLst>
              <a:path h="290830">
                <a:moveTo>
                  <a:pt x="0" y="0"/>
                </a:moveTo>
                <a:lnTo>
                  <a:pt x="0" y="290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616192" y="3487673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524752" y="4220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524752" y="29498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801993" y="2702432"/>
            <a:ext cx="0" cy="537845"/>
          </a:xfrm>
          <a:custGeom>
            <a:avLst/>
            <a:gdLst/>
            <a:ahLst/>
            <a:cxnLst/>
            <a:rect l="l" t="t" r="r" b="b"/>
            <a:pathLst>
              <a:path h="537844">
                <a:moveTo>
                  <a:pt x="0" y="0"/>
                </a:moveTo>
                <a:lnTo>
                  <a:pt x="0" y="5377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801993" y="3487673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3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710553" y="3996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710553" y="2702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826757" y="2668397"/>
            <a:ext cx="0" cy="572135"/>
          </a:xfrm>
          <a:custGeom>
            <a:avLst/>
            <a:gdLst/>
            <a:ahLst/>
            <a:cxnLst/>
            <a:rect l="l" t="t" r="r" b="b"/>
            <a:pathLst>
              <a:path h="572135">
                <a:moveTo>
                  <a:pt x="0" y="0"/>
                </a:moveTo>
                <a:lnTo>
                  <a:pt x="0" y="571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826757" y="3487673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0"/>
                </a:moveTo>
                <a:lnTo>
                  <a:pt x="0" y="4780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735318" y="3965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735318" y="26683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88733" y="2582164"/>
            <a:ext cx="0" cy="658495"/>
          </a:xfrm>
          <a:custGeom>
            <a:avLst/>
            <a:gdLst/>
            <a:ahLst/>
            <a:cxnLst/>
            <a:rect l="l" t="t" r="r" b="b"/>
            <a:pathLst>
              <a:path h="658494">
                <a:moveTo>
                  <a:pt x="0" y="0"/>
                </a:moveTo>
                <a:lnTo>
                  <a:pt x="0" y="657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888733" y="3487673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797293" y="3889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797293" y="2582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254240" y="2052320"/>
            <a:ext cx="0" cy="940435"/>
          </a:xfrm>
          <a:custGeom>
            <a:avLst/>
            <a:gdLst/>
            <a:ahLst/>
            <a:cxnLst/>
            <a:rect l="l" t="t" r="r" b="b"/>
            <a:pathLst>
              <a:path h="940435">
                <a:moveTo>
                  <a:pt x="0" y="0"/>
                </a:moveTo>
                <a:lnTo>
                  <a:pt x="0" y="9403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254240" y="3240151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162800" y="3437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498080" y="2868929"/>
            <a:ext cx="0" cy="1732914"/>
          </a:xfrm>
          <a:custGeom>
            <a:avLst/>
            <a:gdLst/>
            <a:ahLst/>
            <a:cxnLst/>
            <a:rect l="l" t="t" r="r" b="b"/>
            <a:pathLst>
              <a:path h="1732914">
                <a:moveTo>
                  <a:pt x="0" y="173253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498080" y="46014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498080" y="43539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498080" y="41064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498080" y="38588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498080" y="36114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498080" y="33639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498080" y="31164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498080" y="2868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 txBox="1"/>
          <p:nvPr/>
        </p:nvSpPr>
        <p:spPr>
          <a:xfrm>
            <a:off x="7668259" y="4294248"/>
            <a:ext cx="1165860" cy="3873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195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91" name="object 491"/>
          <p:cNvSpPr txBox="1"/>
          <p:nvPr/>
        </p:nvSpPr>
        <p:spPr>
          <a:xfrm>
            <a:off x="7668259" y="404672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7668259" y="3551806"/>
            <a:ext cx="517525" cy="3873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195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7668259" y="3304283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7668259" y="305676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7668259" y="280923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1141094" y="3681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141094" y="3681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172083" y="3699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172083" y="3699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209294" y="37211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209294" y="37211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289811" y="3767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289811" y="3767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326896" y="3789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326896" y="3789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345564" y="3800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345564" y="38000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357883" y="3807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357883" y="3807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463294" y="38676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463294" y="38676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013071" y="4707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013071" y="4707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031613" y="4708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031613" y="4708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781294" y="4410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781294" y="4410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855589" y="4352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855589" y="4352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892800" y="4321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892800" y="4321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948553" y="4272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948553" y="4272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985636" y="4239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985636" y="4239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029071" y="4199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029071" y="4199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134353" y="4096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134353" y="4096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183884" y="4045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183884" y="4045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252083" y="3972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252083" y="3972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264402" y="3959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264402" y="3959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289294" y="3932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289294" y="3932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363589" y="3848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363589" y="3848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394577" y="3813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394577" y="3813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437884" y="3762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437884" y="3762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450329" y="3748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450329" y="3748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518402" y="3666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518402" y="3666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580378" y="3591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580378" y="3591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599046" y="3568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599046" y="3568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784847" y="3332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784847" y="3332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809613" y="3299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809613" y="3299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871589" y="3218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871589" y="3218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237094" y="2727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237094" y="2727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 txBox="1"/>
          <p:nvPr/>
        </p:nvSpPr>
        <p:spPr>
          <a:xfrm>
            <a:off x="123748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144810000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61" name="object 561"/>
          <p:cNvSpPr txBox="1"/>
          <p:nvPr/>
        </p:nvSpPr>
        <p:spPr>
          <a:xfrm>
            <a:off x="247650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144810200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62" name="object 562"/>
          <p:cNvSpPr txBox="1"/>
          <p:nvPr/>
        </p:nvSpPr>
        <p:spPr>
          <a:xfrm>
            <a:off x="371551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144810400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63" name="object 563"/>
          <p:cNvSpPr txBox="1"/>
          <p:nvPr/>
        </p:nvSpPr>
        <p:spPr>
          <a:xfrm>
            <a:off x="495452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144810600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64" name="object 564"/>
          <p:cNvSpPr txBox="1"/>
          <p:nvPr/>
        </p:nvSpPr>
        <p:spPr>
          <a:xfrm>
            <a:off x="619353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144810800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65" name="object 565"/>
          <p:cNvSpPr txBox="1"/>
          <p:nvPr/>
        </p:nvSpPr>
        <p:spPr>
          <a:xfrm>
            <a:off x="594230" y="515870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66" name="object 566"/>
          <p:cNvSpPr txBox="1"/>
          <p:nvPr/>
        </p:nvSpPr>
        <p:spPr>
          <a:xfrm>
            <a:off x="594230" y="461521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67" name="object 567"/>
          <p:cNvSpPr txBox="1"/>
          <p:nvPr/>
        </p:nvSpPr>
        <p:spPr>
          <a:xfrm>
            <a:off x="594230" y="403838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68" name="object 568"/>
          <p:cNvSpPr txBox="1"/>
          <p:nvPr/>
        </p:nvSpPr>
        <p:spPr>
          <a:xfrm>
            <a:off x="594230" y="346154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69" name="object 569"/>
          <p:cNvSpPr txBox="1"/>
          <p:nvPr/>
        </p:nvSpPr>
        <p:spPr>
          <a:xfrm>
            <a:off x="594230" y="288471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70" name="object 570"/>
          <p:cNvSpPr txBox="1"/>
          <p:nvPr/>
        </p:nvSpPr>
        <p:spPr>
          <a:xfrm>
            <a:off x="594230" y="230788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1" name="object 57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10" dirty="0">
                <a:latin typeface="Arial"/>
                <a:cs typeface="Arial"/>
              </a:rPr>
              <a:t>F</a:t>
            </a:r>
            <a:r>
              <a:rPr sz="1200" b="1" spc="-5" dirty="0">
                <a:latin typeface="Arial"/>
                <a:cs typeface="Arial"/>
              </a:rPr>
              <a:t>AM83H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144809939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573" name="object 57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74" name="object 574"/>
          <p:cNvSpPr/>
          <p:nvPr/>
        </p:nvSpPr>
        <p:spPr>
          <a:xfrm>
            <a:off x="914400" y="3982720"/>
            <a:ext cx="6154420" cy="247650"/>
          </a:xfrm>
          <a:custGeom>
            <a:avLst/>
            <a:gdLst/>
            <a:ahLst/>
            <a:cxnLst/>
            <a:rect l="l" t="t" r="r" b="b"/>
            <a:pathLst>
              <a:path w="6154420" h="247650">
                <a:moveTo>
                  <a:pt x="0" y="247522"/>
                </a:moveTo>
                <a:lnTo>
                  <a:pt x="6154039" y="247522"/>
                </a:lnTo>
                <a:lnTo>
                  <a:pt x="6154039" y="0"/>
                </a:lnTo>
                <a:lnTo>
                  <a:pt x="0" y="0"/>
                </a:lnTo>
                <a:lnTo>
                  <a:pt x="0" y="2475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 txBox="1"/>
          <p:nvPr/>
        </p:nvSpPr>
        <p:spPr>
          <a:xfrm>
            <a:off x="906272" y="405409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76" name="object 576"/>
          <p:cNvSpPr/>
          <p:nvPr/>
        </p:nvSpPr>
        <p:spPr>
          <a:xfrm>
            <a:off x="914400" y="3240151"/>
            <a:ext cx="6154420" cy="247650"/>
          </a:xfrm>
          <a:custGeom>
            <a:avLst/>
            <a:gdLst/>
            <a:ahLst/>
            <a:cxnLst/>
            <a:rect l="l" t="t" r="r" b="b"/>
            <a:pathLst>
              <a:path w="6154420" h="247650">
                <a:moveTo>
                  <a:pt x="0" y="247523"/>
                </a:moveTo>
                <a:lnTo>
                  <a:pt x="6154038" y="247523"/>
                </a:lnTo>
                <a:lnTo>
                  <a:pt x="6154038" y="0"/>
                </a:lnTo>
                <a:lnTo>
                  <a:pt x="0" y="0"/>
                </a:lnTo>
                <a:lnTo>
                  <a:pt x="0" y="2475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 txBox="1"/>
          <p:nvPr/>
        </p:nvSpPr>
        <p:spPr>
          <a:xfrm>
            <a:off x="1064133" y="331241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0" name="object 58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78" name="object 578"/>
          <p:cNvSpPr txBox="1"/>
          <p:nvPr/>
        </p:nvSpPr>
        <p:spPr>
          <a:xfrm>
            <a:off x="7074534" y="2992627"/>
            <a:ext cx="423545" cy="24765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84455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533400" y="5709238"/>
            <a:ext cx="8077200" cy="132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" action="ppaction://hlinksldjump"/>
              </a:rPr>
              <a:t>Beta_Values:Chr_X_Gene_BCOR_DMR_2 </a:t>
            </a:r>
            <a:r>
              <a:rPr sz="800" spc="-11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" action="ppaction://hlinksldjump"/>
              </a:rPr>
              <a:t>95</a:t>
            </a:r>
            <a:endParaRPr sz="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33400" y="464138"/>
            <a:ext cx="8077200" cy="5199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4" action="ppaction://hlinksldjump"/>
              </a:rPr>
              <a:t>Beta_Values:Chr_16_Gene_SLC7A5_DMR_1 </a:t>
            </a:r>
            <a:r>
              <a:rPr sz="800" spc="-8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4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4" action="ppaction://hlinksldjump"/>
              </a:rPr>
              <a:t>66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5" action="ppaction://hlinksldjump"/>
              </a:rPr>
              <a:t>Beta_Values:Chr_16_Gene_TMEM204_DMR_1</a:t>
            </a:r>
            <a:r>
              <a:rPr sz="800" spc="9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5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5" action="ppaction://hlinksldjump"/>
              </a:rPr>
              <a:t>67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6" action="ppaction://hlinksldjump"/>
              </a:rPr>
              <a:t>Beta_Values:Chr_16_Gene_TMEM204_DMR_2</a:t>
            </a:r>
            <a:r>
              <a:rPr sz="800" spc="9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6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6" action="ppaction://hlinksldjump"/>
              </a:rPr>
              <a:t>68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7" action="ppaction://hlinksldjump"/>
              </a:rPr>
              <a:t>Beta_Values:Chr_17_Gene_HOXB3_DMR_1 </a:t>
            </a:r>
            <a:r>
              <a:rPr sz="800" spc="-10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7" action="ppaction://hlinksldjump"/>
              </a:rPr>
              <a:t>69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8" action="ppaction://hlinksldjump"/>
              </a:rPr>
              <a:t>Beta_Values:Chr_17_Gene_USP6_DMR_1 </a:t>
            </a:r>
            <a:r>
              <a:rPr sz="800" spc="-50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8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8" action="ppaction://hlinksldjump"/>
              </a:rPr>
              <a:t>70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9" action="ppaction://hlinksldjump"/>
              </a:rPr>
              <a:t>Beta_Values:Chr_17_Gene_ZNF232_DMR_1 </a:t>
            </a:r>
            <a:r>
              <a:rPr sz="800" spc="-90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9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9" action="ppaction://hlinksldjump"/>
              </a:rPr>
              <a:t>71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0" action="ppaction://hlinksldjump"/>
              </a:rPr>
              <a:t>Beta_Values:Chr_18_Gene_PARD6G_DMR_1 </a:t>
            </a:r>
            <a:r>
              <a:rPr sz="800" spc="-11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0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0" action="ppaction://hlinksldjump"/>
              </a:rPr>
              <a:t>72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1" action="ppaction://hlinksldjump"/>
              </a:rPr>
              <a:t>Beta_Values:Chr_18_Gene_PARD6G-AS1_DMR_1 </a:t>
            </a:r>
            <a:r>
              <a:rPr sz="800" spc="-7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1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1" action="ppaction://hlinksldjump"/>
              </a:rPr>
              <a:t>73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2" action="ppaction://hlinksldjump"/>
              </a:rPr>
              <a:t>Beta_Values:Chr_18_Gene_PARD6G-AS1_DMR_2 </a:t>
            </a:r>
            <a:r>
              <a:rPr sz="800" spc="-70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2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2" action="ppaction://hlinksldjump"/>
              </a:rPr>
              <a:t>74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3" action="ppaction://hlinksldjump"/>
              </a:rPr>
              <a:t>Beta_Values:Chr_19_Gene_ANKRD27_DMR_1</a:t>
            </a:r>
            <a:r>
              <a:rPr sz="800" spc="9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3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3" action="ppaction://hlinksldjump"/>
              </a:rPr>
              <a:t>75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4" action="ppaction://hlinksldjump"/>
              </a:rPr>
              <a:t>Beta_Values:Chr_19_Gene_EPS8L1_DMR_1</a:t>
            </a:r>
            <a:r>
              <a:rPr sz="800" spc="8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4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4" action="ppaction://hlinksldjump"/>
              </a:rPr>
              <a:t>76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5" action="ppaction://hlinksldjump"/>
              </a:rPr>
              <a:t>Beta_Values:Chr_19_Gene_KLF2_DMR_1 </a:t>
            </a:r>
            <a:r>
              <a:rPr sz="800" spc="-6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5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5" action="ppaction://hlinksldjump"/>
              </a:rPr>
              <a:t>77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6" action="ppaction://hlinksldjump"/>
              </a:rPr>
              <a:t>Beta_Values:Chr_19_Gene_RGS9BP_DMR_1 </a:t>
            </a:r>
            <a:r>
              <a:rPr sz="800" spc="-60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6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6" action="ppaction://hlinksldjump"/>
              </a:rPr>
              <a:t>78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7" action="ppaction://hlinksldjump"/>
              </a:rPr>
              <a:t>Beta_Values:Chr_19_Gene_SIX5_DMR_1 </a:t>
            </a:r>
            <a:r>
              <a:rPr sz="800" spc="-8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7" action="ppaction://hlinksldjump"/>
              </a:rPr>
              <a:t>79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8" action="ppaction://hlinksldjump"/>
              </a:rPr>
              <a:t>Beta_Values:Chr_19_Gene_SSBP4_DMR_1 </a:t>
            </a:r>
            <a:r>
              <a:rPr sz="800" spc="-6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8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8" action="ppaction://hlinksldjump"/>
              </a:rPr>
              <a:t>80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9" action="ppaction://hlinksldjump"/>
              </a:rPr>
              <a:t>Beta_Values:Chr_19_Gene_ZNF808_DMR_1 </a:t>
            </a:r>
            <a:r>
              <a:rPr sz="800" spc="-90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9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19" action="ppaction://hlinksldjump"/>
              </a:rPr>
              <a:t>81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0" action="ppaction://hlinksldjump"/>
              </a:rPr>
              <a:t>Beta_Values:Chr_20_Gene_ACTL10_DMR_1</a:t>
            </a:r>
            <a:r>
              <a:rPr sz="800" spc="8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0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0" action="ppaction://hlinksldjump"/>
              </a:rPr>
              <a:t>82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1" action="ppaction://hlinksldjump"/>
              </a:rPr>
              <a:t>Beta_Values:Chr_20_Gene_GNAS_DMR_1</a:t>
            </a:r>
            <a:r>
              <a:rPr sz="800" spc="8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1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1" action="ppaction://hlinksldjump"/>
              </a:rPr>
              <a:t>83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2" action="ppaction://hlinksldjump"/>
              </a:rPr>
              <a:t>Beta_Values:Chr_20_Gene_GNAS_DMR_2</a:t>
            </a:r>
            <a:r>
              <a:rPr sz="800" spc="8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2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2" action="ppaction://hlinksldjump"/>
              </a:rPr>
              <a:t>84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3" action="ppaction://hlinksldjump"/>
              </a:rPr>
              <a:t>Beta_Values:Chr_20_Gene_GNAS_DMR_3</a:t>
            </a:r>
            <a:r>
              <a:rPr sz="800" spc="8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3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3" action="ppaction://hlinksldjump"/>
              </a:rPr>
              <a:t>85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4" action="ppaction://hlinksldjump"/>
              </a:rPr>
              <a:t>Beta_Values:Chr_20_Gene_GNAS_DMR_4</a:t>
            </a:r>
            <a:r>
              <a:rPr sz="800" spc="8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4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4" action="ppaction://hlinksldjump"/>
              </a:rPr>
              <a:t>86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5" action="ppaction://hlinksldjump"/>
              </a:rPr>
              <a:t>Beta_Values:Chr_20_Gene_GNAS-AS1_DMR_1 </a:t>
            </a:r>
            <a:r>
              <a:rPr sz="800" spc="-100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5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5" action="ppaction://hlinksldjump"/>
              </a:rPr>
              <a:t>87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6" action="ppaction://hlinksldjump"/>
              </a:rPr>
              <a:t>Beta_Values:Chr_20_Gene_GNAS-AS1_DMR_2 </a:t>
            </a:r>
            <a:r>
              <a:rPr sz="800" spc="-100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6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6" action="ppaction://hlinksldjump"/>
              </a:rPr>
              <a:t>88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7" action="ppaction://hlinksldjump"/>
              </a:rPr>
              <a:t>Beta_Values:Chr_20_Gene_GNAS-AS1_DMR_3 </a:t>
            </a:r>
            <a:r>
              <a:rPr sz="800" spc="-10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7" action="ppaction://hlinksldjump"/>
              </a:rPr>
              <a:t>89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8" action="ppaction://hlinksldjump"/>
              </a:rPr>
              <a:t>Beta_Values:Chr_20_Gene_NECAB3_DMR_1</a:t>
            </a:r>
            <a:r>
              <a:rPr sz="800" spc="110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8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8" action="ppaction://hlinksldjump"/>
              </a:rPr>
              <a:t>90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9" action="ppaction://hlinksldjump"/>
              </a:rPr>
              <a:t>Beta_Values:Chr_21_Gene_VPS26C_DMR_1 </a:t>
            </a:r>
            <a:r>
              <a:rPr sz="800" spc="-7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9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29" action="ppaction://hlinksldjump"/>
              </a:rPr>
              <a:t>91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0" action="ppaction://hlinksldjump"/>
              </a:rPr>
              <a:t>Beta_Values:Chr_X_Gene_AIFM1_DMR_1 </a:t>
            </a:r>
            <a:r>
              <a:rPr sz="800" spc="-55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0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0" action="ppaction://hlinksldjump"/>
              </a:rPr>
              <a:t>92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1" action="ppaction://hlinksldjump"/>
              </a:rPr>
              <a:t>Beta_Values:Chr_X_Gene_AMMECR1_DMR_1 </a:t>
            </a:r>
            <a:r>
              <a:rPr sz="800" spc="-80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1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1" action="ppaction://hlinksldjump"/>
              </a:rPr>
              <a:t>93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2" action="ppaction://hlinksldjump"/>
              </a:rPr>
              <a:t>Beta_Values:Chr_X_Gene_BCOR_DMR_1 </a:t>
            </a:r>
            <a:r>
              <a:rPr sz="800" spc="-110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2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32" action="ppaction://hlinksldjump"/>
              </a:rPr>
              <a:t>94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525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525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00150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00150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27582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27582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05305" y="42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05305" y="42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31213" y="4223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31213" y="4223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58646" y="4180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58646" y="4180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79982" y="4148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79982" y="4148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91107" y="3996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91107" y="3996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01775" y="3983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01775" y="3983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09394" y="3974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09394" y="3974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15491" y="3966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15491" y="3966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20063" y="396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20063" y="396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88642" y="388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88642" y="388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48079" y="3836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48079" y="3836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60270" y="3827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60270" y="3827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78558" y="3815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78558" y="3815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94192" y="3676078"/>
            <a:ext cx="803275" cy="56807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68130" y="3312985"/>
            <a:ext cx="1165986" cy="50990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807078" y="3301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807078" y="3301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817746" y="3298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817746" y="3298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831463" y="3269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831463" y="3269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34510" y="3258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34510" y="3258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58895" y="312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58895" y="312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868039" y="30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868039" y="30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983735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983735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70603" y="2903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70603" y="2903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160520" y="2896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160520" y="2896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280915" y="2888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280915" y="2888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300728" y="2878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300728" y="2878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331208" y="28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331208" y="28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384547" y="2882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384547" y="2882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524628" y="2887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524628" y="2887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553584" y="290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553584" y="290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585589" y="2918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585589" y="2918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672457" y="2931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672457" y="2931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715128" y="2935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715128" y="2935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762372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762372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777613" y="2946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777613" y="2946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786757" y="29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786757" y="29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15713" y="2952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15713" y="2952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30953" y="2953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830953" y="2953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38572" y="296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38572" y="296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41621" y="297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41621" y="297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888865" y="297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888865" y="297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917821" y="2978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17821" y="2978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931536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931536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943728" y="298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943728" y="298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963414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963414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978653" y="2998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78653" y="2998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993894" y="3000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993894" y="3000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83619" y="2728912"/>
            <a:ext cx="2110613" cy="96291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197090" y="376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197090" y="376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242809" y="377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242809" y="377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813432" y="5486400"/>
            <a:ext cx="4571365" cy="0"/>
          </a:xfrm>
          <a:custGeom>
            <a:avLst/>
            <a:gdLst/>
            <a:ahLst/>
            <a:cxnLst/>
            <a:rect l="l" t="t" r="r" b="b"/>
            <a:pathLst>
              <a:path w="4571365">
                <a:moveTo>
                  <a:pt x="0" y="0"/>
                </a:moveTo>
                <a:lnTo>
                  <a:pt x="457085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8134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370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8606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842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914400" y="2369692"/>
            <a:ext cx="0" cy="2531110"/>
          </a:xfrm>
          <a:custGeom>
            <a:avLst/>
            <a:gdLst/>
            <a:ahLst/>
            <a:cxnLst/>
            <a:rect l="l" t="t" r="r" b="b"/>
            <a:pathLst>
              <a:path h="2531110">
                <a:moveTo>
                  <a:pt x="0" y="0"/>
                </a:moveTo>
                <a:lnTo>
                  <a:pt x="0" y="253098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4900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4057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90976" y="3212845"/>
            <a:ext cx="4007485" cy="0"/>
          </a:xfrm>
          <a:custGeom>
            <a:avLst/>
            <a:gdLst/>
            <a:ahLst/>
            <a:cxnLst/>
            <a:rect l="l" t="t" r="r" b="b"/>
            <a:pathLst>
              <a:path w="4007484">
                <a:moveTo>
                  <a:pt x="0" y="0"/>
                </a:moveTo>
                <a:lnTo>
                  <a:pt x="4007104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2960" y="3212845"/>
            <a:ext cx="1092835" cy="0"/>
          </a:xfrm>
          <a:custGeom>
            <a:avLst/>
            <a:gdLst/>
            <a:ahLst/>
            <a:cxnLst/>
            <a:rect l="l" t="t" r="r" b="b"/>
            <a:pathLst>
              <a:path w="1092835">
                <a:moveTo>
                  <a:pt x="0" y="0"/>
                </a:moveTo>
                <a:lnTo>
                  <a:pt x="1092581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2960" y="2369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062037" y="2047557"/>
            <a:ext cx="6288405" cy="331152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914017" y="30633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914017" y="308610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914017" y="3095117"/>
            <a:ext cx="70485" cy="0"/>
          </a:xfrm>
          <a:custGeom>
            <a:avLst/>
            <a:gdLst/>
            <a:ahLst/>
            <a:cxnLst/>
            <a:rect l="l" t="t" r="r" b="b"/>
            <a:pathLst>
              <a:path w="70485">
                <a:moveTo>
                  <a:pt x="0" y="0"/>
                </a:moveTo>
                <a:lnTo>
                  <a:pt x="7010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498080" y="2857119"/>
            <a:ext cx="0" cy="1567815"/>
          </a:xfrm>
          <a:custGeom>
            <a:avLst/>
            <a:gdLst/>
            <a:ahLst/>
            <a:cxnLst/>
            <a:rect l="l" t="t" r="r" b="b"/>
            <a:pathLst>
              <a:path h="1567814">
                <a:moveTo>
                  <a:pt x="0" y="156743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498080" y="44245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498080" y="42006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498080" y="3976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498080" y="37528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498080" y="3528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498080" y="3304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498080" y="3081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498080" y="28571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 txBox="1"/>
          <p:nvPr/>
        </p:nvSpPr>
        <p:spPr>
          <a:xfrm>
            <a:off x="7668259" y="2797426"/>
            <a:ext cx="1165860" cy="17075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633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632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51472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144358000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303834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144359000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456196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144360000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08558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144361000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94230" y="477516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94230" y="393149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94230" y="31211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94230" y="22775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GLI4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144357570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275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915541" y="3864736"/>
            <a:ext cx="1382395" cy="224154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451484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1915541" y="3193033"/>
            <a:ext cx="1575435" cy="224154"/>
          </a:xfrm>
          <a:custGeom>
            <a:avLst/>
            <a:gdLst/>
            <a:ahLst/>
            <a:cxnLst/>
            <a:rect l="l" t="t" r="r" b="b"/>
            <a:pathLst>
              <a:path w="1575435" h="224154">
                <a:moveTo>
                  <a:pt x="0" y="223900"/>
                </a:moveTo>
                <a:lnTo>
                  <a:pt x="1575434" y="223900"/>
                </a:lnTo>
                <a:lnTo>
                  <a:pt x="1575434" y="0"/>
                </a:lnTo>
                <a:lnTo>
                  <a:pt x="0" y="0"/>
                </a:lnTo>
                <a:lnTo>
                  <a:pt x="0" y="2239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 txBox="1"/>
          <p:nvPr/>
        </p:nvSpPr>
        <p:spPr>
          <a:xfrm>
            <a:off x="2609088" y="325348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914400" y="2969132"/>
            <a:ext cx="1000125" cy="224154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3298952" y="2745104"/>
            <a:ext cx="192405" cy="224154"/>
          </a:xfrm>
          <a:custGeom>
            <a:avLst/>
            <a:gdLst/>
            <a:ahLst/>
            <a:cxnLst/>
            <a:rect l="l" t="t" r="r" b="b"/>
            <a:pathLst>
              <a:path w="192404" h="224155">
                <a:moveTo>
                  <a:pt x="0" y="223900"/>
                </a:moveTo>
                <a:lnTo>
                  <a:pt x="192024" y="223900"/>
                </a:lnTo>
                <a:lnTo>
                  <a:pt x="192024" y="0"/>
                </a:lnTo>
                <a:lnTo>
                  <a:pt x="0" y="0"/>
                </a:lnTo>
                <a:lnTo>
                  <a:pt x="0" y="2239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 txBox="1"/>
          <p:nvPr/>
        </p:nvSpPr>
        <p:spPr>
          <a:xfrm>
            <a:off x="3274314" y="2812286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49" name="object 14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48" name="object 14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94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94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1105" y="3060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1105" y="3060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27225" y="324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27225" y="324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93266" y="3302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93266" y="3302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21155" y="3414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21155" y="3414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66494" y="345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66494" y="345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94382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94382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39722" y="360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39722" y="360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88185" y="3728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88185" y="3728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17141" y="3752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17141" y="3752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91308" y="3813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91308" y="3813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86177" y="389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86177" y="389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19198" y="391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19198" y="391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85110" y="3968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85110" y="3968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54275" y="4097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54275" y="4097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70785" y="4109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70785" y="4109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6227" y="4193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86227" y="4193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10992" y="421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10992" y="421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85288" y="42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85288" y="42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10052" y="4280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10052" y="4280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71901" y="4321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71901" y="4321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96667" y="433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96667" y="433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25495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25495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46070" y="4370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46070" y="4370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66770" y="4383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66770" y="4383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45129" y="443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45129" y="443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957448" y="444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957448" y="444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969895" y="4447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969895" y="4447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74059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74059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790569" y="4790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90569" y="4790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98823" y="479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98823" y="479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827779" y="4796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27779" y="4796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836034" y="4798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36034" y="4798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63796" y="4812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63796" y="4812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88561" y="4813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988561" y="4813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96816" y="4813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96816" y="4813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13327" y="4814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13327" y="4814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25646" y="4814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25646" y="4814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38091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3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38091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58665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58665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20515" y="481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20515" y="481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61790" y="480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61790" y="480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78300" y="4808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178300" y="4808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93742" y="4790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93742" y="4790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35017" y="478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35017" y="478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43272" y="4779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43272" y="4779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372102" y="477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372102" y="477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42333" y="475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42333" y="475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450588" y="4747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450588" y="4747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458715" y="474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458715" y="474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479416" y="4737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479416" y="4737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623815" y="467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623815" y="467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631944" y="4672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631944" y="4672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656709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656709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664964" y="4656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64964" y="4656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677409" y="4649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677409" y="4649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685665" y="464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685665" y="464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743322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743322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784597" y="459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784597" y="459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792853" y="4585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792853" y="4585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25872" y="456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825872" y="456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838191" y="455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838191" y="455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850638" y="4549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850638" y="4549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887721" y="452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887721" y="452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900040" y="451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900040" y="451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048630" y="44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048630" y="44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077459" y="4389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077459" y="4389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02225" y="437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02225" y="437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88839" y="4300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88839" y="4300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205348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205348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63007" y="4238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263007" y="4238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91963" y="4213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91963" y="4213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374385" y="414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374385" y="414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452745" y="4070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452745" y="4070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489955" y="4036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89955" y="4036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518784" y="4009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518784" y="4009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531103" y="3998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531103" y="3998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576570" y="3955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76570" y="3955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592953" y="3940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92953" y="3940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630164" y="3905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630164" y="3905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671439" y="3867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671439" y="3867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679566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679566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766180" y="3778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766180" y="3778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881751" y="3671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881751" y="3671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898260" y="365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898260" y="365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918834" y="3637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918834" y="3637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943600" y="3614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943600" y="3614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017895" y="3547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17895" y="3547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030214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30214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04509" y="347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04509" y="347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29146" y="3450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29146" y="3450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66358" y="341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66358" y="341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91122" y="3398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191122" y="3398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19952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19952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44716" y="3354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44716" y="3354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364351" y="325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64351" y="325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496303" y="3157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496303" y="3157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86981" y="3090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86981" y="3090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673595" y="3028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673595" y="3028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772656" y="2958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772656" y="2958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830314" y="2918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830314" y="2918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838568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838568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900418" y="2870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900418" y="2870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991222" y="2808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991222" y="2808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081901" y="2748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081901" y="2748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098410" y="2737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098410" y="2737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119111" y="2723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119111" y="2723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156195" y="269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156195" y="269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201534" y="2668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201534" y="2668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209790" y="266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209790" y="266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234555" y="2646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234555" y="2646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242809" y="2641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242809" y="2641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603628" y="5486400"/>
            <a:ext cx="4124960" cy="0"/>
          </a:xfrm>
          <a:custGeom>
            <a:avLst/>
            <a:gdLst/>
            <a:ahLst/>
            <a:cxnLst/>
            <a:rect l="l" t="t" r="r" b="b"/>
            <a:pathLst>
              <a:path w="4124960">
                <a:moveTo>
                  <a:pt x="0" y="0"/>
                </a:moveTo>
                <a:lnTo>
                  <a:pt x="412457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6036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6659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7282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914400" y="2108073"/>
            <a:ext cx="0" cy="3344545"/>
          </a:xfrm>
          <a:custGeom>
            <a:avLst/>
            <a:gdLst/>
            <a:ahLst/>
            <a:cxnLst/>
            <a:rect l="l" t="t" r="r" b="b"/>
            <a:pathLst>
              <a:path h="3344545">
                <a:moveTo>
                  <a:pt x="0" y="0"/>
                </a:moveTo>
                <a:lnTo>
                  <a:pt x="0" y="334429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822960" y="54523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822960" y="4974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822960" y="4496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822960" y="4019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822960" y="354139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822960" y="30636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822960" y="2585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822960" y="21080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149603" y="2997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149603" y="30059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153477" y="3005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223899" y="3063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223899" y="3072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227772" y="3072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342453" y="2696019"/>
            <a:ext cx="1735074" cy="230390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689286" y="2047557"/>
            <a:ext cx="3664521" cy="331152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158239" y="2423414"/>
            <a:ext cx="0" cy="1165225"/>
          </a:xfrm>
          <a:custGeom>
            <a:avLst/>
            <a:gdLst/>
            <a:ahLst/>
            <a:cxnLst/>
            <a:rect l="l" t="t" r="r" b="b"/>
            <a:pathLst>
              <a:path h="1165225">
                <a:moveTo>
                  <a:pt x="0" y="11650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066800" y="35885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066800" y="2423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232535" y="2497963"/>
            <a:ext cx="0" cy="1148715"/>
          </a:xfrm>
          <a:custGeom>
            <a:avLst/>
            <a:gdLst/>
            <a:ahLst/>
            <a:cxnLst/>
            <a:rect l="l" t="t" r="r" b="b"/>
            <a:pathLst>
              <a:path h="1148714">
                <a:moveTo>
                  <a:pt x="0" y="11484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141094" y="3646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141094" y="2497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498080" y="2788539"/>
            <a:ext cx="0" cy="1901825"/>
          </a:xfrm>
          <a:custGeom>
            <a:avLst/>
            <a:gdLst/>
            <a:ahLst/>
            <a:cxnLst/>
            <a:rect l="l" t="t" r="r" b="b"/>
            <a:pathLst>
              <a:path h="1901825">
                <a:moveTo>
                  <a:pt x="0" y="190182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498080" y="46903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498080" y="4418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498080" y="41470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498080" y="38752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498080" y="36036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498080" y="33319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498080" y="3060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498080" y="2788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 txBox="1"/>
          <p:nvPr/>
        </p:nvSpPr>
        <p:spPr>
          <a:xfrm>
            <a:off x="7668259" y="463067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7668259" y="2728846"/>
            <a:ext cx="743585" cy="1770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1981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981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1141094" y="298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141094" y="298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215389" y="3055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215389" y="3055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 txBox="1"/>
          <p:nvPr/>
        </p:nvSpPr>
        <p:spPr>
          <a:xfrm>
            <a:off x="130505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145164000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336727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145164500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542950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145165000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594230" y="532684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594230" y="484907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594230" y="437142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594230" y="389365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594230" y="344922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594230" y="29714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594230" y="249368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594230" y="201603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SHARPIN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145163892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19</a:t>
            </a:r>
            <a:endParaRPr sz="1200">
              <a:latin typeface="Arial"/>
              <a:cs typeface="Arial"/>
            </a:endParaRPr>
          </a:p>
        </p:txBody>
      </p:sp>
      <p:sp>
        <p:nvSpPr>
          <p:cNvPr id="282" name="object 28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914400" y="4554601"/>
            <a:ext cx="1266825" cy="271780"/>
          </a:xfrm>
          <a:custGeom>
            <a:avLst/>
            <a:gdLst/>
            <a:ahLst/>
            <a:cxnLst/>
            <a:rect l="l" t="t" r="r" b="b"/>
            <a:pathLst>
              <a:path w="1266825" h="271779">
                <a:moveTo>
                  <a:pt x="0" y="271653"/>
                </a:moveTo>
                <a:lnTo>
                  <a:pt x="1266698" y="271653"/>
                </a:lnTo>
                <a:lnTo>
                  <a:pt x="1266698" y="0"/>
                </a:lnTo>
                <a:lnTo>
                  <a:pt x="0" y="0"/>
                </a:lnTo>
                <a:lnTo>
                  <a:pt x="0" y="271653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 txBox="1"/>
          <p:nvPr/>
        </p:nvSpPr>
        <p:spPr>
          <a:xfrm>
            <a:off x="894664" y="4639181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86" name="object 28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85" name="object 28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777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777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4622" y="3784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4622" y="3784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90244" y="3789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90244" y="3789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09421" y="3794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09421" y="3794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19835" y="3797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19835" y="3797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68602" y="3811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68602" y="3811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75461" y="3813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275461" y="3813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292860" y="3818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292860" y="3818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315466" y="3825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315466" y="3825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93825" y="3851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93825" y="3851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12875" y="3858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412875" y="3858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05077" y="389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05077" y="389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39875" y="3910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39875" y="3910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04263" y="394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04263" y="394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07692" y="3945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07692" y="3945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909000" y="4142930"/>
            <a:ext cx="919480" cy="63715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33877" y="4027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33877" y="4027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42514" y="3994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42514" y="3994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65120" y="3908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65120" y="3908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894710" y="3794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94710" y="3794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12110" y="3727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12110" y="3727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41701" y="3613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41701" y="3613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81705" y="3463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981705" y="3463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30347" y="3291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30347" y="3291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37332" y="326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37332" y="326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47745" y="323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47745" y="323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70351" y="3162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70351" y="3162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77336" y="3142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77336" y="3142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84322" y="3121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84322" y="3121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99942" y="3078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99942" y="3078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10357" y="30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10357" y="30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204336" y="2871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204336" y="2871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207766" y="2867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207766" y="2867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233927" y="2844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33927" y="2844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239135" y="2841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39135" y="2841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91332" y="2833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91332" y="2833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98190" y="2835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98190" y="2835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313938" y="2842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313938" y="2842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352165" y="2870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52165" y="2870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66008" y="2884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66008" y="2884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416553" y="2949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416553" y="2949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446017" y="2995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46017" y="2995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463416" y="3024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63416" y="3024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512629" y="2609151"/>
            <a:ext cx="1411605" cy="89039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004879" y="2789364"/>
            <a:ext cx="1582039" cy="134073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663690" y="4051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663690" y="4051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672326" y="4044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672326" y="4044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682740" y="4035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682740" y="4035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691503" y="4027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691503" y="4027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727952" y="3989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727952" y="3989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731507" y="3985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731507" y="3985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762750" y="3946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762750" y="3946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795769" y="390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795769" y="390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802755" y="3890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802755" y="3890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813168" y="3874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813168" y="3874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882765" y="3757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882765" y="3757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929755" y="3668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929755" y="3668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954139" y="3619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954139" y="3619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995794" y="3531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995794" y="3531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013193" y="3493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013193" y="3493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021956" y="3473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021956" y="3473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053198" y="3403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053198" y="3403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063613" y="3379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063613" y="3379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074154" y="3354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074154" y="3354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136765" y="3206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136765" y="3206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201027" y="304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201027" y="304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242809" y="2946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242809" y="2946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027811" y="5486400"/>
            <a:ext cx="6087745" cy="0"/>
          </a:xfrm>
          <a:custGeom>
            <a:avLst/>
            <a:gdLst/>
            <a:ahLst/>
            <a:cxnLst/>
            <a:rect l="l" t="t" r="r" b="b"/>
            <a:pathLst>
              <a:path w="6087745">
                <a:moveTo>
                  <a:pt x="0" y="0"/>
                </a:moveTo>
                <a:lnTo>
                  <a:pt x="608723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0278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8973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7670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6366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5062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3759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54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1150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14400" y="2124836"/>
            <a:ext cx="0" cy="3074670"/>
          </a:xfrm>
          <a:custGeom>
            <a:avLst/>
            <a:gdLst/>
            <a:ahLst/>
            <a:cxnLst/>
            <a:rect l="l" t="t" r="r" b="b"/>
            <a:pathLst>
              <a:path h="3074670">
                <a:moveTo>
                  <a:pt x="0" y="0"/>
                </a:moveTo>
                <a:lnTo>
                  <a:pt x="0" y="307416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51989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22960" y="4686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22960" y="41742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822960" y="3661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22960" y="314960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26371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2124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49603" y="37800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49603" y="3788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53477" y="37886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177544" y="3787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77544" y="3801173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>
                <a:moveTo>
                  <a:pt x="0" y="0"/>
                </a:moveTo>
                <a:lnTo>
                  <a:pt x="51943" y="0"/>
                </a:lnTo>
              </a:path>
            </a:pathLst>
          </a:custGeom>
          <a:ln w="1930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81290" y="3796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93164" y="3792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196911" y="38006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212341" y="3797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216088" y="3805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222755" y="3800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222755" y="38089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226502" y="38089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71397" y="3814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71397" y="38230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75270" y="3823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78382" y="3816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78382" y="3827716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543" y="0"/>
                </a:lnTo>
              </a:path>
            </a:pathLst>
          </a:custGeom>
          <a:ln w="1473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82128" y="3825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95780" y="3821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99527" y="3830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318386" y="3828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18386" y="3837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322133" y="3837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396619" y="38545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396619" y="3866515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321" y="0"/>
                </a:lnTo>
              </a:path>
            </a:pathLst>
          </a:custGeom>
          <a:ln w="163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400492" y="38631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415796" y="3861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19542" y="3870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507997" y="3898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507997" y="39066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11744" y="3906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42796" y="3913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42796" y="3922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46542" y="3922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607058" y="3945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607058" y="3955478"/>
            <a:ext cx="20955" cy="0"/>
          </a:xfrm>
          <a:custGeom>
            <a:avLst/>
            <a:gdLst/>
            <a:ahLst/>
            <a:cxnLst/>
            <a:rect l="l" t="t" r="r" b="b"/>
            <a:pathLst>
              <a:path w="20955">
                <a:moveTo>
                  <a:pt x="0" y="0"/>
                </a:moveTo>
                <a:lnTo>
                  <a:pt x="20700" y="0"/>
                </a:lnTo>
              </a:path>
            </a:pathLst>
          </a:custGeom>
          <a:ln w="114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610931" y="39544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10613" y="3947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14360" y="3956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916683" y="41776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916683" y="41861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920430" y="41862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921891" y="4182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921891" y="41915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925637" y="4191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975739" y="4240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975739" y="4248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979612" y="4248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986279" y="4251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986279" y="42605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990026" y="4260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005329" y="4274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005329" y="4282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009203" y="4282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017522" y="42886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17522" y="42972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021395" y="42972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040127" y="43164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40127" y="43251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44001" y="43250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67941" y="43521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067941" y="43607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71814" y="43607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85339" y="43754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085339" y="43839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089213" y="43839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144522" y="4456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144522" y="4465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148268" y="4465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186304" y="4514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186304" y="45225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190051" y="4522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208910" y="4544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208910" y="45530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212657" y="4553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220976" y="4560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220976" y="4569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224849" y="4569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280157" y="46333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280157" y="46419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284031" y="46419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340991" y="46951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340991" y="47038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344864" y="47037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361945" y="4712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361945" y="47208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365692" y="4720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386202" y="4729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386202" y="47377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390076" y="4737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393188" y="47332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393188" y="47417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397061" y="47418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408808" y="47412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408808" y="47499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412682" y="47498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434970" y="4751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434970" y="47595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438717" y="47596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480182" y="4755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480182" y="4763706"/>
            <a:ext cx="20955" cy="0"/>
          </a:xfrm>
          <a:custGeom>
            <a:avLst/>
            <a:gdLst/>
            <a:ahLst/>
            <a:cxnLst/>
            <a:rect l="l" t="t" r="r" b="b"/>
            <a:pathLst>
              <a:path w="20955">
                <a:moveTo>
                  <a:pt x="0" y="0"/>
                </a:moveTo>
                <a:lnTo>
                  <a:pt x="20574" y="0"/>
                </a:lnTo>
              </a:path>
            </a:pathLst>
          </a:custGeom>
          <a:ln w="99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483929" y="4763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483611" y="4755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487485" y="47635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516758" y="4745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516758" y="47543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520505" y="4754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561970" y="4715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561970" y="4724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565717" y="4724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628010" y="4631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628010" y="4639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631884" y="4640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634995" y="46193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634995" y="4628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638742" y="4627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638425" y="4613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638425" y="4621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642298" y="4621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659379" y="45725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659379" y="45811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663126" y="45810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664586" y="45614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664586" y="4570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668333" y="4570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704592" y="44645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704592" y="44731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08338" y="44731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727198" y="4401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727198" y="4409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730944" y="4409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744597" y="4348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744597" y="4357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748343" y="4357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800223" y="41629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800223" y="41714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803969" y="4171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803651" y="4150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803651" y="41591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807525" y="4159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836672" y="40298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836672" y="40384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840545" y="40384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845435" y="39973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845435" y="4005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849181" y="40058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868041" y="3911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868041" y="3919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871787" y="3920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897632" y="3797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897632" y="3806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901378" y="3806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915030" y="37303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915030" y="3739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918777" y="3738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944495" y="36167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944495" y="36253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948368" y="36252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984500" y="3466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984500" y="3474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988373" y="34750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033267" y="32941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033267" y="33026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037014" y="33026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040252" y="3270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040252" y="3279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043999" y="3279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050667" y="3236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050667" y="3245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054413" y="32451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073273" y="3165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073273" y="31742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077019" y="3174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080257" y="3144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080257" y="3153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084004" y="3153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087116" y="3124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090989" y="3133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102864" y="3080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106610" y="30894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113277" y="30533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117024" y="3061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207130" y="28740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207130" y="2880677"/>
            <a:ext cx="20955" cy="0"/>
          </a:xfrm>
          <a:custGeom>
            <a:avLst/>
            <a:gdLst/>
            <a:ahLst/>
            <a:cxnLst/>
            <a:rect l="l" t="t" r="r" b="b"/>
            <a:pathLst>
              <a:path w="20955">
                <a:moveTo>
                  <a:pt x="0" y="0"/>
                </a:moveTo>
                <a:lnTo>
                  <a:pt x="20700" y="0"/>
                </a:lnTo>
              </a:path>
            </a:pathLst>
          </a:custGeom>
          <a:ln w="1346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211004" y="28825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210686" y="2870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214433" y="28786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236722" y="2847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236722" y="2856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240595" y="2856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241929" y="2844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241929" y="28530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245802" y="28531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294126" y="2836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294126" y="2845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297999" y="2845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301110" y="28384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301110" y="2847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304857" y="28470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316732" y="2845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316732" y="28535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320605" y="28536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354959" y="28729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354959" y="288861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2349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358832" y="28815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368928" y="28870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372675" y="28956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419347" y="2951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423221" y="2960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448939" y="29980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452685" y="30066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466338" y="3027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470084" y="3035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520185" y="3124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524059" y="31326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549777" y="3178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549777" y="31873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553650" y="31873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553333" y="3185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553333" y="31937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557079" y="31937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584575" y="3242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584575" y="3250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588448" y="3250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591559" y="32546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591559" y="32632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595306" y="32632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614165" y="32937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614165" y="3302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617912" y="33023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624579" y="3311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624579" y="3319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628453" y="3319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687190" y="34019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687190" y="34105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691064" y="34105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716782" y="3434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716782" y="3444557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>
                <a:moveTo>
                  <a:pt x="0" y="0"/>
                </a:moveTo>
                <a:lnTo>
                  <a:pt x="20573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720528" y="3442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720210" y="3437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724084" y="344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751579" y="34611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751579" y="34697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755326" y="3469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758565" y="3464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758565" y="34734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762311" y="34733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791584" y="3474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791584" y="34833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795331" y="34832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836796" y="34692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836796" y="3474084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543" y="0"/>
                </a:lnTo>
              </a:path>
            </a:pathLst>
          </a:custGeom>
          <a:ln w="1689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840543" y="3477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854196" y="3461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857942" y="34704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878579" y="34470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878579" y="34555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882326" y="3455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922014" y="34088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922014" y="3417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925760" y="34173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934205" y="3395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934205" y="34043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937952" y="3404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951604" y="33754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951604" y="33840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955351" y="33839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956811" y="33690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956811" y="3377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960558" y="33776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967226" y="3355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967226" y="3364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970972" y="3364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022852" y="3275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022852" y="32843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026725" y="3284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052442" y="3228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052442" y="32371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056189" y="3237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064634" y="3208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064634" y="32170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068381" y="3216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087240" y="31701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087240" y="31788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090987" y="31787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099433" y="3149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099433" y="31578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103179" y="3157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116832" y="31192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120578" y="31278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134230" y="3088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137977" y="3097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184650" y="3001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188396" y="30103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214240" y="2952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217987" y="2960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226305" y="29326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230179" y="2941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248911" y="2897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248911" y="29057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252785" y="2905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278503" y="28538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278503" y="2862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282376" y="2862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287265" y="2841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287265" y="28503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291012" y="28503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327271" y="2790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327271" y="27994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331017" y="2799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346321" y="2769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346321" y="2777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350194" y="2777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375911" y="2738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375911" y="27470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379785" y="27470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388103" y="2726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388103" y="27355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391977" y="2735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410709" y="2707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410709" y="27157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414583" y="2715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440301" y="2684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440301" y="2687192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544" y="0"/>
                </a:lnTo>
              </a:path>
            </a:pathLst>
          </a:custGeom>
          <a:ln w="21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444047" y="2693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457700" y="2672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461446" y="2681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494148" y="2652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494148" y="2660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498022" y="2660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527296" y="2637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527296" y="2646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531042" y="2646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575936" y="2623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575936" y="26318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579810" y="2631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624704" y="26169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624704" y="2625470"/>
            <a:ext cx="22860" cy="0"/>
          </a:xfrm>
          <a:custGeom>
            <a:avLst/>
            <a:gdLst/>
            <a:ahLst/>
            <a:cxnLst/>
            <a:rect l="l" t="t" r="r" b="b"/>
            <a:pathLst>
              <a:path w="22860">
                <a:moveTo>
                  <a:pt x="0" y="0"/>
                </a:moveTo>
                <a:lnTo>
                  <a:pt x="22352" y="0"/>
                </a:lnTo>
              </a:path>
            </a:pathLst>
          </a:custGeom>
          <a:ln w="97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628451" y="26255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629911" y="2616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633658" y="2625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685538" y="2619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685538" y="2628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689284" y="2628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720335" y="2626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720335" y="26349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724082" y="26349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727321" y="2628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727321" y="2636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731067" y="2636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749927" y="2634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749927" y="2643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753673" y="26431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760340" y="2638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760340" y="26466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764087" y="2646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767326" y="26405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767326" y="26490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771072" y="2649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821173" y="2663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821173" y="2672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825047" y="2672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850765" y="2679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850765" y="2688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854511" y="26881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892547" y="2704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892547" y="27136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896294" y="2713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899405" y="27096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899405" y="2718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903279" y="2718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012435" y="2797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012435" y="28055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016309" y="28056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054219" y="2834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054219" y="28428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058092" y="2842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061203" y="2840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061203" y="28493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064950" y="2849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145087" y="2922968"/>
            <a:ext cx="1438973" cy="120434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666483" y="40547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666483" y="40632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670357" y="4063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675246" y="4047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675246" y="4056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678993" y="4056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685660" y="4038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685660" y="40472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689407" y="4047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694296" y="4030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694296" y="4039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698170" y="40391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730872" y="39924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730872" y="40011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734619" y="400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734302" y="3988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734302" y="3997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738175" y="3997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765670" y="39498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765670" y="3958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769417" y="3958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798691" y="39038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798691" y="39123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802437" y="39124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805676" y="3893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805676" y="39020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809422" y="39021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816090" y="3877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816090" y="38862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819836" y="3886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885685" y="37603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885685" y="37689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889432" y="37689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932548" y="36710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932548" y="36796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936422" y="36796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956932" y="3622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956932" y="36305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960806" y="36306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998716" y="35339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998716" y="35425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002462" y="35424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016115" y="3495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016115" y="35044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019861" y="3504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024751" y="34766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7024751" y="3485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7028624" y="34851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056119" y="3405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056119" y="34145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059866" y="3414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7066533" y="3381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066533" y="33905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070280" y="3390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076947" y="3357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076947" y="33662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080821" y="3366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139558" y="3209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139558" y="3217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7143432" y="321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7203947" y="3051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207694" y="3060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245604" y="2948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7249477" y="29575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158239" y="2410460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158239" y="3160014"/>
            <a:ext cx="0" cy="2006600"/>
          </a:xfrm>
          <a:custGeom>
            <a:avLst/>
            <a:gdLst/>
            <a:ahLst/>
            <a:cxnLst/>
            <a:rect l="l" t="t" r="r" b="b"/>
            <a:pathLst>
              <a:path h="2006600">
                <a:moveTo>
                  <a:pt x="0" y="0"/>
                </a:moveTo>
                <a:lnTo>
                  <a:pt x="0" y="2006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066800" y="51666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066800" y="24104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186052" y="2459863"/>
            <a:ext cx="0" cy="433070"/>
          </a:xfrm>
          <a:custGeom>
            <a:avLst/>
            <a:gdLst/>
            <a:ahLst/>
            <a:cxnLst/>
            <a:rect l="l" t="t" r="r" b="b"/>
            <a:pathLst>
              <a:path h="433069">
                <a:moveTo>
                  <a:pt x="0" y="0"/>
                </a:moveTo>
                <a:lnTo>
                  <a:pt x="0" y="432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186052" y="3160014"/>
            <a:ext cx="0" cy="1972945"/>
          </a:xfrm>
          <a:custGeom>
            <a:avLst/>
            <a:gdLst/>
            <a:ahLst/>
            <a:cxnLst/>
            <a:rect l="l" t="t" r="r" b="b"/>
            <a:pathLst>
              <a:path h="1972945">
                <a:moveTo>
                  <a:pt x="0" y="0"/>
                </a:moveTo>
                <a:lnTo>
                  <a:pt x="0" y="1972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094613" y="5132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094613" y="24598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201674" y="2487295"/>
            <a:ext cx="0" cy="405765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0"/>
                </a:moveTo>
                <a:lnTo>
                  <a:pt x="0" y="4053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201674" y="3160014"/>
            <a:ext cx="0" cy="1953895"/>
          </a:xfrm>
          <a:custGeom>
            <a:avLst/>
            <a:gdLst/>
            <a:ahLst/>
            <a:cxnLst/>
            <a:rect l="l" t="t" r="r" b="b"/>
            <a:pathLst>
              <a:path h="1953895">
                <a:moveTo>
                  <a:pt x="0" y="0"/>
                </a:moveTo>
                <a:lnTo>
                  <a:pt x="0" y="1953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110233" y="5113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110233" y="24872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220850" y="2520569"/>
            <a:ext cx="0" cy="372110"/>
          </a:xfrm>
          <a:custGeom>
            <a:avLst/>
            <a:gdLst/>
            <a:ahLst/>
            <a:cxnLst/>
            <a:rect l="l" t="t" r="r" b="b"/>
            <a:pathLst>
              <a:path h="372110">
                <a:moveTo>
                  <a:pt x="0" y="0"/>
                </a:moveTo>
                <a:lnTo>
                  <a:pt x="0" y="372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220850" y="3160014"/>
            <a:ext cx="0" cy="1931670"/>
          </a:xfrm>
          <a:custGeom>
            <a:avLst/>
            <a:gdLst/>
            <a:ahLst/>
            <a:cxnLst/>
            <a:rect l="l" t="t" r="r" b="b"/>
            <a:pathLst>
              <a:path h="1931670">
                <a:moveTo>
                  <a:pt x="0" y="0"/>
                </a:moveTo>
                <a:lnTo>
                  <a:pt x="0" y="1931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129411" y="5091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129411" y="25205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231264" y="2538476"/>
            <a:ext cx="0" cy="354330"/>
          </a:xfrm>
          <a:custGeom>
            <a:avLst/>
            <a:gdLst/>
            <a:ahLst/>
            <a:cxnLst/>
            <a:rect l="l" t="t" r="r" b="b"/>
            <a:pathLst>
              <a:path h="354330">
                <a:moveTo>
                  <a:pt x="0" y="0"/>
                </a:moveTo>
                <a:lnTo>
                  <a:pt x="0" y="3542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231264" y="3160014"/>
            <a:ext cx="0" cy="1919605"/>
          </a:xfrm>
          <a:custGeom>
            <a:avLst/>
            <a:gdLst/>
            <a:ahLst/>
            <a:cxnLst/>
            <a:rect l="l" t="t" r="r" b="b"/>
            <a:pathLst>
              <a:path h="1919604">
                <a:moveTo>
                  <a:pt x="0" y="0"/>
                </a:moveTo>
                <a:lnTo>
                  <a:pt x="0" y="19194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139825" y="50794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139825" y="2538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1280033" y="2620391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1280033" y="3160014"/>
            <a:ext cx="0" cy="1865630"/>
          </a:xfrm>
          <a:custGeom>
            <a:avLst/>
            <a:gdLst/>
            <a:ahLst/>
            <a:cxnLst/>
            <a:rect l="l" t="t" r="r" b="b"/>
            <a:pathLst>
              <a:path h="1865629">
                <a:moveTo>
                  <a:pt x="0" y="0"/>
                </a:moveTo>
                <a:lnTo>
                  <a:pt x="0" y="1865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1188592" y="502196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737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1188592" y="2626169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737" y="0"/>
                </a:lnTo>
              </a:path>
            </a:pathLst>
          </a:custGeom>
          <a:ln w="2108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286891" y="2631948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7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286891" y="3160014"/>
            <a:ext cx="0" cy="1858645"/>
          </a:xfrm>
          <a:custGeom>
            <a:avLst/>
            <a:gdLst/>
            <a:ahLst/>
            <a:cxnLst/>
            <a:rect l="l" t="t" r="r" b="b"/>
            <a:pathLst>
              <a:path h="1858645">
                <a:moveTo>
                  <a:pt x="0" y="0"/>
                </a:moveTo>
                <a:lnTo>
                  <a:pt x="0" y="18582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304289" y="2660269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304289" y="3160014"/>
            <a:ext cx="0" cy="1840864"/>
          </a:xfrm>
          <a:custGeom>
            <a:avLst/>
            <a:gdLst/>
            <a:ahLst/>
            <a:cxnLst/>
            <a:rect l="l" t="t" r="r" b="b"/>
            <a:pathLst>
              <a:path h="1840864">
                <a:moveTo>
                  <a:pt x="0" y="0"/>
                </a:moveTo>
                <a:lnTo>
                  <a:pt x="0" y="18403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212850" y="5000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212850" y="26602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1326896" y="2696591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6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326896" y="3160014"/>
            <a:ext cx="0" cy="1818005"/>
          </a:xfrm>
          <a:custGeom>
            <a:avLst/>
            <a:gdLst/>
            <a:ahLst/>
            <a:cxnLst/>
            <a:rect l="l" t="t" r="r" b="b"/>
            <a:pathLst>
              <a:path h="1818004">
                <a:moveTo>
                  <a:pt x="0" y="0"/>
                </a:moveTo>
                <a:lnTo>
                  <a:pt x="0" y="1817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1235455" y="49778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235455" y="26965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405255" y="2816605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0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405255" y="3160014"/>
            <a:ext cx="0" cy="1750060"/>
          </a:xfrm>
          <a:custGeom>
            <a:avLst/>
            <a:gdLst/>
            <a:ahLst/>
            <a:cxnLst/>
            <a:rect l="l" t="t" r="r" b="b"/>
            <a:pathLst>
              <a:path h="1750060">
                <a:moveTo>
                  <a:pt x="0" y="0"/>
                </a:moveTo>
                <a:lnTo>
                  <a:pt x="0" y="1749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313814" y="4909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1313814" y="28166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424305" y="2844545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1424305" y="3160014"/>
            <a:ext cx="0" cy="1735455"/>
          </a:xfrm>
          <a:custGeom>
            <a:avLst/>
            <a:gdLst/>
            <a:ahLst/>
            <a:cxnLst/>
            <a:rect l="l" t="t" r="r" b="b"/>
            <a:pathLst>
              <a:path h="1735454">
                <a:moveTo>
                  <a:pt x="0" y="0"/>
                </a:moveTo>
                <a:lnTo>
                  <a:pt x="0" y="1735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332864" y="48954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332864" y="28445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516507" y="3160014"/>
            <a:ext cx="0" cy="1682114"/>
          </a:xfrm>
          <a:custGeom>
            <a:avLst/>
            <a:gdLst/>
            <a:ahLst/>
            <a:cxnLst/>
            <a:rect l="l" t="t" r="r" b="b"/>
            <a:pathLst>
              <a:path h="1682114">
                <a:moveTo>
                  <a:pt x="0" y="0"/>
                </a:moveTo>
                <a:lnTo>
                  <a:pt x="0" y="1682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425066" y="4842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551305" y="3160014"/>
            <a:ext cx="0" cy="1669414"/>
          </a:xfrm>
          <a:custGeom>
            <a:avLst/>
            <a:gdLst/>
            <a:ahLst/>
            <a:cxnLst/>
            <a:rect l="l" t="t" r="r" b="b"/>
            <a:pathLst>
              <a:path h="1669414">
                <a:moveTo>
                  <a:pt x="0" y="0"/>
                </a:moveTo>
                <a:lnTo>
                  <a:pt x="0" y="1669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459864" y="48290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1615694" y="3160014"/>
            <a:ext cx="0" cy="1655445"/>
          </a:xfrm>
          <a:custGeom>
            <a:avLst/>
            <a:gdLst/>
            <a:ahLst/>
            <a:cxnLst/>
            <a:rect l="l" t="t" r="r" b="b"/>
            <a:pathLst>
              <a:path h="1655445">
                <a:moveTo>
                  <a:pt x="0" y="0"/>
                </a:moveTo>
                <a:lnTo>
                  <a:pt x="0" y="1655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524253" y="4815268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309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619122" y="3160014"/>
            <a:ext cx="0" cy="1655445"/>
          </a:xfrm>
          <a:custGeom>
            <a:avLst/>
            <a:gdLst/>
            <a:ahLst/>
            <a:cxnLst/>
            <a:rect l="l" t="t" r="r" b="b"/>
            <a:pathLst>
              <a:path h="1655445">
                <a:moveTo>
                  <a:pt x="0" y="0"/>
                </a:moveTo>
                <a:lnTo>
                  <a:pt x="0" y="1655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825688" y="2047557"/>
            <a:ext cx="5524754" cy="331152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498080" y="2759075"/>
            <a:ext cx="0" cy="1871345"/>
          </a:xfrm>
          <a:custGeom>
            <a:avLst/>
            <a:gdLst/>
            <a:ahLst/>
            <a:cxnLst/>
            <a:rect l="l" t="t" r="r" b="b"/>
            <a:pathLst>
              <a:path h="1871345">
                <a:moveTo>
                  <a:pt x="0" y="187121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498080" y="4630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498080" y="43629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498080" y="40956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498080" y="38282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498080" y="35609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498080" y="32936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498080" y="3026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498080" y="27590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 txBox="1"/>
          <p:nvPr/>
        </p:nvSpPr>
        <p:spPr>
          <a:xfrm>
            <a:off x="7668259" y="3234052"/>
            <a:ext cx="1165860" cy="14763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21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211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57" name="object 657"/>
          <p:cNvSpPr txBox="1"/>
          <p:nvPr/>
        </p:nvSpPr>
        <p:spPr>
          <a:xfrm>
            <a:off x="7668259" y="296671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8" name="object 658"/>
          <p:cNvSpPr txBox="1"/>
          <p:nvPr/>
        </p:nvSpPr>
        <p:spPr>
          <a:xfrm>
            <a:off x="7668259" y="269938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1141094" y="3771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141094" y="3771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168908" y="3779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168908" y="3779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184528" y="3783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184528" y="3783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203705" y="3788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203705" y="3788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214119" y="37918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214119" y="37918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262888" y="3805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262888" y="3805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269746" y="3807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269746" y="3807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287144" y="3813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287144" y="3813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309750" y="3820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309750" y="3820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388110" y="3845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388110" y="3845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407160" y="3852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407160" y="3852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499361" y="3889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499361" y="3889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534160" y="3905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534160" y="3905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598549" y="3937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598549" y="3937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601977" y="3939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601977" y="3939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 txBox="1"/>
          <p:nvPr/>
        </p:nvSpPr>
        <p:spPr>
          <a:xfrm>
            <a:off x="72910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141107500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159867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141108000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246837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141108500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333794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141109000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420763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141109500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507720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141110000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594677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141110500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681647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141111000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594230" y="507361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98" name="object 698"/>
          <p:cNvSpPr txBox="1"/>
          <p:nvPr/>
        </p:nvSpPr>
        <p:spPr>
          <a:xfrm>
            <a:off x="594230" y="456116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0.3</a:t>
            </a:r>
            <a:endParaRPr sz="900">
              <a:latin typeface="Arial"/>
              <a:cs typeface="Arial"/>
            </a:endParaRPr>
          </a:p>
        </p:txBody>
      </p:sp>
      <p:sp>
        <p:nvSpPr>
          <p:cNvPr id="699" name="object 699"/>
          <p:cNvSpPr txBox="1"/>
          <p:nvPr/>
        </p:nvSpPr>
        <p:spPr>
          <a:xfrm>
            <a:off x="594230" y="404884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00" name="object 700"/>
          <p:cNvSpPr txBox="1"/>
          <p:nvPr/>
        </p:nvSpPr>
        <p:spPr>
          <a:xfrm>
            <a:off x="594230" y="353640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0.1</a:t>
            </a:r>
            <a:endParaRPr sz="900">
              <a:latin typeface="Arial"/>
              <a:cs typeface="Arial"/>
            </a:endParaRPr>
          </a:p>
        </p:txBody>
      </p:sp>
      <p:sp>
        <p:nvSpPr>
          <p:cNvPr id="701" name="object 701"/>
          <p:cNvSpPr txBox="1"/>
          <p:nvPr/>
        </p:nvSpPr>
        <p:spPr>
          <a:xfrm>
            <a:off x="594230" y="305743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2" name="object 702"/>
          <p:cNvSpPr txBox="1"/>
          <p:nvPr/>
        </p:nvSpPr>
        <p:spPr>
          <a:xfrm>
            <a:off x="594230" y="254511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0.1</a:t>
            </a:r>
            <a:endParaRPr sz="900">
              <a:latin typeface="Arial"/>
              <a:cs typeface="Arial"/>
            </a:endParaRPr>
          </a:p>
        </p:txBody>
      </p:sp>
      <p:sp>
        <p:nvSpPr>
          <p:cNvPr id="703" name="object 703"/>
          <p:cNvSpPr txBox="1"/>
          <p:nvPr/>
        </p:nvSpPr>
        <p:spPr>
          <a:xfrm>
            <a:off x="594230" y="203267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TRAPPC9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141107575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217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3.3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6" name="object 70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914400" y="2892679"/>
            <a:ext cx="6583680" cy="267335"/>
          </a:xfrm>
          <a:custGeom>
            <a:avLst/>
            <a:gdLst/>
            <a:ahLst/>
            <a:cxnLst/>
            <a:rect l="l" t="t" r="r" b="b"/>
            <a:pathLst>
              <a:path w="6583680" h="267335">
                <a:moveTo>
                  <a:pt x="0" y="0"/>
                </a:moveTo>
                <a:lnTo>
                  <a:pt x="0" y="267335"/>
                </a:lnTo>
                <a:lnTo>
                  <a:pt x="6583679" y="267335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 txBox="1"/>
          <p:nvPr/>
        </p:nvSpPr>
        <p:spPr>
          <a:xfrm>
            <a:off x="7146290" y="298183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10" name="object 71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09" name="object 70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94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94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1105" y="3060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1105" y="3060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27225" y="324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27225" y="324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93266" y="3302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93266" y="3302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21155" y="3414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21155" y="3414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66494" y="345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66494" y="345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94382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94382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39722" y="360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39722" y="360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88185" y="3728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88185" y="3728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17141" y="3752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17141" y="3752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91308" y="3813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91308" y="3813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86177" y="389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86177" y="389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19198" y="391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19198" y="391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85110" y="3968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85110" y="3968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54275" y="4097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54275" y="4097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70785" y="4109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70785" y="4109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86227" y="4193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86227" y="4193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10992" y="421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10992" y="4211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85288" y="42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85288" y="42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10052" y="4280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10052" y="4280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71901" y="4321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71901" y="4321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96667" y="433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96667" y="433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25495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25495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46070" y="4370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46070" y="4370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66770" y="4383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66770" y="4383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45129" y="443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45129" y="443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957448" y="444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957448" y="444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969895" y="4447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969895" y="4447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74059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74059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790569" y="4790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90569" y="4790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98823" y="479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98823" y="479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827779" y="4796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27779" y="4796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836034" y="4798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36034" y="4798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63796" y="4812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63796" y="4812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88561" y="4813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988561" y="4813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96816" y="4813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96816" y="4813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13327" y="4814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13327" y="4814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25646" y="4814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25646" y="4814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38091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3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38091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58665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58665" y="4814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20515" y="481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20515" y="481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61790" y="480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61790" y="480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78300" y="4808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178300" y="4808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93742" y="4790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93742" y="4790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35017" y="478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35017" y="478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43272" y="4779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43272" y="4779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372102" y="477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372102" y="477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42333" y="475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42333" y="475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450588" y="4747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450588" y="4747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458715" y="474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458715" y="4744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479416" y="4737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479416" y="4737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623815" y="467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623815" y="467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631944" y="4672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631944" y="4672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656709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656709" y="4660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664964" y="4656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64964" y="4656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677409" y="4649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677409" y="4649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685665" y="464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685665" y="464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743322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743322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784597" y="459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784597" y="459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792853" y="4585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792853" y="4585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25872" y="456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825872" y="456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838191" y="455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838191" y="455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850638" y="4549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850638" y="4549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887721" y="452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887721" y="452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900040" y="451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900040" y="4517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048630" y="44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048630" y="44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077459" y="4389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077459" y="4389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102225" y="437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02225" y="437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188839" y="4300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188839" y="4300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205348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205348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263007" y="4238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263007" y="4238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291963" y="4213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291963" y="4213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374385" y="414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374385" y="4140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452745" y="4070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452745" y="4070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489955" y="4036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89955" y="4036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518784" y="4009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518784" y="4009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531103" y="3998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531103" y="3998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576570" y="3955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76570" y="3955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592953" y="3940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92953" y="3940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630164" y="3905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630164" y="3905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671439" y="3867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671439" y="3867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679566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679566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766180" y="3778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766180" y="3778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881751" y="3671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881751" y="3671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898260" y="365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898260" y="3655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918834" y="3637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918834" y="3637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943600" y="3614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943600" y="3614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017895" y="3547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17895" y="3547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030214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30214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04509" y="347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04509" y="347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29146" y="3450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29146" y="3450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66358" y="341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66358" y="341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91122" y="3398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191122" y="3398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19952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19952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44716" y="3354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44716" y="3354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364351" y="325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364351" y="325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496303" y="3157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496303" y="3157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86981" y="3090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86981" y="3090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673595" y="3028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673595" y="3028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772656" y="2958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772656" y="2958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830314" y="2918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830314" y="2918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838568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838568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900418" y="2870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900418" y="2870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991222" y="2808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991222" y="2808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081901" y="2748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081901" y="2748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098410" y="2737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098410" y="2737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119111" y="2723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119111" y="2723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156195" y="269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156195" y="269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201534" y="2668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201534" y="2668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209790" y="266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209790" y="266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234555" y="2646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234555" y="2646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242809" y="2641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242809" y="2641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603628" y="5486400"/>
            <a:ext cx="4124960" cy="0"/>
          </a:xfrm>
          <a:custGeom>
            <a:avLst/>
            <a:gdLst/>
            <a:ahLst/>
            <a:cxnLst/>
            <a:rect l="l" t="t" r="r" b="b"/>
            <a:pathLst>
              <a:path w="4124960">
                <a:moveTo>
                  <a:pt x="0" y="0"/>
                </a:moveTo>
                <a:lnTo>
                  <a:pt x="412457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6036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6659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7282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914400" y="2108073"/>
            <a:ext cx="0" cy="3344545"/>
          </a:xfrm>
          <a:custGeom>
            <a:avLst/>
            <a:gdLst/>
            <a:ahLst/>
            <a:cxnLst/>
            <a:rect l="l" t="t" r="r" b="b"/>
            <a:pathLst>
              <a:path h="3344545">
                <a:moveTo>
                  <a:pt x="0" y="0"/>
                </a:moveTo>
                <a:lnTo>
                  <a:pt x="0" y="334429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822960" y="54523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822960" y="4974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822960" y="4496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822960" y="4019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468365" y="3541395"/>
            <a:ext cx="2030095" cy="0"/>
          </a:xfrm>
          <a:custGeom>
            <a:avLst/>
            <a:gdLst/>
            <a:ahLst/>
            <a:cxnLst/>
            <a:rect l="l" t="t" r="r" b="b"/>
            <a:pathLst>
              <a:path w="2030095">
                <a:moveTo>
                  <a:pt x="0" y="0"/>
                </a:moveTo>
                <a:lnTo>
                  <a:pt x="202971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822960" y="3541395"/>
            <a:ext cx="1762760" cy="0"/>
          </a:xfrm>
          <a:custGeom>
            <a:avLst/>
            <a:gdLst/>
            <a:ahLst/>
            <a:cxnLst/>
            <a:rect l="l" t="t" r="r" b="b"/>
            <a:pathLst>
              <a:path w="1762760">
                <a:moveTo>
                  <a:pt x="0" y="0"/>
                </a:moveTo>
                <a:lnTo>
                  <a:pt x="176237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822960" y="30636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822960" y="2585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822960" y="21080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149603" y="2997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153477" y="3005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223899" y="3063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227772" y="3072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430147" y="32471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433893" y="3255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496186" y="3305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499933" y="33140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342453" y="3203765"/>
            <a:ext cx="1735074" cy="135559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094229" y="38249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288032" y="39797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689286" y="2047557"/>
            <a:ext cx="3664521" cy="331152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769102" y="3789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020689" y="35590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033008" y="35481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75450" y="29698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121906" y="2734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158990" y="27101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158239" y="2423414"/>
            <a:ext cx="0" cy="501015"/>
          </a:xfrm>
          <a:custGeom>
            <a:avLst/>
            <a:gdLst/>
            <a:ahLst/>
            <a:cxnLst/>
            <a:rect l="l" t="t" r="r" b="b"/>
            <a:pathLst>
              <a:path h="501014">
                <a:moveTo>
                  <a:pt x="0" y="0"/>
                </a:moveTo>
                <a:lnTo>
                  <a:pt x="0" y="5010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158239" y="3196082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0"/>
                </a:moveTo>
                <a:lnTo>
                  <a:pt x="0" y="392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066800" y="35885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066800" y="2423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232535" y="2497963"/>
            <a:ext cx="0" cy="426720"/>
          </a:xfrm>
          <a:custGeom>
            <a:avLst/>
            <a:gdLst/>
            <a:ahLst/>
            <a:cxnLst/>
            <a:rect l="l" t="t" r="r" b="b"/>
            <a:pathLst>
              <a:path h="426719">
                <a:moveTo>
                  <a:pt x="0" y="0"/>
                </a:moveTo>
                <a:lnTo>
                  <a:pt x="0" y="426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232535" y="3196082"/>
            <a:ext cx="0" cy="450850"/>
          </a:xfrm>
          <a:custGeom>
            <a:avLst/>
            <a:gdLst/>
            <a:ahLst/>
            <a:cxnLst/>
            <a:rect l="l" t="t" r="r" b="b"/>
            <a:pathLst>
              <a:path h="450850">
                <a:moveTo>
                  <a:pt x="0" y="0"/>
                </a:moveTo>
                <a:lnTo>
                  <a:pt x="0" y="450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141094" y="3646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141094" y="2497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38655" y="2700782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5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347216" y="2700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504696" y="2764154"/>
            <a:ext cx="0" cy="432434"/>
          </a:xfrm>
          <a:custGeom>
            <a:avLst/>
            <a:gdLst/>
            <a:ahLst/>
            <a:cxnLst/>
            <a:rect l="l" t="t" r="r" b="b"/>
            <a:pathLst>
              <a:path h="432435">
                <a:moveTo>
                  <a:pt x="0" y="0"/>
                </a:moveTo>
                <a:lnTo>
                  <a:pt x="0" y="4319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413255" y="2764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632585" y="2884170"/>
            <a:ext cx="0" cy="312420"/>
          </a:xfrm>
          <a:custGeom>
            <a:avLst/>
            <a:gdLst/>
            <a:ahLst/>
            <a:cxnLst/>
            <a:rect l="l" t="t" r="r" b="b"/>
            <a:pathLst>
              <a:path h="312419">
                <a:moveTo>
                  <a:pt x="0" y="0"/>
                </a:moveTo>
                <a:lnTo>
                  <a:pt x="0" y="311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541144" y="2884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677923" y="2925952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586483" y="2925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805813" y="3041142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714373" y="30411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851151" y="3081147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9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759711" y="3081147"/>
            <a:ext cx="149225" cy="0"/>
          </a:xfrm>
          <a:custGeom>
            <a:avLst/>
            <a:gdLst/>
            <a:ahLst/>
            <a:cxnLst/>
            <a:rect l="l" t="t" r="r" b="b"/>
            <a:pathLst>
              <a:path w="149225">
                <a:moveTo>
                  <a:pt x="0" y="0"/>
                </a:moveTo>
                <a:lnTo>
                  <a:pt x="1492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16720" y="48270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630042" y="4827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783332" y="4826253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691892" y="48696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808097" y="4826253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716657" y="4886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836926" y="4826253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8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745485" y="4905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857500" y="4826253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2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766060" y="49184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878201" y="4826253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2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786760" y="4931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956560" y="4826253"/>
            <a:ext cx="0" cy="154305"/>
          </a:xfrm>
          <a:custGeom>
            <a:avLst/>
            <a:gdLst/>
            <a:ahLst/>
            <a:cxnLst/>
            <a:rect l="l" t="t" r="r" b="b"/>
            <a:pathLst>
              <a:path h="154304">
                <a:moveTo>
                  <a:pt x="0" y="0"/>
                </a:moveTo>
                <a:lnTo>
                  <a:pt x="0" y="154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865120" y="4980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968879" y="4826253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877439" y="4987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981325" y="4826253"/>
            <a:ext cx="0" cy="168910"/>
          </a:xfrm>
          <a:custGeom>
            <a:avLst/>
            <a:gdLst/>
            <a:ahLst/>
            <a:cxnLst/>
            <a:rect l="l" t="t" r="r" b="b"/>
            <a:pathLst>
              <a:path h="168910">
                <a:moveTo>
                  <a:pt x="0" y="0"/>
                </a:moveTo>
                <a:lnTo>
                  <a:pt x="0" y="1689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889885" y="4995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785489" y="4269485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285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694048" y="4269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801998" y="4272660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9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710559" y="4273486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810253" y="4274311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0"/>
                </a:moveTo>
                <a:lnTo>
                  <a:pt x="0" y="280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839209" y="4279265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747770" y="427996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4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847465" y="4280661"/>
            <a:ext cx="0" cy="274320"/>
          </a:xfrm>
          <a:custGeom>
            <a:avLst/>
            <a:gdLst/>
            <a:ahLst/>
            <a:cxnLst/>
            <a:rect l="l" t="t" r="r" b="b"/>
            <a:pathLst>
              <a:path h="274320">
                <a:moveTo>
                  <a:pt x="0" y="0"/>
                </a:moveTo>
                <a:lnTo>
                  <a:pt x="0" y="273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975227" y="4295140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0"/>
                </a:moveTo>
                <a:lnTo>
                  <a:pt x="0" y="2594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883786" y="4295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999991" y="4296664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5">
                <a:moveTo>
                  <a:pt x="0" y="0"/>
                </a:moveTo>
                <a:lnTo>
                  <a:pt x="0" y="257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908552" y="4297362"/>
            <a:ext cx="314960" cy="0"/>
          </a:xfrm>
          <a:custGeom>
            <a:avLst/>
            <a:gdLst/>
            <a:ahLst/>
            <a:cxnLst/>
            <a:rect l="l" t="t" r="r" b="b"/>
            <a:pathLst>
              <a:path w="314960">
                <a:moveTo>
                  <a:pt x="0" y="0"/>
                </a:moveTo>
                <a:lnTo>
                  <a:pt x="314833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008246" y="4297045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5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024757" y="4297679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037076" y="4297934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049521" y="4298188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070096" y="4298188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131945" y="4296536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5">
                <a:moveTo>
                  <a:pt x="0" y="0"/>
                </a:moveTo>
                <a:lnTo>
                  <a:pt x="0" y="258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173220" y="4293742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081779" y="4293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189729" y="4292219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3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098290" y="4292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305172" y="4275328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213733" y="42753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346447" y="4266565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8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354703" y="4264659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383532" y="4282821"/>
            <a:ext cx="0" cy="271780"/>
          </a:xfrm>
          <a:custGeom>
            <a:avLst/>
            <a:gdLst/>
            <a:ahLst/>
            <a:cxnLst/>
            <a:rect l="l" t="t" r="r" b="b"/>
            <a:pathLst>
              <a:path h="271779">
                <a:moveTo>
                  <a:pt x="0" y="0"/>
                </a:moveTo>
                <a:lnTo>
                  <a:pt x="0" y="271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453763" y="4282821"/>
            <a:ext cx="0" cy="271780"/>
          </a:xfrm>
          <a:custGeom>
            <a:avLst/>
            <a:gdLst/>
            <a:ahLst/>
            <a:cxnLst/>
            <a:rect l="l" t="t" r="r" b="b"/>
            <a:pathLst>
              <a:path h="271779">
                <a:moveTo>
                  <a:pt x="0" y="0"/>
                </a:moveTo>
                <a:lnTo>
                  <a:pt x="0" y="271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462017" y="4282821"/>
            <a:ext cx="0" cy="271780"/>
          </a:xfrm>
          <a:custGeom>
            <a:avLst/>
            <a:gdLst/>
            <a:ahLst/>
            <a:cxnLst/>
            <a:rect l="l" t="t" r="r" b="b"/>
            <a:pathLst>
              <a:path h="271779">
                <a:moveTo>
                  <a:pt x="0" y="0"/>
                </a:moveTo>
                <a:lnTo>
                  <a:pt x="0" y="271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470146" y="4282821"/>
            <a:ext cx="0" cy="271780"/>
          </a:xfrm>
          <a:custGeom>
            <a:avLst/>
            <a:gdLst/>
            <a:ahLst/>
            <a:cxnLst/>
            <a:rect l="l" t="t" r="r" b="b"/>
            <a:pathLst>
              <a:path h="271779">
                <a:moveTo>
                  <a:pt x="0" y="0"/>
                </a:moveTo>
                <a:lnTo>
                  <a:pt x="0" y="271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490846" y="4282821"/>
            <a:ext cx="0" cy="271780"/>
          </a:xfrm>
          <a:custGeom>
            <a:avLst/>
            <a:gdLst/>
            <a:ahLst/>
            <a:cxnLst/>
            <a:rect l="l" t="t" r="r" b="b"/>
            <a:pathLst>
              <a:path h="271779">
                <a:moveTo>
                  <a:pt x="0" y="0"/>
                </a:moveTo>
                <a:lnTo>
                  <a:pt x="0" y="271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807711" y="4012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906708" y="4007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820030" y="40040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472810" y="3621341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98080" y="2788539"/>
            <a:ext cx="0" cy="1901825"/>
          </a:xfrm>
          <a:custGeom>
            <a:avLst/>
            <a:gdLst/>
            <a:ahLst/>
            <a:cxnLst/>
            <a:rect l="l" t="t" r="r" b="b"/>
            <a:pathLst>
              <a:path h="1901825">
                <a:moveTo>
                  <a:pt x="0" y="190182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98080" y="46903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98080" y="4418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8080" y="41470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98080" y="38752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498080" y="36036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498080" y="33319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498080" y="3060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498080" y="2788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 txBox="1"/>
          <p:nvPr/>
        </p:nvSpPr>
        <p:spPr>
          <a:xfrm>
            <a:off x="7668259" y="463067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7668259" y="435901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7668259" y="408736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7668259" y="381558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7668259" y="354393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7668259" y="327227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7668259" y="300049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7668259" y="272884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1141094" y="298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141094" y="298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215389" y="3055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215389" y="3055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421511" y="3238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421511" y="3238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487550" y="3296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487550" y="3296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 txBox="1"/>
          <p:nvPr/>
        </p:nvSpPr>
        <p:spPr>
          <a:xfrm>
            <a:off x="130505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145164000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8" name="object 358"/>
          <p:cNvSpPr txBox="1"/>
          <p:nvPr/>
        </p:nvSpPr>
        <p:spPr>
          <a:xfrm>
            <a:off x="336727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145164500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59" name="object 359"/>
          <p:cNvSpPr txBox="1"/>
          <p:nvPr/>
        </p:nvSpPr>
        <p:spPr>
          <a:xfrm>
            <a:off x="542950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145165000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60" name="object 360"/>
          <p:cNvSpPr txBox="1"/>
          <p:nvPr/>
        </p:nvSpPr>
        <p:spPr>
          <a:xfrm>
            <a:off x="594230" y="532684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61" name="object 361"/>
          <p:cNvSpPr txBox="1"/>
          <p:nvPr/>
        </p:nvSpPr>
        <p:spPr>
          <a:xfrm>
            <a:off x="594230" y="484907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62" name="object 362"/>
          <p:cNvSpPr txBox="1"/>
          <p:nvPr/>
        </p:nvSpPr>
        <p:spPr>
          <a:xfrm>
            <a:off x="594230" y="437142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594230" y="389365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594230" y="344922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594230" y="29714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594230" y="249368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67" name="object 367"/>
          <p:cNvSpPr txBox="1"/>
          <p:nvPr/>
        </p:nvSpPr>
        <p:spPr>
          <a:xfrm>
            <a:off x="594230" y="201603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WDR97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145163892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19</a:t>
            </a:r>
            <a:endParaRPr sz="1200">
              <a:latin typeface="Arial"/>
              <a:cs typeface="Arial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914400" y="4282947"/>
            <a:ext cx="1666875" cy="27178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914400" y="4554601"/>
            <a:ext cx="6583680" cy="271780"/>
          </a:xfrm>
          <a:custGeom>
            <a:avLst/>
            <a:gdLst/>
            <a:ahLst/>
            <a:cxnLst/>
            <a:rect l="l" t="t" r="r" b="b"/>
            <a:pathLst>
              <a:path w="6583680" h="271779">
                <a:moveTo>
                  <a:pt x="0" y="0"/>
                </a:moveTo>
                <a:lnTo>
                  <a:pt x="0" y="271653"/>
                </a:lnTo>
                <a:lnTo>
                  <a:pt x="6583680" y="271653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 txBox="1"/>
          <p:nvPr/>
        </p:nvSpPr>
        <p:spPr>
          <a:xfrm>
            <a:off x="2743073" y="4639181"/>
            <a:ext cx="78613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2642997" y="4011167"/>
            <a:ext cx="2825750" cy="271780"/>
          </a:xfrm>
          <a:custGeom>
            <a:avLst/>
            <a:gdLst/>
            <a:ahLst/>
            <a:cxnLst/>
            <a:rect l="l" t="t" r="r" b="b"/>
            <a:pathLst>
              <a:path w="2825750" h="271779">
                <a:moveTo>
                  <a:pt x="0" y="271653"/>
                </a:moveTo>
                <a:lnTo>
                  <a:pt x="2825242" y="271653"/>
                </a:lnTo>
                <a:lnTo>
                  <a:pt x="2825242" y="0"/>
                </a:lnTo>
                <a:lnTo>
                  <a:pt x="0" y="0"/>
                </a:lnTo>
                <a:lnTo>
                  <a:pt x="0" y="27165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 txBox="1"/>
          <p:nvPr/>
        </p:nvSpPr>
        <p:spPr>
          <a:xfrm>
            <a:off x="3803650" y="409460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5798311" y="4011167"/>
            <a:ext cx="586105" cy="27178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533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6734556" y="4011167"/>
            <a:ext cx="763905" cy="27178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24701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2612135" y="3739515"/>
            <a:ext cx="0" cy="271780"/>
          </a:xfrm>
          <a:custGeom>
            <a:avLst/>
            <a:gdLst/>
            <a:ahLst/>
            <a:cxnLst/>
            <a:rect l="l" t="t" r="r" b="b"/>
            <a:pathLst>
              <a:path h="271779">
                <a:moveTo>
                  <a:pt x="0" y="0"/>
                </a:moveTo>
                <a:lnTo>
                  <a:pt x="0" y="271653"/>
                </a:lnTo>
              </a:path>
            </a:pathLst>
          </a:custGeom>
          <a:ln w="5486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 txBox="1"/>
          <p:nvPr/>
        </p:nvSpPr>
        <p:spPr>
          <a:xfrm>
            <a:off x="2491485" y="383057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1405763" y="3196082"/>
            <a:ext cx="499109" cy="271780"/>
          </a:xfrm>
          <a:custGeom>
            <a:avLst/>
            <a:gdLst/>
            <a:ahLst/>
            <a:cxnLst/>
            <a:rect l="l" t="t" r="r" b="b"/>
            <a:pathLst>
              <a:path w="499110" h="271779">
                <a:moveTo>
                  <a:pt x="0" y="271652"/>
                </a:moveTo>
                <a:lnTo>
                  <a:pt x="499110" y="271652"/>
                </a:lnTo>
                <a:lnTo>
                  <a:pt x="499110" y="0"/>
                </a:lnTo>
                <a:lnTo>
                  <a:pt x="0" y="0"/>
                </a:lnTo>
                <a:lnTo>
                  <a:pt x="0" y="2716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 txBox="1"/>
          <p:nvPr/>
        </p:nvSpPr>
        <p:spPr>
          <a:xfrm>
            <a:off x="1561083" y="328053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2585339" y="3196082"/>
            <a:ext cx="2883535" cy="271780"/>
          </a:xfrm>
          <a:custGeom>
            <a:avLst/>
            <a:gdLst/>
            <a:ahLst/>
            <a:cxnLst/>
            <a:rect l="l" t="t" r="r" b="b"/>
            <a:pathLst>
              <a:path w="2883535" h="271779">
                <a:moveTo>
                  <a:pt x="0" y="271652"/>
                </a:moveTo>
                <a:lnTo>
                  <a:pt x="2883027" y="271652"/>
                </a:lnTo>
                <a:lnTo>
                  <a:pt x="2883027" y="0"/>
                </a:lnTo>
                <a:lnTo>
                  <a:pt x="0" y="0"/>
                </a:lnTo>
                <a:lnTo>
                  <a:pt x="0" y="2716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 txBox="1"/>
          <p:nvPr/>
        </p:nvSpPr>
        <p:spPr>
          <a:xfrm>
            <a:off x="3932682" y="328053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5798311" y="3196082"/>
            <a:ext cx="586105" cy="271780"/>
          </a:xfrm>
          <a:custGeom>
            <a:avLst/>
            <a:gdLst/>
            <a:ahLst/>
            <a:cxnLst/>
            <a:rect l="l" t="t" r="r" b="b"/>
            <a:pathLst>
              <a:path w="586104" h="271779">
                <a:moveTo>
                  <a:pt x="0" y="271652"/>
                </a:moveTo>
                <a:lnTo>
                  <a:pt x="585724" y="271652"/>
                </a:lnTo>
                <a:lnTo>
                  <a:pt x="585724" y="0"/>
                </a:lnTo>
                <a:lnTo>
                  <a:pt x="0" y="0"/>
                </a:lnTo>
                <a:lnTo>
                  <a:pt x="0" y="27165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 txBox="1"/>
          <p:nvPr/>
        </p:nvSpPr>
        <p:spPr>
          <a:xfrm>
            <a:off x="5996940" y="328053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6734556" y="3196082"/>
            <a:ext cx="763905" cy="27178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40513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2585339" y="3467861"/>
            <a:ext cx="2883535" cy="27178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976757" y="2924429"/>
            <a:ext cx="424815" cy="271780"/>
          </a:xfrm>
          <a:custGeom>
            <a:avLst/>
            <a:gdLst/>
            <a:ahLst/>
            <a:cxnLst/>
            <a:rect l="l" t="t" r="r" b="b"/>
            <a:pathLst>
              <a:path w="424815" h="271780">
                <a:moveTo>
                  <a:pt x="0" y="271653"/>
                </a:moveTo>
                <a:lnTo>
                  <a:pt x="424815" y="271653"/>
                </a:lnTo>
                <a:lnTo>
                  <a:pt x="424815" y="0"/>
                </a:lnTo>
                <a:lnTo>
                  <a:pt x="0" y="0"/>
                </a:lnTo>
                <a:lnTo>
                  <a:pt x="0" y="27165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 txBox="1"/>
          <p:nvPr/>
        </p:nvSpPr>
        <p:spPr>
          <a:xfrm>
            <a:off x="1081150" y="301574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0" name="object 390"/>
          <p:cNvSpPr/>
          <p:nvPr/>
        </p:nvSpPr>
        <p:spPr>
          <a:xfrm>
            <a:off x="1908936" y="2924429"/>
            <a:ext cx="672465" cy="271780"/>
          </a:xfrm>
          <a:custGeom>
            <a:avLst/>
            <a:gdLst/>
            <a:ahLst/>
            <a:cxnLst/>
            <a:rect l="l" t="t" r="r" b="b"/>
            <a:pathLst>
              <a:path w="672464" h="271780">
                <a:moveTo>
                  <a:pt x="0" y="271653"/>
                </a:moveTo>
                <a:lnTo>
                  <a:pt x="672338" y="271653"/>
                </a:lnTo>
                <a:lnTo>
                  <a:pt x="672338" y="0"/>
                </a:lnTo>
                <a:lnTo>
                  <a:pt x="0" y="0"/>
                </a:lnTo>
                <a:lnTo>
                  <a:pt x="0" y="27165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 txBox="1"/>
          <p:nvPr/>
        </p:nvSpPr>
        <p:spPr>
          <a:xfrm>
            <a:off x="2137029" y="301574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5472429" y="2924429"/>
            <a:ext cx="321945" cy="271780"/>
          </a:xfrm>
          <a:custGeom>
            <a:avLst/>
            <a:gdLst/>
            <a:ahLst/>
            <a:cxnLst/>
            <a:rect l="l" t="t" r="r" b="b"/>
            <a:pathLst>
              <a:path w="321945" h="271780">
                <a:moveTo>
                  <a:pt x="0" y="271653"/>
                </a:moveTo>
                <a:lnTo>
                  <a:pt x="321690" y="271653"/>
                </a:lnTo>
                <a:lnTo>
                  <a:pt x="321690" y="0"/>
                </a:lnTo>
                <a:lnTo>
                  <a:pt x="0" y="0"/>
                </a:lnTo>
                <a:lnTo>
                  <a:pt x="0" y="27165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 txBox="1"/>
          <p:nvPr/>
        </p:nvSpPr>
        <p:spPr>
          <a:xfrm>
            <a:off x="5525389" y="301574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6388100" y="2924429"/>
            <a:ext cx="342900" cy="271780"/>
          </a:xfrm>
          <a:custGeom>
            <a:avLst/>
            <a:gdLst/>
            <a:ahLst/>
            <a:cxnLst/>
            <a:rect l="l" t="t" r="r" b="b"/>
            <a:pathLst>
              <a:path w="342900" h="271780">
                <a:moveTo>
                  <a:pt x="0" y="271653"/>
                </a:moveTo>
                <a:lnTo>
                  <a:pt x="342392" y="271653"/>
                </a:lnTo>
                <a:lnTo>
                  <a:pt x="342392" y="0"/>
                </a:lnTo>
                <a:lnTo>
                  <a:pt x="0" y="0"/>
                </a:lnTo>
                <a:lnTo>
                  <a:pt x="0" y="27165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 txBox="1"/>
          <p:nvPr/>
        </p:nvSpPr>
        <p:spPr>
          <a:xfrm>
            <a:off x="6451219" y="301574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7" name="object 39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96" name="object 39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525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525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00150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00150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27582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27582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05305" y="42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05305" y="4263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31213" y="4223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31213" y="4223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58646" y="4180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58646" y="4180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79982" y="4148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79982" y="4148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91107" y="3996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91107" y="3996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01775" y="3983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01775" y="3983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09394" y="3974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09394" y="3974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15491" y="3966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15491" y="3966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20063" y="396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20063" y="396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588642" y="388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88642" y="388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48079" y="3836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48079" y="3836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60270" y="3827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60270" y="3827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78558" y="3815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78558" y="3815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94192" y="3676078"/>
            <a:ext cx="803275" cy="56807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68130" y="3312985"/>
            <a:ext cx="1165986" cy="50990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807078" y="3301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807078" y="3301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817746" y="3298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817746" y="3298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831463" y="3269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831463" y="3269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34510" y="3258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34510" y="3258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58895" y="312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58895" y="312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868039" y="30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868039" y="3043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983735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983735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70603" y="2903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70603" y="2903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160520" y="2896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160520" y="2896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280915" y="2888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280915" y="2888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300728" y="2878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300728" y="2878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331208" y="28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331208" y="28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384547" y="2882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384547" y="2882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524628" y="2887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524628" y="2887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553584" y="290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553584" y="290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585589" y="2918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585589" y="2918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672457" y="2931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672457" y="2931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715128" y="2935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715128" y="2935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762372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762372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777613" y="2946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777613" y="2946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786757" y="29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786757" y="29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15713" y="2952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15713" y="2952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30953" y="2953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830953" y="2953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38572" y="296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38572" y="296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41621" y="297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41621" y="297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888865" y="297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888865" y="297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917821" y="2978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17821" y="2978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931536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931536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943728" y="298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943728" y="298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963414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963414" y="2987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978653" y="2998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78653" y="2998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993894" y="3000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993894" y="3000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83619" y="2728912"/>
            <a:ext cx="2110613" cy="96291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197090" y="376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197090" y="376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242809" y="377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242809" y="377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813432" y="5486400"/>
            <a:ext cx="4571365" cy="0"/>
          </a:xfrm>
          <a:custGeom>
            <a:avLst/>
            <a:gdLst/>
            <a:ahLst/>
            <a:cxnLst/>
            <a:rect l="l" t="t" r="r" b="b"/>
            <a:pathLst>
              <a:path w="4571365">
                <a:moveTo>
                  <a:pt x="0" y="0"/>
                </a:moveTo>
                <a:lnTo>
                  <a:pt x="457085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8134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370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8606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842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914400" y="2369692"/>
            <a:ext cx="0" cy="2531110"/>
          </a:xfrm>
          <a:custGeom>
            <a:avLst/>
            <a:gdLst/>
            <a:ahLst/>
            <a:cxnLst/>
            <a:rect l="l" t="t" r="r" b="b"/>
            <a:pathLst>
              <a:path h="2531110">
                <a:moveTo>
                  <a:pt x="0" y="0"/>
                </a:moveTo>
                <a:lnTo>
                  <a:pt x="0" y="253098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4900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4057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90976" y="3212845"/>
            <a:ext cx="4007485" cy="0"/>
          </a:xfrm>
          <a:custGeom>
            <a:avLst/>
            <a:gdLst/>
            <a:ahLst/>
            <a:cxnLst/>
            <a:rect l="l" t="t" r="r" b="b"/>
            <a:pathLst>
              <a:path w="4007484">
                <a:moveTo>
                  <a:pt x="0" y="0"/>
                </a:moveTo>
                <a:lnTo>
                  <a:pt x="4007104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2960" y="3212845"/>
            <a:ext cx="1092835" cy="0"/>
          </a:xfrm>
          <a:custGeom>
            <a:avLst/>
            <a:gdLst/>
            <a:ahLst/>
            <a:cxnLst/>
            <a:rect l="l" t="t" r="r" b="b"/>
            <a:pathLst>
              <a:path w="1092835">
                <a:moveTo>
                  <a:pt x="0" y="0"/>
                </a:moveTo>
                <a:lnTo>
                  <a:pt x="1092581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2960" y="2369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062037" y="2047557"/>
            <a:ext cx="6288405" cy="331152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914017" y="3063303"/>
            <a:ext cx="20320" cy="0"/>
          </a:xfrm>
          <a:custGeom>
            <a:avLst/>
            <a:gdLst/>
            <a:ahLst/>
            <a:cxnLst/>
            <a:rect l="l" t="t" r="r" b="b"/>
            <a:pathLst>
              <a:path w="20319">
                <a:moveTo>
                  <a:pt x="0" y="0"/>
                </a:moveTo>
                <a:lnTo>
                  <a:pt x="19812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914017" y="308610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>
                <a:moveTo>
                  <a:pt x="0" y="0"/>
                </a:moveTo>
                <a:lnTo>
                  <a:pt x="3962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914017" y="3095117"/>
            <a:ext cx="70485" cy="0"/>
          </a:xfrm>
          <a:custGeom>
            <a:avLst/>
            <a:gdLst/>
            <a:ahLst/>
            <a:cxnLst/>
            <a:rect l="l" t="t" r="r" b="b"/>
            <a:pathLst>
              <a:path w="70485">
                <a:moveTo>
                  <a:pt x="0" y="0"/>
                </a:moveTo>
                <a:lnTo>
                  <a:pt x="7010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498080" y="2857119"/>
            <a:ext cx="0" cy="1567815"/>
          </a:xfrm>
          <a:custGeom>
            <a:avLst/>
            <a:gdLst/>
            <a:ahLst/>
            <a:cxnLst/>
            <a:rect l="l" t="t" r="r" b="b"/>
            <a:pathLst>
              <a:path h="1567814">
                <a:moveTo>
                  <a:pt x="0" y="156743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498080" y="44245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498080" y="42006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498080" y="3976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498080" y="37528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498080" y="3528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498080" y="3304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498080" y="3081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498080" y="28571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 txBox="1"/>
          <p:nvPr/>
        </p:nvSpPr>
        <p:spPr>
          <a:xfrm>
            <a:off x="7668259" y="2797426"/>
            <a:ext cx="1165860" cy="170751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633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632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151472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144358000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303834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144359000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456196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144360000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608558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144361000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594230" y="477516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594230" y="393149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594230" y="31211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594230" y="22775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ZFP41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144357570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275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1915541" y="3193033"/>
            <a:ext cx="1575435" cy="224154"/>
          </a:xfrm>
          <a:custGeom>
            <a:avLst/>
            <a:gdLst/>
            <a:ahLst/>
            <a:cxnLst/>
            <a:rect l="l" t="t" r="r" b="b"/>
            <a:pathLst>
              <a:path w="1575435" h="224154">
                <a:moveTo>
                  <a:pt x="0" y="223900"/>
                </a:moveTo>
                <a:lnTo>
                  <a:pt x="1575434" y="223900"/>
                </a:lnTo>
                <a:lnTo>
                  <a:pt x="1575434" y="0"/>
                </a:lnTo>
                <a:lnTo>
                  <a:pt x="0" y="0"/>
                </a:lnTo>
                <a:lnTo>
                  <a:pt x="0" y="22390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 txBox="1"/>
          <p:nvPr/>
        </p:nvSpPr>
        <p:spPr>
          <a:xfrm>
            <a:off x="2609088" y="325348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914400" y="2969132"/>
            <a:ext cx="1000125" cy="224154"/>
          </a:xfrm>
          <a:custGeom>
            <a:avLst/>
            <a:gdLst/>
            <a:ahLst/>
            <a:cxnLst/>
            <a:rect l="l" t="t" r="r" b="b"/>
            <a:pathLst>
              <a:path w="1000125" h="224155">
                <a:moveTo>
                  <a:pt x="0" y="223901"/>
                </a:moveTo>
                <a:lnTo>
                  <a:pt x="999616" y="223901"/>
                </a:lnTo>
                <a:lnTo>
                  <a:pt x="999616" y="0"/>
                </a:lnTo>
                <a:lnTo>
                  <a:pt x="0" y="0"/>
                </a:lnTo>
                <a:lnTo>
                  <a:pt x="0" y="22390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 txBox="1"/>
          <p:nvPr/>
        </p:nvSpPr>
        <p:spPr>
          <a:xfrm>
            <a:off x="1050289" y="303644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47" name="object 14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46" name="object 14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654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654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5958" y="2651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5958" y="2651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0822" y="2647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0822" y="2647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67841" y="264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67841" y="2646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8328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8328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92682" y="2640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92682" y="2640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21002" y="2639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21002" y="2639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45641" y="2638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45641" y="2638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45844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45844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02613" y="2638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02613" y="2638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27251" y="2638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27251" y="2638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14245" y="264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14245" y="264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80413" y="2648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80413" y="2648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33372" y="2654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833372" y="2654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44801" y="2655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44801" y="2655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67407" y="2658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67407" y="2658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982851" y="2679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982851" y="2679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069845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069845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73655" y="270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073655" y="270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51126" y="2726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51126" y="2726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58745" y="2728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58745" y="2728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66239" y="273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66239" y="273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179573" y="279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79573" y="279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09800" y="2797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09800" y="2797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315717" y="2856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315717" y="2856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325116" y="2894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325116" y="2894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438654" y="2946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438654" y="2946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504820" y="3030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504820" y="3030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588005" y="3071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588005" y="3071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712847" y="3130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712847" y="3130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769616" y="3270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769616" y="3270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847213" y="3319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847213" y="3319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23107" y="3474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23107" y="3474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081654" y="3482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081654" y="3482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61359" y="3669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61359" y="3669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70884" y="3679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70884" y="3679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482721" y="3779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482721" y="3779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494023" y="3947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494023" y="3947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607561" y="3970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607561" y="3970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97617" y="3977195"/>
            <a:ext cx="1187958" cy="78371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59108" y="4537773"/>
            <a:ext cx="1362075" cy="26809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504241" y="4250626"/>
            <a:ext cx="624331" cy="30556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131177" y="2736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131177" y="2736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242809" y="2747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242809" y="2747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1701038" y="5486400"/>
            <a:ext cx="5674360" cy="0"/>
          </a:xfrm>
          <a:custGeom>
            <a:avLst/>
            <a:gdLst/>
            <a:ahLst/>
            <a:cxnLst/>
            <a:rect l="l" t="t" r="r" b="b"/>
            <a:pathLst>
              <a:path w="5674359">
                <a:moveTo>
                  <a:pt x="0" y="0"/>
                </a:moveTo>
                <a:lnTo>
                  <a:pt x="567423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17010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64680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924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5382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48385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4296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37527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914400" y="2130044"/>
            <a:ext cx="0" cy="2971165"/>
          </a:xfrm>
          <a:custGeom>
            <a:avLst/>
            <a:gdLst/>
            <a:ahLst/>
            <a:cxnLst/>
            <a:rect l="l" t="t" r="r" b="b"/>
            <a:pathLst>
              <a:path h="2971165">
                <a:moveTo>
                  <a:pt x="0" y="0"/>
                </a:moveTo>
                <a:lnTo>
                  <a:pt x="0" y="297065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22960" y="51007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822960" y="4605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822960" y="4115561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968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822960" y="36154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822960" y="31202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822960" y="26252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822960" y="2130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062037" y="2047557"/>
            <a:ext cx="1892808" cy="111594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717039" y="2654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783333" y="26596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836292" y="26656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847595" y="26670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870329" y="26701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985645" y="26908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328036" y="29057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772536" y="32735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776283" y="32821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850007" y="3322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853880" y="3331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025901" y="3476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025901" y="34855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029775" y="34854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084576" y="3485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084576" y="3493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088322" y="3493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264280" y="3671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264280" y="36805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268027" y="36805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273678" y="3681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273678" y="3690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277552" y="3690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485515" y="37819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485515" y="37905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489388" y="3790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496945" y="3949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496945" y="39585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500691" y="3958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610355" y="3973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610355" y="3982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614229" y="3982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717607" y="3435159"/>
            <a:ext cx="3490976" cy="1923922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901694" y="40618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909186" y="4075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134097" y="27390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134097" y="27475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137844" y="2747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245604" y="2750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45604" y="27589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249477" y="2759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58239" y="3184144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47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066800" y="3278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207388" y="3184144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1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15949" y="32652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262252" y="3184144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6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70813" y="3251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279271" y="3184144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87830" y="32468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394713" y="3184144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303274" y="3220973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278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404111" y="3184144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5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432433" y="3184144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340992" y="3215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457071" y="3184144"/>
            <a:ext cx="0" cy="27305"/>
          </a:xfrm>
          <a:custGeom>
            <a:avLst/>
            <a:gdLst/>
            <a:ahLst/>
            <a:cxnLst/>
            <a:rect l="l" t="t" r="r" b="b"/>
            <a:pathLst>
              <a:path h="27305">
                <a:moveTo>
                  <a:pt x="0" y="0"/>
                </a:moveTo>
                <a:lnTo>
                  <a:pt x="0" y="27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365630" y="3211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557274" y="3184144"/>
            <a:ext cx="0" cy="14604"/>
          </a:xfrm>
          <a:custGeom>
            <a:avLst/>
            <a:gdLst/>
            <a:ahLst/>
            <a:cxnLst/>
            <a:rect l="l" t="t" r="r" b="b"/>
            <a:pathLst>
              <a:path h="14605">
                <a:moveTo>
                  <a:pt x="0" y="0"/>
                </a:moveTo>
                <a:lnTo>
                  <a:pt x="0" y="146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465833" y="3198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614042" y="3184144"/>
            <a:ext cx="0" cy="10795"/>
          </a:xfrm>
          <a:custGeom>
            <a:avLst/>
            <a:gdLst/>
            <a:ahLst/>
            <a:cxnLst/>
            <a:rect l="l" t="t" r="r" b="b"/>
            <a:pathLst>
              <a:path h="10794">
                <a:moveTo>
                  <a:pt x="0" y="0"/>
                </a:moveTo>
                <a:lnTo>
                  <a:pt x="0" y="10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522602" y="3193669"/>
            <a:ext cx="294640" cy="0"/>
          </a:xfrm>
          <a:custGeom>
            <a:avLst/>
            <a:gdLst/>
            <a:ahLst/>
            <a:cxnLst/>
            <a:rect l="l" t="t" r="r" b="b"/>
            <a:pathLst>
              <a:path w="294639">
                <a:moveTo>
                  <a:pt x="0" y="0"/>
                </a:moveTo>
                <a:lnTo>
                  <a:pt x="294513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633918" y="31887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720913" y="3188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791842" y="3184144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16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700402" y="3195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844801" y="3184144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753361" y="3201289"/>
            <a:ext cx="194310" cy="0"/>
          </a:xfrm>
          <a:custGeom>
            <a:avLst/>
            <a:gdLst/>
            <a:ahLst/>
            <a:cxnLst/>
            <a:rect l="l" t="t" r="r" b="b"/>
            <a:pathLst>
              <a:path w="194310">
                <a:moveTo>
                  <a:pt x="0" y="0"/>
                </a:moveTo>
                <a:lnTo>
                  <a:pt x="194310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856232" y="3184144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0"/>
                </a:moveTo>
                <a:lnTo>
                  <a:pt x="0" y="17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878838" y="3184144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787398" y="3204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994280" y="3184144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902841" y="3225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81276" y="3184144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89835" y="3248088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689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085085" y="3184144"/>
            <a:ext cx="0" cy="64769"/>
          </a:xfrm>
          <a:custGeom>
            <a:avLst/>
            <a:gdLst/>
            <a:ahLst/>
            <a:cxnLst/>
            <a:rect l="l" t="t" r="r" b="b"/>
            <a:pathLst>
              <a:path h="64769">
                <a:moveTo>
                  <a:pt x="0" y="0"/>
                </a:moveTo>
                <a:lnTo>
                  <a:pt x="0" y="645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162555" y="3184144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071116" y="327501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1219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170176" y="3184144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177669" y="3184144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4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086229" y="3279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191004" y="3184144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2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099564" y="3342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221229" y="3184144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5">
                <a:moveTo>
                  <a:pt x="0" y="0"/>
                </a:moveTo>
                <a:lnTo>
                  <a:pt x="0" y="162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129789" y="3346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327148" y="3184144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3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235707" y="34065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336545" y="3184144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245105" y="3445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450083" y="3184144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3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358644" y="3497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516251" y="3184144"/>
            <a:ext cx="0" cy="399415"/>
          </a:xfrm>
          <a:custGeom>
            <a:avLst/>
            <a:gdLst/>
            <a:ahLst/>
            <a:cxnLst/>
            <a:rect l="l" t="t" r="r" b="b"/>
            <a:pathLst>
              <a:path h="399414">
                <a:moveTo>
                  <a:pt x="0" y="0"/>
                </a:moveTo>
                <a:lnTo>
                  <a:pt x="0" y="399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424810" y="3583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599435" y="3184144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507995" y="3624834"/>
            <a:ext cx="121920" cy="0"/>
          </a:xfrm>
          <a:custGeom>
            <a:avLst/>
            <a:gdLst/>
            <a:ahLst/>
            <a:cxnLst/>
            <a:rect l="l" t="t" r="r" b="b"/>
            <a:pathLst>
              <a:path w="121919">
                <a:moveTo>
                  <a:pt x="0" y="0"/>
                </a:moveTo>
                <a:lnTo>
                  <a:pt x="12179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034538" y="3184144"/>
            <a:ext cx="0" cy="852169"/>
          </a:xfrm>
          <a:custGeom>
            <a:avLst/>
            <a:gdLst/>
            <a:ahLst/>
            <a:cxnLst/>
            <a:rect l="l" t="t" r="r" b="b"/>
            <a:pathLst>
              <a:path h="852170">
                <a:moveTo>
                  <a:pt x="0" y="0"/>
                </a:moveTo>
                <a:lnTo>
                  <a:pt x="0" y="8516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943098" y="4035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093085" y="3184144"/>
            <a:ext cx="0" cy="860425"/>
          </a:xfrm>
          <a:custGeom>
            <a:avLst/>
            <a:gdLst/>
            <a:ahLst/>
            <a:cxnLst/>
            <a:rect l="l" t="t" r="r" b="b"/>
            <a:pathLst>
              <a:path h="860425">
                <a:moveTo>
                  <a:pt x="0" y="0"/>
                </a:moveTo>
                <a:lnTo>
                  <a:pt x="0" y="8601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001645" y="4044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72790" y="3184144"/>
            <a:ext cx="0" cy="1050925"/>
          </a:xfrm>
          <a:custGeom>
            <a:avLst/>
            <a:gdLst/>
            <a:ahLst/>
            <a:cxnLst/>
            <a:rect l="l" t="t" r="r" b="b"/>
            <a:pathLst>
              <a:path h="1050925">
                <a:moveTo>
                  <a:pt x="0" y="0"/>
                </a:moveTo>
                <a:lnTo>
                  <a:pt x="0" y="1050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82315" y="3184144"/>
            <a:ext cx="0" cy="1061085"/>
          </a:xfrm>
          <a:custGeom>
            <a:avLst/>
            <a:gdLst/>
            <a:ahLst/>
            <a:cxnLst/>
            <a:rect l="l" t="t" r="r" b="b"/>
            <a:pathLst>
              <a:path h="1061085">
                <a:moveTo>
                  <a:pt x="0" y="0"/>
                </a:moveTo>
                <a:lnTo>
                  <a:pt x="0" y="1060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494151" y="3235705"/>
            <a:ext cx="0" cy="1019175"/>
          </a:xfrm>
          <a:custGeom>
            <a:avLst/>
            <a:gdLst/>
            <a:ahLst/>
            <a:cxnLst/>
            <a:rect l="l" t="t" r="r" b="b"/>
            <a:pathLst>
              <a:path h="1019175">
                <a:moveTo>
                  <a:pt x="0" y="0"/>
                </a:moveTo>
                <a:lnTo>
                  <a:pt x="0" y="1018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402710" y="32357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05453" y="3404615"/>
            <a:ext cx="0" cy="850265"/>
          </a:xfrm>
          <a:custGeom>
            <a:avLst/>
            <a:gdLst/>
            <a:ahLst/>
            <a:cxnLst/>
            <a:rect l="l" t="t" r="r" b="b"/>
            <a:pathLst>
              <a:path h="850264">
                <a:moveTo>
                  <a:pt x="0" y="0"/>
                </a:moveTo>
                <a:lnTo>
                  <a:pt x="0" y="849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414014" y="34046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618991" y="4522089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8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527552" y="3428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142606" y="2211070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10728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051167" y="3283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051167" y="2211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254240" y="2222119"/>
            <a:ext cx="0" cy="1073785"/>
          </a:xfrm>
          <a:custGeom>
            <a:avLst/>
            <a:gdLst/>
            <a:ahLst/>
            <a:cxnLst/>
            <a:rect l="l" t="t" r="r" b="b"/>
            <a:pathLst>
              <a:path h="1073785">
                <a:moveTo>
                  <a:pt x="0" y="10736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162800" y="3295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162800" y="22221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498080" y="2782697"/>
            <a:ext cx="0" cy="1873250"/>
          </a:xfrm>
          <a:custGeom>
            <a:avLst/>
            <a:gdLst/>
            <a:ahLst/>
            <a:cxnLst/>
            <a:rect l="l" t="t" r="r" b="b"/>
            <a:pathLst>
              <a:path h="1873250">
                <a:moveTo>
                  <a:pt x="0" y="18731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498080" y="46558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498080" y="43882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498080" y="3853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498080" y="35854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498080" y="3317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498080" y="3050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498080" y="27826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 txBox="1"/>
          <p:nvPr/>
        </p:nvSpPr>
        <p:spPr>
          <a:xfrm>
            <a:off x="7668259" y="4596127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7668259" y="432853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7668259" y="406094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7668259" y="379336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7668259" y="3525771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7668259" y="3258182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7668259" y="299059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7668259" y="272313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2763901" y="3265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763901" y="3265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41498" y="3313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41498" y="3313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17392" y="34683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017392" y="34683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75939" y="3476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075939" y="3476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255645" y="3663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255645" y="3663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265170" y="3673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265170" y="3673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477005" y="3773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77005" y="3773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88309" y="3941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88309" y="3941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601846" y="3965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601846" y="3965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125461" y="2730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125461" y="2730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237094" y="2741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237094" y="2741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 txBox="1"/>
          <p:nvPr/>
        </p:nvSpPr>
        <p:spPr>
          <a:xfrm>
            <a:off x="140233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123355500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234810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123356000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329374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123356500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423951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123357000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518515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123357500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613092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123358000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707656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123358500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822960" y="4110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 txBox="1"/>
          <p:nvPr/>
        </p:nvSpPr>
        <p:spPr>
          <a:xfrm>
            <a:off x="594230" y="497518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594230" y="448013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594230" y="401844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594230" y="352327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594230" y="302822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67" name="object 267"/>
          <p:cNvSpPr txBox="1"/>
          <p:nvPr/>
        </p:nvSpPr>
        <p:spPr>
          <a:xfrm>
            <a:off x="594230" y="253305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594230" y="203800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FGFR2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123355213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240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3728973" y="4334508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6378575" y="4254500"/>
            <a:ext cx="1119505" cy="267970"/>
          </a:xfrm>
          <a:custGeom>
            <a:avLst/>
            <a:gdLst/>
            <a:ahLst/>
            <a:cxnLst/>
            <a:rect l="l" t="t" r="r" b="b"/>
            <a:pathLst>
              <a:path w="1119504" h="267970">
                <a:moveTo>
                  <a:pt x="0" y="267588"/>
                </a:moveTo>
                <a:lnTo>
                  <a:pt x="1119504" y="267588"/>
                </a:lnTo>
                <a:lnTo>
                  <a:pt x="1119504" y="0"/>
                </a:lnTo>
                <a:lnTo>
                  <a:pt x="0" y="0"/>
                </a:lnTo>
                <a:lnTo>
                  <a:pt x="0" y="26758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 txBox="1"/>
          <p:nvPr/>
        </p:nvSpPr>
        <p:spPr>
          <a:xfrm>
            <a:off x="7089140" y="4334508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914400" y="4522089"/>
            <a:ext cx="0" cy="267970"/>
          </a:xfrm>
          <a:custGeom>
            <a:avLst/>
            <a:gdLst/>
            <a:ahLst/>
            <a:cxnLst/>
            <a:rect l="l" t="t" r="r" b="b"/>
            <a:pathLst>
              <a:path h="267970">
                <a:moveTo>
                  <a:pt x="0" y="267588"/>
                </a:moveTo>
                <a:lnTo>
                  <a:pt x="0" y="0"/>
                </a:lnTo>
                <a:lnTo>
                  <a:pt x="0" y="26758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 txBox="1"/>
          <p:nvPr/>
        </p:nvSpPr>
        <p:spPr>
          <a:xfrm>
            <a:off x="914400" y="4522089"/>
            <a:ext cx="6583680" cy="267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289685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914400" y="4522089"/>
            <a:ext cx="3926840" cy="267970"/>
          </a:xfrm>
          <a:custGeom>
            <a:avLst/>
            <a:gdLst/>
            <a:ahLst/>
            <a:cxnLst/>
            <a:rect l="l" t="t" r="r" b="b"/>
            <a:pathLst>
              <a:path w="3926840" h="267970">
                <a:moveTo>
                  <a:pt x="0" y="267588"/>
                </a:moveTo>
                <a:lnTo>
                  <a:pt x="3926459" y="267588"/>
                </a:lnTo>
                <a:lnTo>
                  <a:pt x="3926459" y="0"/>
                </a:lnTo>
                <a:lnTo>
                  <a:pt x="0" y="0"/>
                </a:lnTo>
                <a:lnTo>
                  <a:pt x="0" y="26758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 txBox="1"/>
          <p:nvPr/>
        </p:nvSpPr>
        <p:spPr>
          <a:xfrm>
            <a:off x="3715003" y="4604637"/>
            <a:ext cx="78613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4840859" y="4522089"/>
            <a:ext cx="2657475" cy="267970"/>
          </a:xfrm>
          <a:custGeom>
            <a:avLst/>
            <a:gdLst/>
            <a:ahLst/>
            <a:cxnLst/>
            <a:rect l="l" t="t" r="r" b="b"/>
            <a:pathLst>
              <a:path w="2657475" h="267970">
                <a:moveTo>
                  <a:pt x="0" y="267589"/>
                </a:moveTo>
                <a:lnTo>
                  <a:pt x="2657220" y="267589"/>
                </a:lnTo>
                <a:lnTo>
                  <a:pt x="2657220" y="0"/>
                </a:lnTo>
                <a:lnTo>
                  <a:pt x="0" y="0"/>
                </a:lnTo>
                <a:lnTo>
                  <a:pt x="0" y="267589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 txBox="1"/>
          <p:nvPr/>
        </p:nvSpPr>
        <p:spPr>
          <a:xfrm>
            <a:off x="6861429" y="4604637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5438521" y="3719321"/>
            <a:ext cx="938530" cy="267970"/>
          </a:xfrm>
          <a:custGeom>
            <a:avLst/>
            <a:gdLst/>
            <a:ahLst/>
            <a:cxnLst/>
            <a:rect l="l" t="t" r="r" b="b"/>
            <a:pathLst>
              <a:path w="938529" h="267970">
                <a:moveTo>
                  <a:pt x="0" y="267588"/>
                </a:moveTo>
                <a:lnTo>
                  <a:pt x="938149" y="267588"/>
                </a:lnTo>
                <a:lnTo>
                  <a:pt x="938149" y="0"/>
                </a:lnTo>
                <a:lnTo>
                  <a:pt x="0" y="0"/>
                </a:lnTo>
                <a:lnTo>
                  <a:pt x="0" y="2675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 txBox="1"/>
          <p:nvPr/>
        </p:nvSpPr>
        <p:spPr>
          <a:xfrm>
            <a:off x="5786882" y="380834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5438521" y="3184144"/>
            <a:ext cx="938530" cy="267970"/>
          </a:xfrm>
          <a:custGeom>
            <a:avLst/>
            <a:gdLst/>
            <a:ahLst/>
            <a:cxnLst/>
            <a:rect l="l" t="t" r="r" b="b"/>
            <a:pathLst>
              <a:path w="938529" h="267970">
                <a:moveTo>
                  <a:pt x="0" y="267588"/>
                </a:moveTo>
                <a:lnTo>
                  <a:pt x="938149" y="267588"/>
                </a:lnTo>
                <a:lnTo>
                  <a:pt x="938149" y="0"/>
                </a:lnTo>
                <a:lnTo>
                  <a:pt x="0" y="0"/>
                </a:lnTo>
                <a:lnTo>
                  <a:pt x="0" y="2675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 txBox="1"/>
          <p:nvPr/>
        </p:nvSpPr>
        <p:spPr>
          <a:xfrm>
            <a:off x="5813425" y="326643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6" name="object 286"/>
          <p:cNvSpPr txBox="1"/>
          <p:nvPr/>
        </p:nvSpPr>
        <p:spPr>
          <a:xfrm>
            <a:off x="2611882" y="3537075"/>
            <a:ext cx="89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</a:t>
            </a:r>
            <a:endParaRPr sz="600">
              <a:latin typeface="Arial"/>
              <a:cs typeface="Arial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5438521" y="3451733"/>
            <a:ext cx="938530" cy="267970"/>
          </a:xfrm>
          <a:custGeom>
            <a:avLst/>
            <a:gdLst/>
            <a:ahLst/>
            <a:cxnLst/>
            <a:rect l="l" t="t" r="r" b="b"/>
            <a:pathLst>
              <a:path w="938529" h="267970">
                <a:moveTo>
                  <a:pt x="0" y="267588"/>
                </a:moveTo>
                <a:lnTo>
                  <a:pt x="938149" y="267588"/>
                </a:lnTo>
                <a:lnTo>
                  <a:pt x="938149" y="0"/>
                </a:lnTo>
                <a:lnTo>
                  <a:pt x="0" y="0"/>
                </a:lnTo>
                <a:lnTo>
                  <a:pt x="0" y="26758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 txBox="1"/>
          <p:nvPr/>
        </p:nvSpPr>
        <p:spPr>
          <a:xfrm>
            <a:off x="5730875" y="353707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914400" y="2916554"/>
            <a:ext cx="0" cy="267970"/>
          </a:xfrm>
          <a:custGeom>
            <a:avLst/>
            <a:gdLst/>
            <a:ahLst/>
            <a:cxnLst/>
            <a:rect l="l" t="t" r="r" b="b"/>
            <a:pathLst>
              <a:path h="267969">
                <a:moveTo>
                  <a:pt x="0" y="267589"/>
                </a:moveTo>
                <a:lnTo>
                  <a:pt x="0" y="0"/>
                </a:lnTo>
                <a:lnTo>
                  <a:pt x="0" y="26758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 txBox="1"/>
          <p:nvPr/>
        </p:nvSpPr>
        <p:spPr>
          <a:xfrm>
            <a:off x="914400" y="2916554"/>
            <a:ext cx="4522470" cy="2679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7955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914400" y="2916554"/>
            <a:ext cx="4522470" cy="267970"/>
          </a:xfrm>
          <a:custGeom>
            <a:avLst/>
            <a:gdLst/>
            <a:ahLst/>
            <a:cxnLst/>
            <a:rect l="l" t="t" r="r" b="b"/>
            <a:pathLst>
              <a:path w="4522470" h="267969">
                <a:moveTo>
                  <a:pt x="0" y="267589"/>
                </a:moveTo>
                <a:lnTo>
                  <a:pt x="4522215" y="267589"/>
                </a:lnTo>
                <a:lnTo>
                  <a:pt x="4522215" y="0"/>
                </a:lnTo>
                <a:lnTo>
                  <a:pt x="0" y="0"/>
                </a:lnTo>
                <a:lnTo>
                  <a:pt x="0" y="26758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 txBox="1"/>
          <p:nvPr/>
        </p:nvSpPr>
        <p:spPr>
          <a:xfrm>
            <a:off x="1552447" y="300583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94" name="object 2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93" name="object 29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284" name="object 284"/>
          <p:cNvGraphicFramePr>
            <a:graphicFrameLocks noGrp="1"/>
          </p:cNvGraphicFramePr>
          <p:nvPr/>
        </p:nvGraphicFramePr>
        <p:xfrm>
          <a:off x="2629789" y="3184144"/>
          <a:ext cx="317752" cy="8027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905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9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570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67589">
                <a:tc gridSpan="3">
                  <a:txBody>
                    <a:bodyPr/>
                    <a:lstStyle/>
                    <a:p>
                      <a:pPr marL="76835">
                        <a:lnSpc>
                          <a:spcPct val="100000"/>
                        </a:lnSpc>
                      </a:pPr>
                      <a:r>
                        <a:rPr sz="600" spc="-2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xon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7588"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R w="37909">
                      <a:solidFill>
                        <a:srgbClr val="DCDCDC"/>
                      </a:solidFill>
                      <a:prstDash val="solid"/>
                    </a:lnR>
                    <a:solidFill>
                      <a:srgbClr val="00FF00"/>
                    </a:solidFill>
                  </a:tcPr>
                </a:tc>
                <a:tc>
                  <a:txBody>
                    <a:bodyPr/>
                    <a:lstStyle/>
                    <a:p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37909">
                      <a:solidFill>
                        <a:srgbClr val="DCDCDC"/>
                      </a:solidFill>
                      <a:prstDash val="solid"/>
                    </a:lnL>
                    <a:lnR w="9525">
                      <a:solidFill>
                        <a:srgbClr val="DCDCDC"/>
                      </a:solidFill>
                      <a:prstDash val="solid"/>
                    </a:lnR>
                    <a:solidFill>
                      <a:srgbClr val="00FF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r>
                        <a:rPr sz="600" dirty="0">
                          <a:latin typeface="Arial"/>
                          <a:cs typeface="Arial"/>
                        </a:rPr>
                        <a:t>st_</a:t>
                      </a:r>
                      <a:r>
                        <a:rPr sz="600" spc="-20" dirty="0">
                          <a:latin typeface="Arial"/>
                          <a:cs typeface="Arial"/>
                        </a:rPr>
                        <a:t>e</a:t>
                      </a:r>
                      <a:r>
                        <a:rPr sz="600" dirty="0">
                          <a:latin typeface="Arial"/>
                          <a:cs typeface="Arial"/>
                        </a:rPr>
                        <a:t>xon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solidFill>
                      <a:srgbClr val="00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67588">
                <a:tc gridSpan="3">
                  <a:txBody>
                    <a:bodyPr/>
                    <a:lstStyle/>
                    <a:p>
                      <a:pPr marL="50800">
                        <a:lnSpc>
                          <a:spcPct val="100000"/>
                        </a:lnSpc>
                      </a:pPr>
                      <a:r>
                        <a:rPr sz="600" dirty="0">
                          <a:latin typeface="Arial"/>
                          <a:cs typeface="Arial"/>
                        </a:rPr>
                        <a:t>5'UTR</a:t>
                      </a:r>
                      <a:endParaRPr sz="600">
                        <a:latin typeface="Arial"/>
                        <a:cs typeface="Arial"/>
                      </a:endParaRPr>
                    </a:p>
                  </a:txBody>
                  <a:tcPr marL="0" marR="0" marT="0" marB="0">
                    <a:solidFill>
                      <a:srgbClr val="0000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2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2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50188" y="2606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50188" y="2606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79905" y="2657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79905" y="2657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90319" y="2675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90319" y="2675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22577" y="273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22577" y="273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09191" y="288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09191" y="288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16507" y="3072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16507" y="3072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28191" y="3093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28191" y="3093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41017" y="3116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41017" y="3116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56511" y="3144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56511" y="3144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86357" y="3198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86357" y="3198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88897" y="3203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88897" y="3203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36776" y="3290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36776" y="3290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75510" y="3362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75510" y="3362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87067" y="3384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87067" y="3384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05229" y="341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05229" y="341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38883" y="3481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38883" y="3481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745233" y="349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745233" y="349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777619" y="3555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777619" y="3555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817623" y="3632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817623" y="3632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824101" y="3645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824101" y="3645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840992" y="3677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840992" y="3677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846072" y="3687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846072" y="3687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913382" y="3820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913382" y="3820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927605" y="3848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927605" y="3848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936623" y="3867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936623" y="3867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940432" y="3874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940432" y="3874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952117" y="3897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952117" y="3897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957323" y="3908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957323" y="3908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979295" y="3952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979295" y="3952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014220" y="4021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014220" y="4021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018029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018029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023236" y="403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023236" y="4039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034794" y="4062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034794" y="4062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040001" y="4072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040001" y="4072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054225" y="4100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054225" y="4100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059432" y="411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059432" y="411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067179" y="4126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067179" y="4126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069719" y="4131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069719" y="4131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072385" y="413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072385" y="413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077466" y="4146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077466" y="4146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111120" y="4211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111120" y="4211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118867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118867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139569" y="4266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139569" y="4266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156332" y="4298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156332" y="4298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166747" y="4317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166747" y="4317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227897" y="4433125"/>
            <a:ext cx="1327530" cy="65519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684270" y="4520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684270" y="4520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694557" y="4511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694557" y="4511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786695" y="4297108"/>
            <a:ext cx="621918" cy="16713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553267" y="4359211"/>
            <a:ext cx="692912" cy="27647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94325" y="4629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94325" y="4629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16296" y="463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16296" y="463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44744" y="463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444744" y="463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19801" y="4626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19801" y="4626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30088" y="462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30088" y="462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34025" y="4624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34025" y="4624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50789" y="4622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50789" y="4622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561076" y="4621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561076" y="4621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66283" y="4620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566283" y="4620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74029" y="4619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74029" y="4619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81777" y="46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81777" y="46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4316" y="46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84316" y="46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10225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10225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28385" y="4611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28385" y="4611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64580" y="4604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64580" y="4604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86552" y="4599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86552" y="4599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724016" y="4591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24016" y="4591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92470" y="4575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92470" y="4575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893752" y="4240466"/>
            <a:ext cx="764032" cy="33604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795516" y="409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795516" y="409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798182" y="4091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798182" y="4091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935216" y="3947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935216" y="3947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076058" y="3788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076058" y="3788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089013" y="3773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089013" y="3773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141971" y="3710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141971" y="3710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242809" y="3591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242809" y="3591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75003" y="5486400"/>
            <a:ext cx="5170805" cy="0"/>
          </a:xfrm>
          <a:custGeom>
            <a:avLst/>
            <a:gdLst/>
            <a:ahLst/>
            <a:cxnLst/>
            <a:rect l="l" t="t" r="r" b="b"/>
            <a:pathLst>
              <a:path w="5170805">
                <a:moveTo>
                  <a:pt x="0" y="0"/>
                </a:moveTo>
                <a:lnTo>
                  <a:pt x="517055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750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4676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7603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529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3455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914400" y="2310638"/>
            <a:ext cx="0" cy="2799080"/>
          </a:xfrm>
          <a:custGeom>
            <a:avLst/>
            <a:gdLst/>
            <a:ahLst/>
            <a:cxnLst/>
            <a:rect l="l" t="t" r="r" b="b"/>
            <a:pathLst>
              <a:path h="2799079">
                <a:moveTo>
                  <a:pt x="0" y="0"/>
                </a:moveTo>
                <a:lnTo>
                  <a:pt x="0" y="279895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22960" y="5109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985517" y="4176648"/>
            <a:ext cx="5513070" cy="0"/>
          </a:xfrm>
          <a:custGeom>
            <a:avLst/>
            <a:gdLst/>
            <a:ahLst/>
            <a:cxnLst/>
            <a:rect l="l" t="t" r="r" b="b"/>
            <a:pathLst>
              <a:path w="5513070">
                <a:moveTo>
                  <a:pt x="0" y="0"/>
                </a:moveTo>
                <a:lnTo>
                  <a:pt x="551256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22960" y="4176648"/>
            <a:ext cx="784225" cy="0"/>
          </a:xfrm>
          <a:custGeom>
            <a:avLst/>
            <a:gdLst/>
            <a:ahLst/>
            <a:cxnLst/>
            <a:rect l="l" t="t" r="r" b="b"/>
            <a:pathLst>
              <a:path w="784225">
                <a:moveTo>
                  <a:pt x="0" y="0"/>
                </a:moveTo>
                <a:lnTo>
                  <a:pt x="7838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22960" y="32437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22960" y="2310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149603" y="2430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149603" y="2438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153477" y="24389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53108" y="2608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53108" y="26174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56855" y="2617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82827" y="26602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82827" y="26689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286573" y="2668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293113" y="2678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293113" y="2686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296987" y="2686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25499" y="2734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325499" y="2742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329245" y="2742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12113" y="2885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15859" y="2894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324419" y="2951162"/>
            <a:ext cx="6026023" cy="240792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741677" y="34927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748154" y="3505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916176" y="38320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930400" y="3860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939417" y="38784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026030" y="4050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037714" y="40740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042922" y="40841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057145" y="41122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062226" y="41224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069973" y="41376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072639" y="4142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075179" y="41478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080386" y="4157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262632" y="4496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354832" y="48445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423411" y="47791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432428" y="4770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440176" y="47628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466084" y="47377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687064" y="4523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690937" y="4531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697478" y="4514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701224" y="45229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868039" y="4401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560951" y="43754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590669" y="43854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825872" y="4480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838827" y="44862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849114" y="44907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859528" y="44951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878832" y="45035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887976" y="4507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904740" y="45144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911216" y="45172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921503" y="45215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957698" y="45364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977129" y="45441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986146" y="45477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027548" y="4563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049520" y="45712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053329" y="45726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059807" y="45747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092191" y="45854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097271" y="4587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111496" y="45914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127116" y="4596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132196" y="4597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139944" y="4599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160645" y="4605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168391" y="46071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193029" y="4613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397246" y="46327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400992" y="46412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419216" y="4633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422963" y="46417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447665" y="46330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451411" y="46416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522595" y="46288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526468" y="46374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532882" y="4627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536755" y="4636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536819" y="46274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540692" y="4636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553583" y="4625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557456" y="4634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563996" y="4624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567743" y="46328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569077" y="4623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572950" y="4632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576951" y="4622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580697" y="46311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584697" y="4621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588444" y="4630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87238" y="4621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590984" y="4629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613146" y="46170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616892" y="4625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631179" y="4614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635053" y="4622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667375" y="4607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671248" y="4615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689346" y="4602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693219" y="4611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726810" y="45947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730684" y="4603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795390" y="4578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799137" y="4587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377051" y="44227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415785" y="44038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418453" y="4402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427470" y="43977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439027" y="43914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144893" y="3722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158239" y="2052320"/>
            <a:ext cx="0" cy="716280"/>
          </a:xfrm>
          <a:custGeom>
            <a:avLst/>
            <a:gdLst/>
            <a:ahLst/>
            <a:cxnLst/>
            <a:rect l="l" t="t" r="r" b="b"/>
            <a:pathLst>
              <a:path h="716280">
                <a:moveTo>
                  <a:pt x="0" y="0"/>
                </a:moveTo>
                <a:lnTo>
                  <a:pt x="0" y="7157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261617" y="2281935"/>
            <a:ext cx="0" cy="486409"/>
          </a:xfrm>
          <a:custGeom>
            <a:avLst/>
            <a:gdLst/>
            <a:ahLst/>
            <a:cxnLst/>
            <a:rect l="l" t="t" r="r" b="b"/>
            <a:pathLst>
              <a:path h="486410">
                <a:moveTo>
                  <a:pt x="0" y="0"/>
                </a:moveTo>
                <a:lnTo>
                  <a:pt x="0" y="486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170177" y="2281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291336" y="2346198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1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199896" y="23461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301750" y="2368423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10310" y="2368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334008" y="2436876"/>
            <a:ext cx="0" cy="331470"/>
          </a:xfrm>
          <a:custGeom>
            <a:avLst/>
            <a:gdLst/>
            <a:ahLst/>
            <a:cxnLst/>
            <a:rect l="l" t="t" r="r" b="b"/>
            <a:pathLst>
              <a:path h="331469">
                <a:moveTo>
                  <a:pt x="0" y="0"/>
                </a:moveTo>
                <a:lnTo>
                  <a:pt x="0" y="3312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242567" y="2436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20622" y="2614676"/>
            <a:ext cx="0" cy="153670"/>
          </a:xfrm>
          <a:custGeom>
            <a:avLst/>
            <a:gdLst/>
            <a:ahLst/>
            <a:cxnLst/>
            <a:rect l="l" t="t" r="r" b="b"/>
            <a:pathLst>
              <a:path h="153669">
                <a:moveTo>
                  <a:pt x="0" y="0"/>
                </a:moveTo>
                <a:lnTo>
                  <a:pt x="0" y="153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329182" y="2614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605533" y="2824226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84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605533" y="2846323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52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605533" y="2870835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35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605533" y="2900045"/>
            <a:ext cx="53975" cy="0"/>
          </a:xfrm>
          <a:custGeom>
            <a:avLst/>
            <a:gdLst/>
            <a:ahLst/>
            <a:cxnLst/>
            <a:rect l="l" t="t" r="r" b="b"/>
            <a:pathLst>
              <a:path w="53975">
                <a:moveTo>
                  <a:pt x="0" y="0"/>
                </a:moveTo>
                <a:lnTo>
                  <a:pt x="5384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498080" y="2603500"/>
            <a:ext cx="0" cy="2304415"/>
          </a:xfrm>
          <a:custGeom>
            <a:avLst/>
            <a:gdLst/>
            <a:ahLst/>
            <a:cxnLst/>
            <a:rect l="l" t="t" r="r" b="b"/>
            <a:pathLst>
              <a:path h="2304415">
                <a:moveTo>
                  <a:pt x="0" y="230416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498080" y="49076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498080" y="45784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498080" y="4249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498080" y="39201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498080" y="35910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498080" y="3261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498080" y="2932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498080" y="2603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 txBox="1"/>
          <p:nvPr/>
        </p:nvSpPr>
        <p:spPr>
          <a:xfrm>
            <a:off x="7668259" y="4847968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7668259" y="451878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7668259" y="4189600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7668259" y="386041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7668259" y="3531359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7668259" y="320217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7668259" y="287299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7668259" y="254380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1141094" y="2421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141094" y="2421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244472" y="2600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244472" y="2600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274191" y="2651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74191" y="2651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284605" y="2669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284605" y="2669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316863" y="2725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316863" y="2725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403477" y="28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03477" y="2877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510791" y="3067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510791" y="3067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522475" y="3088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522475" y="3088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535302" y="311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535302" y="311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550797" y="3139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550797" y="3139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80641" y="3193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80641" y="3193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83182" y="3197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583182" y="3197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631060" y="3285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631060" y="3285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669795" y="3356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669795" y="3356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681352" y="3378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681352" y="3378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699514" y="341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699514" y="341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733169" y="3475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733169" y="3475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739519" y="3487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739519" y="3487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771904" y="3549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771904" y="3549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811908" y="3626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811908" y="3626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818385" y="3639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818385" y="3639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835276" y="367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835276" y="367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840357" y="3682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840357" y="3682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907667" y="3814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907667" y="3814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921891" y="3843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921891" y="3843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930907" y="3861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930907" y="3861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934717" y="3869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934717" y="3869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946401" y="3892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946401" y="3892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951608" y="3902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951608" y="3902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973579" y="3946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973579" y="3946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008504" y="4015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008504" y="4015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012314" y="4023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012314" y="4023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017522" y="403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017522" y="4033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029079" y="4056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029079" y="4056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034285" y="4067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034285" y="4067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048510" y="4095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048510" y="4095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053717" y="4105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053717" y="4105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061464" y="4120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061464" y="4120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064004" y="4125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064004" y="4125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066670" y="4130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066670" y="4130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071751" y="4140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071751" y="4140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105405" y="4206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105405" y="42061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113152" y="4220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113152" y="4220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133854" y="4260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133854" y="4260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150617" y="4292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150617" y="4292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161032" y="4311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161032" y="4311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222182" y="4427410"/>
            <a:ext cx="1338960" cy="666622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673792" y="4291393"/>
            <a:ext cx="740537" cy="26212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547552" y="4353496"/>
            <a:ext cx="704342" cy="287909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388609" y="4624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388609" y="4624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410580" y="4624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410580" y="4624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439028" y="4624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439028" y="4624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514085" y="4620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514085" y="4620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524372" y="4619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524372" y="4619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528309" y="4618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528309" y="4618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545073" y="4617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545073" y="4617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555360" y="4615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555360" y="4615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560567" y="4615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560567" y="4615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568315" y="4614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568315" y="4614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576061" y="4612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576061" y="4612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578602" y="4612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578602" y="4612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604509" y="4608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604509" y="4608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622671" y="4605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622671" y="4605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658865" y="4598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658865" y="4598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680836" y="4594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680836" y="4594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718302" y="4586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718302" y="4586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786754" y="4569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786754" y="4569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888037" y="4234751"/>
            <a:ext cx="775461" cy="347472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789801" y="408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789801" y="408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792468" y="4085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792468" y="4085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929501" y="3942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929501" y="3942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070343" y="3782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070343" y="3782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083297" y="37674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083297" y="37674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136256" y="3705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136256" y="3705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237094" y="3585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237094" y="3585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 txBox="1"/>
          <p:nvPr/>
        </p:nvSpPr>
        <p:spPr>
          <a:xfrm>
            <a:off x="87642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118030000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216903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118031000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346163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118032000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9" name="object 459"/>
          <p:cNvSpPr txBox="1"/>
          <p:nvPr/>
        </p:nvSpPr>
        <p:spPr>
          <a:xfrm>
            <a:off x="475424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118033000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0" name="object 460"/>
          <p:cNvSpPr txBox="1"/>
          <p:nvPr/>
        </p:nvSpPr>
        <p:spPr>
          <a:xfrm>
            <a:off x="604685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118034000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1" name="object 461"/>
          <p:cNvSpPr txBox="1"/>
          <p:nvPr/>
        </p:nvSpPr>
        <p:spPr>
          <a:xfrm>
            <a:off x="594230" y="498420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594230" y="408448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594230" y="315154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594230" y="221859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GFRA1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118029987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295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3527552" y="4413884"/>
            <a:ext cx="1291590" cy="329565"/>
          </a:xfrm>
          <a:custGeom>
            <a:avLst/>
            <a:gdLst/>
            <a:ahLst/>
            <a:cxnLst/>
            <a:rect l="l" t="t" r="r" b="b"/>
            <a:pathLst>
              <a:path w="1291589" h="329564">
                <a:moveTo>
                  <a:pt x="0" y="329183"/>
                </a:moveTo>
                <a:lnTo>
                  <a:pt x="1291336" y="329183"/>
                </a:lnTo>
                <a:lnTo>
                  <a:pt x="1291336" y="0"/>
                </a:lnTo>
                <a:lnTo>
                  <a:pt x="0" y="0"/>
                </a:lnTo>
                <a:lnTo>
                  <a:pt x="0" y="32918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 txBox="1"/>
          <p:nvPr/>
        </p:nvSpPr>
        <p:spPr>
          <a:xfrm>
            <a:off x="4008120" y="4524627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5217033" y="4413884"/>
            <a:ext cx="1291590" cy="329565"/>
          </a:xfrm>
          <a:custGeom>
            <a:avLst/>
            <a:gdLst/>
            <a:ahLst/>
            <a:cxnLst/>
            <a:rect l="l" t="t" r="r" b="b"/>
            <a:pathLst>
              <a:path w="1291590" h="329564">
                <a:moveTo>
                  <a:pt x="0" y="329183"/>
                </a:moveTo>
                <a:lnTo>
                  <a:pt x="1291336" y="329183"/>
                </a:lnTo>
                <a:lnTo>
                  <a:pt x="1291336" y="0"/>
                </a:lnTo>
                <a:lnTo>
                  <a:pt x="0" y="0"/>
                </a:lnTo>
                <a:lnTo>
                  <a:pt x="0" y="32918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 txBox="1"/>
          <p:nvPr/>
        </p:nvSpPr>
        <p:spPr>
          <a:xfrm>
            <a:off x="5697601" y="4524627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6509639" y="4742941"/>
            <a:ext cx="988694" cy="329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6385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4820284" y="4742941"/>
            <a:ext cx="2677795" cy="32956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R="3810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3141789" y="4084701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184"/>
                </a:lnTo>
              </a:path>
            </a:pathLst>
          </a:custGeom>
          <a:ln w="51688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 txBox="1"/>
          <p:nvPr/>
        </p:nvSpPr>
        <p:spPr>
          <a:xfrm>
            <a:off x="2889757" y="419684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1606803" y="4084701"/>
            <a:ext cx="379095" cy="329565"/>
          </a:xfrm>
          <a:custGeom>
            <a:avLst/>
            <a:gdLst/>
            <a:ahLst/>
            <a:cxnLst/>
            <a:rect l="l" t="t" r="r" b="b"/>
            <a:pathLst>
              <a:path w="379094" h="329564">
                <a:moveTo>
                  <a:pt x="0" y="329184"/>
                </a:moveTo>
                <a:lnTo>
                  <a:pt x="378714" y="329184"/>
                </a:lnTo>
                <a:lnTo>
                  <a:pt x="378714" y="0"/>
                </a:lnTo>
                <a:lnTo>
                  <a:pt x="0" y="0"/>
                </a:lnTo>
                <a:lnTo>
                  <a:pt x="0" y="3291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 txBox="1"/>
          <p:nvPr/>
        </p:nvSpPr>
        <p:spPr>
          <a:xfrm>
            <a:off x="1544192" y="419684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3168269" y="3755516"/>
            <a:ext cx="316865" cy="329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048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4632833" y="3755516"/>
            <a:ext cx="582930" cy="329565"/>
          </a:xfrm>
          <a:custGeom>
            <a:avLst/>
            <a:gdLst/>
            <a:ahLst/>
            <a:cxnLst/>
            <a:rect l="l" t="t" r="r" b="b"/>
            <a:pathLst>
              <a:path w="582929" h="329564">
                <a:moveTo>
                  <a:pt x="0" y="329184"/>
                </a:moveTo>
                <a:lnTo>
                  <a:pt x="582929" y="329184"/>
                </a:lnTo>
                <a:lnTo>
                  <a:pt x="582929" y="0"/>
                </a:lnTo>
                <a:lnTo>
                  <a:pt x="0" y="0"/>
                </a:lnTo>
                <a:lnTo>
                  <a:pt x="0" y="3291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 txBox="1"/>
          <p:nvPr/>
        </p:nvSpPr>
        <p:spPr>
          <a:xfrm>
            <a:off x="4803647" y="387540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3168269" y="3755516"/>
            <a:ext cx="358140" cy="32956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5016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3485007" y="3097276"/>
            <a:ext cx="41275" cy="329565"/>
          </a:xfrm>
          <a:custGeom>
            <a:avLst/>
            <a:gdLst/>
            <a:ahLst/>
            <a:cxnLst/>
            <a:rect l="l" t="t" r="r" b="b"/>
            <a:pathLst>
              <a:path w="41275" h="329564">
                <a:moveTo>
                  <a:pt x="0" y="329184"/>
                </a:moveTo>
                <a:lnTo>
                  <a:pt x="41275" y="329184"/>
                </a:lnTo>
                <a:lnTo>
                  <a:pt x="41275" y="0"/>
                </a:lnTo>
                <a:lnTo>
                  <a:pt x="0" y="0"/>
                </a:lnTo>
                <a:lnTo>
                  <a:pt x="0" y="3291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 txBox="1"/>
          <p:nvPr/>
        </p:nvSpPr>
        <p:spPr>
          <a:xfrm>
            <a:off x="3116579" y="3097276"/>
            <a:ext cx="368935" cy="329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3189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1606803" y="3097276"/>
            <a:ext cx="379095" cy="329565"/>
          </a:xfrm>
          <a:custGeom>
            <a:avLst/>
            <a:gdLst/>
            <a:ahLst/>
            <a:cxnLst/>
            <a:rect l="l" t="t" r="r" b="b"/>
            <a:pathLst>
              <a:path w="379094" h="329564">
                <a:moveTo>
                  <a:pt x="0" y="329184"/>
                </a:moveTo>
                <a:lnTo>
                  <a:pt x="378714" y="329184"/>
                </a:lnTo>
                <a:lnTo>
                  <a:pt x="378714" y="0"/>
                </a:lnTo>
                <a:lnTo>
                  <a:pt x="0" y="0"/>
                </a:lnTo>
                <a:lnTo>
                  <a:pt x="0" y="3291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 txBox="1"/>
          <p:nvPr/>
        </p:nvSpPr>
        <p:spPr>
          <a:xfrm>
            <a:off x="1702054" y="32104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6" name="object 486"/>
          <p:cNvSpPr/>
          <p:nvPr/>
        </p:nvSpPr>
        <p:spPr>
          <a:xfrm>
            <a:off x="4632833" y="3097276"/>
            <a:ext cx="582930" cy="329565"/>
          </a:xfrm>
          <a:custGeom>
            <a:avLst/>
            <a:gdLst/>
            <a:ahLst/>
            <a:cxnLst/>
            <a:rect l="l" t="t" r="r" b="b"/>
            <a:pathLst>
              <a:path w="582929" h="329564">
                <a:moveTo>
                  <a:pt x="0" y="329184"/>
                </a:moveTo>
                <a:lnTo>
                  <a:pt x="582929" y="329184"/>
                </a:lnTo>
                <a:lnTo>
                  <a:pt x="582929" y="0"/>
                </a:lnTo>
                <a:lnTo>
                  <a:pt x="0" y="0"/>
                </a:lnTo>
                <a:lnTo>
                  <a:pt x="0" y="3291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 txBox="1"/>
          <p:nvPr/>
        </p:nvSpPr>
        <p:spPr>
          <a:xfrm>
            <a:off x="4830190" y="32104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3116579" y="3097276"/>
            <a:ext cx="368935" cy="329565"/>
          </a:xfrm>
          <a:custGeom>
            <a:avLst/>
            <a:gdLst/>
            <a:ahLst/>
            <a:cxnLst/>
            <a:rect l="l" t="t" r="r" b="b"/>
            <a:pathLst>
              <a:path w="368935" h="329564">
                <a:moveTo>
                  <a:pt x="0" y="329184"/>
                </a:moveTo>
                <a:lnTo>
                  <a:pt x="368427" y="329184"/>
                </a:lnTo>
                <a:lnTo>
                  <a:pt x="368427" y="0"/>
                </a:lnTo>
                <a:lnTo>
                  <a:pt x="0" y="0"/>
                </a:lnTo>
                <a:lnTo>
                  <a:pt x="0" y="32918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 txBox="1"/>
          <p:nvPr/>
        </p:nvSpPr>
        <p:spPr>
          <a:xfrm>
            <a:off x="3206623" y="32104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90" name="object 490"/>
          <p:cNvSpPr/>
          <p:nvPr/>
        </p:nvSpPr>
        <p:spPr>
          <a:xfrm>
            <a:off x="3116579" y="3426333"/>
            <a:ext cx="410209" cy="329565"/>
          </a:xfrm>
          <a:custGeom>
            <a:avLst/>
            <a:gdLst/>
            <a:ahLst/>
            <a:cxnLst/>
            <a:rect l="l" t="t" r="r" b="b"/>
            <a:pathLst>
              <a:path w="410210" h="329564">
                <a:moveTo>
                  <a:pt x="0" y="329183"/>
                </a:moveTo>
                <a:lnTo>
                  <a:pt x="409702" y="329183"/>
                </a:lnTo>
                <a:lnTo>
                  <a:pt x="409702" y="0"/>
                </a:lnTo>
                <a:lnTo>
                  <a:pt x="0" y="0"/>
                </a:lnTo>
                <a:lnTo>
                  <a:pt x="0" y="32918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 txBox="1"/>
          <p:nvPr/>
        </p:nvSpPr>
        <p:spPr>
          <a:xfrm>
            <a:off x="3144773" y="354253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4632833" y="3426333"/>
            <a:ext cx="582930" cy="329565"/>
          </a:xfrm>
          <a:custGeom>
            <a:avLst/>
            <a:gdLst/>
            <a:ahLst/>
            <a:cxnLst/>
            <a:rect l="l" t="t" r="r" b="b"/>
            <a:pathLst>
              <a:path w="582929" h="329564">
                <a:moveTo>
                  <a:pt x="0" y="329183"/>
                </a:moveTo>
                <a:lnTo>
                  <a:pt x="582929" y="329183"/>
                </a:lnTo>
                <a:lnTo>
                  <a:pt x="582929" y="0"/>
                </a:lnTo>
                <a:lnTo>
                  <a:pt x="0" y="0"/>
                </a:lnTo>
                <a:lnTo>
                  <a:pt x="0" y="32918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 txBox="1"/>
          <p:nvPr/>
        </p:nvSpPr>
        <p:spPr>
          <a:xfrm>
            <a:off x="4747514" y="354253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914400" y="2768092"/>
            <a:ext cx="691515" cy="329565"/>
          </a:xfrm>
          <a:custGeom>
            <a:avLst/>
            <a:gdLst/>
            <a:ahLst/>
            <a:cxnLst/>
            <a:rect l="l" t="t" r="r" b="b"/>
            <a:pathLst>
              <a:path w="691515" h="329564">
                <a:moveTo>
                  <a:pt x="0" y="329184"/>
                </a:moveTo>
                <a:lnTo>
                  <a:pt x="691134" y="329184"/>
                </a:lnTo>
                <a:lnTo>
                  <a:pt x="691134" y="0"/>
                </a:lnTo>
                <a:lnTo>
                  <a:pt x="0" y="0"/>
                </a:lnTo>
                <a:lnTo>
                  <a:pt x="0" y="32918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 txBox="1"/>
          <p:nvPr/>
        </p:nvSpPr>
        <p:spPr>
          <a:xfrm>
            <a:off x="1050289" y="288810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1986788" y="2768092"/>
            <a:ext cx="1128395" cy="329565"/>
          </a:xfrm>
          <a:custGeom>
            <a:avLst/>
            <a:gdLst/>
            <a:ahLst/>
            <a:cxnLst/>
            <a:rect l="l" t="t" r="r" b="b"/>
            <a:pathLst>
              <a:path w="1128395" h="329564">
                <a:moveTo>
                  <a:pt x="0" y="329184"/>
                </a:moveTo>
                <a:lnTo>
                  <a:pt x="1128395" y="329184"/>
                </a:lnTo>
                <a:lnTo>
                  <a:pt x="1128395" y="0"/>
                </a:lnTo>
                <a:lnTo>
                  <a:pt x="0" y="0"/>
                </a:lnTo>
                <a:lnTo>
                  <a:pt x="0" y="32918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 txBox="1"/>
          <p:nvPr/>
        </p:nvSpPr>
        <p:spPr>
          <a:xfrm>
            <a:off x="2443098" y="288810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3486277" y="2768092"/>
            <a:ext cx="1145540" cy="329565"/>
          </a:xfrm>
          <a:custGeom>
            <a:avLst/>
            <a:gdLst/>
            <a:ahLst/>
            <a:cxnLst/>
            <a:rect l="l" t="t" r="r" b="b"/>
            <a:pathLst>
              <a:path w="1145539" h="329564">
                <a:moveTo>
                  <a:pt x="0" y="329184"/>
                </a:moveTo>
                <a:lnTo>
                  <a:pt x="1145286" y="329184"/>
                </a:lnTo>
                <a:lnTo>
                  <a:pt x="1145286" y="0"/>
                </a:lnTo>
                <a:lnTo>
                  <a:pt x="0" y="0"/>
                </a:lnTo>
                <a:lnTo>
                  <a:pt x="0" y="32918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 txBox="1"/>
          <p:nvPr/>
        </p:nvSpPr>
        <p:spPr>
          <a:xfrm>
            <a:off x="3950842" y="288810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1" name="object 50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00" name="object 50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74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74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3644" y="4659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3644" y="4659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40663" y="4634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40663" y="4634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3025" y="4481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3025" y="4481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28369" y="4354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28369" y="4354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45386" y="4329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45386" y="4329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03247" y="4100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03247" y="4100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88592" y="3978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88592" y="3978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94788" y="3010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94788" y="3010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33269" y="297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33269" y="297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50286" y="2960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50286" y="2960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05785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05785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35630" y="2889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35630" y="2889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661157" y="2869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661157" y="2869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733675" y="2815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33675" y="2815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780664" y="2783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80664" y="2783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53182" y="27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53182" y="27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66008" y="2731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66008" y="2731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83026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883026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21380" y="2702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21380" y="2702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89707" y="2670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89707" y="2670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02533" y="2665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02533" y="2665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23870" y="2656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23870" y="2656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64585" y="261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64585" y="261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266947" y="2599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266947" y="2599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275457" y="2599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75457" y="2599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88284" y="259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88284" y="259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313938" y="2597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313938" y="2597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39465" y="2597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39465" y="2597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65119" y="2598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65119" y="2598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411982" y="2602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411982" y="2602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75990" y="2613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75990" y="2613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510153" y="262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10153" y="262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27171" y="2624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27171" y="2624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74160" y="2638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74160" y="2638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95496" y="2645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95496" y="2645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604005" y="2647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604005" y="2647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63696" y="267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663696" y="2670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740530" y="2704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740530" y="2704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49040" y="2708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749040" y="2708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00753" y="2857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00753" y="2857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64761" y="2902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64761" y="2902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243832" y="304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43832" y="304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74209" y="323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474209" y="323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487036" y="3246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487036" y="3246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559553" y="3310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59553" y="3310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700270" y="3433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700270" y="3433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38751" y="346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38751" y="346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772786" y="3496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72786" y="3496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798440" y="3518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798440" y="3518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841113" y="3554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841113" y="3554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896611" y="3601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896611" y="3601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905121" y="3608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905121" y="3608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913629" y="3615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913629" y="3615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977638" y="3667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977638" y="3667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75682" y="3743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75682" y="3743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14163" y="3772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14163" y="3772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22671" y="3778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22671" y="3778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18886" y="3914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18886" y="3914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12740" y="3972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12740" y="3972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51094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51094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76747" y="4011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76747" y="4011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591936" y="4075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591936" y="4075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47309" y="4105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47309" y="4105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98490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98490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32653" y="4148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732653" y="4148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58307" y="4160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58307" y="4160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933185" y="4240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933185" y="4240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018529" y="4276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018529" y="4276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048375" y="4288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048375" y="4288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80582" y="4339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180582" y="4339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59778" y="4401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59778" y="4401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436614" y="4425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436614" y="4425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66459" y="4435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66459" y="4435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521831" y="4451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521831" y="4451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47484" y="4459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47484" y="4459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85839" y="4470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585839" y="4470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602983" y="4475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602983" y="4475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748018" y="4516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48018" y="4516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931406" y="4564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931406" y="4564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063613" y="4597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063613" y="4597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106284" y="4607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7106284" y="4607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242809" y="4640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242809" y="4640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542161" y="5486400"/>
            <a:ext cx="5119370" cy="0"/>
          </a:xfrm>
          <a:custGeom>
            <a:avLst/>
            <a:gdLst/>
            <a:ahLst/>
            <a:cxnLst/>
            <a:rect l="l" t="t" r="r" b="b"/>
            <a:pathLst>
              <a:path w="5119370">
                <a:moveTo>
                  <a:pt x="0" y="0"/>
                </a:moveTo>
                <a:lnTo>
                  <a:pt x="511911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5421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3953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2485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1017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9549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8080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6612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914400" y="2351404"/>
            <a:ext cx="0" cy="2765425"/>
          </a:xfrm>
          <a:custGeom>
            <a:avLst/>
            <a:gdLst/>
            <a:ahLst/>
            <a:cxnLst/>
            <a:rect l="l" t="t" r="r" b="b"/>
            <a:pathLst>
              <a:path h="2765425">
                <a:moveTo>
                  <a:pt x="0" y="0"/>
                </a:moveTo>
                <a:lnTo>
                  <a:pt x="0" y="276542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22960" y="511682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22960" y="44254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22960" y="3734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822960" y="3042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2351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149603" y="4777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149603" y="47863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53477" y="4786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226438" y="4662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226438" y="46711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230312" y="46712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243457" y="46371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243457" y="46456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247330" y="46457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345946" y="4484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345946" y="44927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349692" y="4492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31163" y="4357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31163" y="43662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435036" y="43663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448308" y="4332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448308" y="4341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452054" y="4341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606169" y="41029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606169" y="41114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609915" y="41115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691385" y="3981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691385" y="39902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695259" y="39902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497708" y="30137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497708" y="30222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501455" y="30222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536063" y="2978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36063" y="2979864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24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39936" y="2987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53207" y="29637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56954" y="29723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608579" y="2916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608579" y="2925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612453" y="2925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638425" y="2892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638425" y="2900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642298" y="29008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664079" y="2872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64079" y="2880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667825" y="2880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736595" y="2818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736595" y="2827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740342" y="2827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783458" y="2786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783458" y="27952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787332" y="2795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855976" y="2741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855976" y="2746882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29972" y="0"/>
                </a:lnTo>
              </a:path>
            </a:pathLst>
          </a:custGeom>
          <a:ln w="1689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59849" y="2750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68802" y="27346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72676" y="2743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85948" y="2725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885948" y="2733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889694" y="2733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24301" y="2704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24301" y="27136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928048" y="2713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992501" y="2673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992501" y="2675064"/>
            <a:ext cx="51435" cy="0"/>
          </a:xfrm>
          <a:custGeom>
            <a:avLst/>
            <a:gdLst/>
            <a:ahLst/>
            <a:cxnLst/>
            <a:rect l="l" t="t" r="r" b="b"/>
            <a:pathLst>
              <a:path w="51435">
                <a:moveTo>
                  <a:pt x="0" y="0"/>
                </a:moveTo>
                <a:lnTo>
                  <a:pt x="51307" y="0"/>
                </a:lnTo>
              </a:path>
            </a:pathLst>
          </a:custGeom>
          <a:ln w="233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996374" y="2681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005327" y="26680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09201" y="2676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026664" y="26595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030537" y="26680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167507" y="26174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167507" y="2626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171253" y="26260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269869" y="26027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269869" y="2610611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48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273615" y="26113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278378" y="26021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282124" y="2610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291204" y="2601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294951" y="26099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316732" y="2600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316732" y="26092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320605" y="2609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342385" y="26007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342385" y="26093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346132" y="26092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367913" y="26017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367913" y="26102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371786" y="26102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414903" y="2605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414903" y="2614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418649" y="2614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478910" y="2615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478910" y="2624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482657" y="26245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512946" y="2623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512946" y="2634043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37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516820" y="2632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530091" y="2627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533838" y="2636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576954" y="26409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576954" y="26496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580828" y="26495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598290" y="26479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598290" y="26564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602164" y="26565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606800" y="2650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606800" y="26593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610673" y="2659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666616" y="26732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666616" y="26817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670363" y="26817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743325" y="2707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743325" y="27158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747198" y="2715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751834" y="27114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751834" y="27199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755707" y="27200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003547" y="28605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003547" y="28691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007421" y="28691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067555" y="2905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067555" y="2914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071429" y="2914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246753" y="3043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246753" y="30521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250499" y="3052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477130" y="3238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480877" y="32468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489830" y="32494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493704" y="3257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562347" y="3312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566221" y="3321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703190" y="3436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703190" y="3444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706937" y="3444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741545" y="3469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741545" y="34782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745418" y="3478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775708" y="3499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775708" y="3507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779454" y="3507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801234" y="3521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801234" y="35297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805108" y="3529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843907" y="3557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843907" y="35661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847780" y="3566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899405" y="3604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903279" y="3612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907915" y="3611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899405" y="3619627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911788" y="3619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916423" y="3618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920297" y="3626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980432" y="3670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980432" y="36786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984305" y="3678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078603" y="3746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078603" y="3755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082349" y="3755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116957" y="3775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116957" y="3783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120830" y="3783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125465" y="37815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125465" y="3790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129339" y="37901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321680" y="39169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321680" y="3925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325554" y="3925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415534" y="3975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415534" y="39843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419407" y="3984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454015" y="3998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454015" y="4007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457761" y="40074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479541" y="40139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479541" y="4022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483415" y="40225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594730" y="4078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94730" y="4087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598604" y="4087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650229" y="41080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650229" y="41167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653976" y="41166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701410" y="41343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701410" y="41428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705157" y="41429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735573" y="41512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735573" y="4159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739320" y="41598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761101" y="4163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761101" y="41723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764974" y="4172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935979" y="4243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935979" y="42522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939853" y="42521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021323" y="42793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021323" y="42879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025197" y="4287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051169" y="4291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051169" y="42999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055042" y="4299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183503" y="43418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183503" y="43505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187249" y="43504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362572" y="4403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362572" y="4412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366446" y="4412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439408" y="4428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439408" y="4437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443281" y="4437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469253" y="4438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469253" y="4446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473126" y="4446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24752" y="44549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524752" y="44634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28498" y="44634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50279" y="4462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550279" y="4471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554152" y="4471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588759" y="44737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588759" y="4484814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>
                <a:moveTo>
                  <a:pt x="0" y="0"/>
                </a:moveTo>
                <a:lnTo>
                  <a:pt x="34163" y="0"/>
                </a:lnTo>
              </a:path>
            </a:pathLst>
          </a:custGeom>
          <a:ln w="144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592506" y="44822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05778" y="4478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609651" y="4487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750811" y="4519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750811" y="45276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754685" y="4527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934200" y="4567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934200" y="45755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938073" y="45756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066533" y="4600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066533" y="4608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070280" y="46086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109206" y="46104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109206" y="46191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112952" y="4619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245731" y="46437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245731" y="46523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249477" y="46523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158239" y="4218559"/>
            <a:ext cx="0" cy="1136015"/>
          </a:xfrm>
          <a:custGeom>
            <a:avLst/>
            <a:gdLst/>
            <a:ahLst/>
            <a:cxnLst/>
            <a:rect l="l" t="t" r="r" b="b"/>
            <a:pathLst>
              <a:path h="1136014">
                <a:moveTo>
                  <a:pt x="0" y="11357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066800" y="4218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235075" y="4110990"/>
            <a:ext cx="0" cy="1120775"/>
          </a:xfrm>
          <a:custGeom>
            <a:avLst/>
            <a:gdLst/>
            <a:ahLst/>
            <a:cxnLst/>
            <a:rect l="l" t="t" r="r" b="b"/>
            <a:pathLst>
              <a:path h="1120775">
                <a:moveTo>
                  <a:pt x="0" y="11203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143635" y="5231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143635" y="41109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252092" y="4087114"/>
            <a:ext cx="0" cy="1117600"/>
          </a:xfrm>
          <a:custGeom>
            <a:avLst/>
            <a:gdLst/>
            <a:ahLst/>
            <a:cxnLst/>
            <a:rect l="l" t="t" r="r" b="b"/>
            <a:pathLst>
              <a:path h="1117600">
                <a:moveTo>
                  <a:pt x="0" y="11170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160652" y="5204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60652" y="4087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354455" y="3942969"/>
            <a:ext cx="0" cy="1099820"/>
          </a:xfrm>
          <a:custGeom>
            <a:avLst/>
            <a:gdLst/>
            <a:ahLst/>
            <a:cxnLst/>
            <a:rect l="l" t="t" r="r" b="b"/>
            <a:pathLst>
              <a:path h="1099820">
                <a:moveTo>
                  <a:pt x="0" y="10995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263014" y="5042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263014" y="39429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439799" y="3822572"/>
            <a:ext cx="0" cy="1087755"/>
          </a:xfrm>
          <a:custGeom>
            <a:avLst/>
            <a:gdLst/>
            <a:ahLst/>
            <a:cxnLst/>
            <a:rect l="l" t="t" r="r" b="b"/>
            <a:pathLst>
              <a:path h="1087754">
                <a:moveTo>
                  <a:pt x="0" y="10873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348358" y="4909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348358" y="3822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456816" y="3798570"/>
            <a:ext cx="0" cy="1085215"/>
          </a:xfrm>
          <a:custGeom>
            <a:avLst/>
            <a:gdLst/>
            <a:ahLst/>
            <a:cxnLst/>
            <a:rect l="l" t="t" r="r" b="b"/>
            <a:pathLst>
              <a:path h="1085214">
                <a:moveTo>
                  <a:pt x="0" y="10852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365377" y="4883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365377" y="3798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614677" y="3577082"/>
            <a:ext cx="0" cy="1069340"/>
          </a:xfrm>
          <a:custGeom>
            <a:avLst/>
            <a:gdLst/>
            <a:ahLst/>
            <a:cxnLst/>
            <a:rect l="l" t="t" r="r" b="b"/>
            <a:pathLst>
              <a:path h="1069339">
                <a:moveTo>
                  <a:pt x="0" y="10689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523238" y="4646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523238" y="35770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700022" y="3458590"/>
            <a:ext cx="0" cy="1063625"/>
          </a:xfrm>
          <a:custGeom>
            <a:avLst/>
            <a:gdLst/>
            <a:ahLst/>
            <a:cxnLst/>
            <a:rect l="l" t="t" r="r" b="b"/>
            <a:pathLst>
              <a:path h="1063625">
                <a:moveTo>
                  <a:pt x="0" y="10632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608582" y="45218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608582" y="3458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506217" y="2479929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0"/>
                </a:moveTo>
                <a:lnTo>
                  <a:pt x="0" y="673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506217" y="3425697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414777" y="3564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414777" y="2479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544698" y="2443733"/>
            <a:ext cx="0" cy="709930"/>
          </a:xfrm>
          <a:custGeom>
            <a:avLst/>
            <a:gdLst/>
            <a:ahLst/>
            <a:cxnLst/>
            <a:rect l="l" t="t" r="r" b="b"/>
            <a:pathLst>
              <a:path h="709930">
                <a:moveTo>
                  <a:pt x="0" y="0"/>
                </a:moveTo>
                <a:lnTo>
                  <a:pt x="0" y="709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544698" y="3425697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453258" y="3531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53258" y="2443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561717" y="2428113"/>
            <a:ext cx="0" cy="725805"/>
          </a:xfrm>
          <a:custGeom>
            <a:avLst/>
            <a:gdLst/>
            <a:ahLst/>
            <a:cxnLst/>
            <a:rect l="l" t="t" r="r" b="b"/>
            <a:pathLst>
              <a:path h="725805">
                <a:moveTo>
                  <a:pt x="0" y="0"/>
                </a:moveTo>
                <a:lnTo>
                  <a:pt x="0" y="7254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561717" y="3425697"/>
            <a:ext cx="0" cy="90805"/>
          </a:xfrm>
          <a:custGeom>
            <a:avLst/>
            <a:gdLst/>
            <a:ahLst/>
            <a:cxnLst/>
            <a:rect l="l" t="t" r="r" b="b"/>
            <a:pathLst>
              <a:path h="90804">
                <a:moveTo>
                  <a:pt x="0" y="0"/>
                </a:moveTo>
                <a:lnTo>
                  <a:pt x="0" y="90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470276" y="35165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470276" y="2428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617216" y="2378964"/>
            <a:ext cx="0" cy="774700"/>
          </a:xfrm>
          <a:custGeom>
            <a:avLst/>
            <a:gdLst/>
            <a:ahLst/>
            <a:cxnLst/>
            <a:rect l="l" t="t" r="r" b="b"/>
            <a:pathLst>
              <a:path h="774700">
                <a:moveTo>
                  <a:pt x="0" y="0"/>
                </a:moveTo>
                <a:lnTo>
                  <a:pt x="0" y="774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617216" y="3425697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525776" y="34712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525776" y="2378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647060" y="2353691"/>
            <a:ext cx="0" cy="800100"/>
          </a:xfrm>
          <a:custGeom>
            <a:avLst/>
            <a:gdLst/>
            <a:ahLst/>
            <a:cxnLst/>
            <a:rect l="l" t="t" r="r" b="b"/>
            <a:pathLst>
              <a:path h="800100">
                <a:moveTo>
                  <a:pt x="0" y="0"/>
                </a:moveTo>
                <a:lnTo>
                  <a:pt x="0" y="7998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647060" y="3425697"/>
            <a:ext cx="0" cy="22225"/>
          </a:xfrm>
          <a:custGeom>
            <a:avLst/>
            <a:gdLst/>
            <a:ahLst/>
            <a:cxnLst/>
            <a:rect l="l" t="t" r="r" b="b"/>
            <a:pathLst>
              <a:path h="22225">
                <a:moveTo>
                  <a:pt x="0" y="0"/>
                </a:moveTo>
                <a:lnTo>
                  <a:pt x="0" y="222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555620" y="3447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555620" y="2353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672588" y="2332735"/>
            <a:ext cx="0" cy="821055"/>
          </a:xfrm>
          <a:custGeom>
            <a:avLst/>
            <a:gdLst/>
            <a:ahLst/>
            <a:cxnLst/>
            <a:rect l="l" t="t" r="r" b="b"/>
            <a:pathLst>
              <a:path h="821055">
                <a:moveTo>
                  <a:pt x="0" y="0"/>
                </a:moveTo>
                <a:lnTo>
                  <a:pt x="0" y="8208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667825" y="3427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581148" y="3428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581148" y="2332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745104" y="2276855"/>
            <a:ext cx="0" cy="876935"/>
          </a:xfrm>
          <a:custGeom>
            <a:avLst/>
            <a:gdLst/>
            <a:ahLst/>
            <a:cxnLst/>
            <a:rect l="l" t="t" r="r" b="b"/>
            <a:pathLst>
              <a:path h="876935">
                <a:moveTo>
                  <a:pt x="0" y="0"/>
                </a:moveTo>
                <a:lnTo>
                  <a:pt x="0" y="876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653664" y="2276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792095" y="2243582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5">
                <a:moveTo>
                  <a:pt x="0" y="0"/>
                </a:moveTo>
                <a:lnTo>
                  <a:pt x="0" y="909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700654" y="22435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864611" y="2196973"/>
            <a:ext cx="0" cy="956944"/>
          </a:xfrm>
          <a:custGeom>
            <a:avLst/>
            <a:gdLst/>
            <a:ahLst/>
            <a:cxnLst/>
            <a:rect l="l" t="t" r="r" b="b"/>
            <a:pathLst>
              <a:path h="956944">
                <a:moveTo>
                  <a:pt x="0" y="0"/>
                </a:moveTo>
                <a:lnTo>
                  <a:pt x="0" y="956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773172" y="2196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877439" y="2189352"/>
            <a:ext cx="0" cy="964565"/>
          </a:xfrm>
          <a:custGeom>
            <a:avLst/>
            <a:gdLst/>
            <a:ahLst/>
            <a:cxnLst/>
            <a:rect l="l" t="t" r="r" b="b"/>
            <a:pathLst>
              <a:path h="964564">
                <a:moveTo>
                  <a:pt x="0" y="0"/>
                </a:moveTo>
                <a:lnTo>
                  <a:pt x="0" y="9641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785998" y="2189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894457" y="2179573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0"/>
                </a:moveTo>
                <a:lnTo>
                  <a:pt x="0" y="973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803017" y="2179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932810" y="2158619"/>
            <a:ext cx="0" cy="995044"/>
          </a:xfrm>
          <a:custGeom>
            <a:avLst/>
            <a:gdLst/>
            <a:ahLst/>
            <a:cxnLst/>
            <a:rect l="l" t="t" r="r" b="b"/>
            <a:pathLst>
              <a:path h="995044">
                <a:moveTo>
                  <a:pt x="0" y="0"/>
                </a:moveTo>
                <a:lnTo>
                  <a:pt x="0" y="9949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841370" y="21586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01136" y="2125726"/>
            <a:ext cx="0" cy="1028065"/>
          </a:xfrm>
          <a:custGeom>
            <a:avLst/>
            <a:gdLst/>
            <a:ahLst/>
            <a:cxnLst/>
            <a:rect l="l" t="t" r="r" b="b"/>
            <a:pathLst>
              <a:path h="1028064">
                <a:moveTo>
                  <a:pt x="0" y="0"/>
                </a:moveTo>
                <a:lnTo>
                  <a:pt x="0" y="1027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909697" y="2125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013964" y="2120138"/>
            <a:ext cx="0" cy="1033780"/>
          </a:xfrm>
          <a:custGeom>
            <a:avLst/>
            <a:gdLst/>
            <a:ahLst/>
            <a:cxnLst/>
            <a:rect l="l" t="t" r="r" b="b"/>
            <a:pathLst>
              <a:path h="1033780">
                <a:moveTo>
                  <a:pt x="0" y="0"/>
                </a:moveTo>
                <a:lnTo>
                  <a:pt x="0" y="1033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922523" y="21201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035300" y="2111375"/>
            <a:ext cx="0" cy="1042669"/>
          </a:xfrm>
          <a:custGeom>
            <a:avLst/>
            <a:gdLst/>
            <a:ahLst/>
            <a:cxnLst/>
            <a:rect l="l" t="t" r="r" b="b"/>
            <a:pathLst>
              <a:path h="1042669">
                <a:moveTo>
                  <a:pt x="0" y="0"/>
                </a:moveTo>
                <a:lnTo>
                  <a:pt x="0" y="1042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943860" y="2111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176016" y="2068448"/>
            <a:ext cx="0" cy="1085215"/>
          </a:xfrm>
          <a:custGeom>
            <a:avLst/>
            <a:gdLst/>
            <a:ahLst/>
            <a:cxnLst/>
            <a:rect l="l" t="t" r="r" b="b"/>
            <a:pathLst>
              <a:path h="1085214">
                <a:moveTo>
                  <a:pt x="0" y="0"/>
                </a:moveTo>
                <a:lnTo>
                  <a:pt x="0" y="10850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084576" y="2060638"/>
            <a:ext cx="358140" cy="0"/>
          </a:xfrm>
          <a:custGeom>
            <a:avLst/>
            <a:gdLst/>
            <a:ahLst/>
            <a:cxnLst/>
            <a:rect l="l" t="t" r="r" b="b"/>
            <a:pathLst>
              <a:path w="358139">
                <a:moveTo>
                  <a:pt x="0" y="0"/>
                </a:moveTo>
                <a:lnTo>
                  <a:pt x="357759" y="0"/>
                </a:lnTo>
              </a:path>
            </a:pathLst>
          </a:custGeom>
          <a:ln w="251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278378" y="2053970"/>
            <a:ext cx="0" cy="1115060"/>
          </a:xfrm>
          <a:custGeom>
            <a:avLst/>
            <a:gdLst/>
            <a:ahLst/>
            <a:cxnLst/>
            <a:rect l="l" t="t" r="r" b="b"/>
            <a:pathLst>
              <a:path h="1115060">
                <a:moveTo>
                  <a:pt x="0" y="11145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86938" y="2053208"/>
            <a:ext cx="281305" cy="0"/>
          </a:xfrm>
          <a:custGeom>
            <a:avLst/>
            <a:gdLst/>
            <a:ahLst/>
            <a:cxnLst/>
            <a:rect l="l" t="t" r="r" b="b"/>
            <a:pathLst>
              <a:path w="281304">
                <a:moveTo>
                  <a:pt x="0" y="0"/>
                </a:moveTo>
                <a:lnTo>
                  <a:pt x="281050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286886" y="2053463"/>
            <a:ext cx="0" cy="1114425"/>
          </a:xfrm>
          <a:custGeom>
            <a:avLst/>
            <a:gdLst/>
            <a:ahLst/>
            <a:cxnLst/>
            <a:rect l="l" t="t" r="r" b="b"/>
            <a:pathLst>
              <a:path h="1114425">
                <a:moveTo>
                  <a:pt x="0" y="11144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299714" y="2052827"/>
            <a:ext cx="0" cy="1114425"/>
          </a:xfrm>
          <a:custGeom>
            <a:avLst/>
            <a:gdLst/>
            <a:ahLst/>
            <a:cxnLst/>
            <a:rect l="l" t="t" r="r" b="b"/>
            <a:pathLst>
              <a:path h="1114425">
                <a:moveTo>
                  <a:pt x="0" y="11141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325367" y="2052320"/>
            <a:ext cx="0" cy="1113790"/>
          </a:xfrm>
          <a:custGeom>
            <a:avLst/>
            <a:gdLst/>
            <a:ahLst/>
            <a:cxnLst/>
            <a:rect l="l" t="t" r="r" b="b"/>
            <a:pathLst>
              <a:path h="1113789">
                <a:moveTo>
                  <a:pt x="0" y="11136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233927" y="3165919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4">
                <a:moveTo>
                  <a:pt x="0" y="0"/>
                </a:moveTo>
                <a:lnTo>
                  <a:pt x="208407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350895" y="2052827"/>
            <a:ext cx="0" cy="1113155"/>
          </a:xfrm>
          <a:custGeom>
            <a:avLst/>
            <a:gdLst/>
            <a:ahLst/>
            <a:cxnLst/>
            <a:rect l="l" t="t" r="r" b="b"/>
            <a:pathLst>
              <a:path h="1113155">
                <a:moveTo>
                  <a:pt x="0" y="11130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76548" y="2054098"/>
            <a:ext cx="0" cy="1112520"/>
          </a:xfrm>
          <a:custGeom>
            <a:avLst/>
            <a:gdLst/>
            <a:ahLst/>
            <a:cxnLst/>
            <a:rect l="l" t="t" r="r" b="b"/>
            <a:pathLst>
              <a:path h="1112520">
                <a:moveTo>
                  <a:pt x="0" y="11123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423411" y="2059051"/>
            <a:ext cx="0" cy="1110615"/>
          </a:xfrm>
          <a:custGeom>
            <a:avLst/>
            <a:gdLst/>
            <a:ahLst/>
            <a:cxnLst/>
            <a:rect l="l" t="t" r="r" b="b"/>
            <a:pathLst>
              <a:path h="1110614">
                <a:moveTo>
                  <a:pt x="0" y="11106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31971" y="20590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487420" y="2070607"/>
            <a:ext cx="0" cy="1083310"/>
          </a:xfrm>
          <a:custGeom>
            <a:avLst/>
            <a:gdLst/>
            <a:ahLst/>
            <a:cxnLst/>
            <a:rect l="l" t="t" r="r" b="b"/>
            <a:pathLst>
              <a:path h="1083310">
                <a:moveTo>
                  <a:pt x="0" y="0"/>
                </a:moveTo>
                <a:lnTo>
                  <a:pt x="0" y="10829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395979" y="2070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521583" y="2078863"/>
            <a:ext cx="0" cy="1075055"/>
          </a:xfrm>
          <a:custGeom>
            <a:avLst/>
            <a:gdLst/>
            <a:ahLst/>
            <a:cxnLst/>
            <a:rect l="l" t="t" r="r" b="b"/>
            <a:pathLst>
              <a:path h="1075055">
                <a:moveTo>
                  <a:pt x="0" y="0"/>
                </a:moveTo>
                <a:lnTo>
                  <a:pt x="0" y="10746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430142" y="20788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538601" y="2083435"/>
            <a:ext cx="0" cy="1070610"/>
          </a:xfrm>
          <a:custGeom>
            <a:avLst/>
            <a:gdLst/>
            <a:ahLst/>
            <a:cxnLst/>
            <a:rect l="l" t="t" r="r" b="b"/>
            <a:pathLst>
              <a:path h="1070610">
                <a:moveTo>
                  <a:pt x="0" y="0"/>
                </a:moveTo>
                <a:lnTo>
                  <a:pt x="0" y="1070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47160" y="2083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585590" y="2098039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5">
                <a:moveTo>
                  <a:pt x="0" y="0"/>
                </a:moveTo>
                <a:lnTo>
                  <a:pt x="0" y="10554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94151" y="2098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606927" y="2105532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0"/>
                </a:moveTo>
                <a:lnTo>
                  <a:pt x="0" y="1048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515486" y="2107120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615435" y="2108707"/>
            <a:ext cx="0" cy="1045210"/>
          </a:xfrm>
          <a:custGeom>
            <a:avLst/>
            <a:gdLst/>
            <a:ahLst/>
            <a:cxnLst/>
            <a:rect l="l" t="t" r="r" b="b"/>
            <a:pathLst>
              <a:path h="1045210">
                <a:moveTo>
                  <a:pt x="0" y="0"/>
                </a:moveTo>
                <a:lnTo>
                  <a:pt x="0" y="1044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675126" y="2132838"/>
            <a:ext cx="0" cy="1021080"/>
          </a:xfrm>
          <a:custGeom>
            <a:avLst/>
            <a:gdLst/>
            <a:ahLst/>
            <a:cxnLst/>
            <a:rect l="l" t="t" r="r" b="b"/>
            <a:pathLst>
              <a:path h="1021080">
                <a:moveTo>
                  <a:pt x="0" y="0"/>
                </a:moveTo>
                <a:lnTo>
                  <a:pt x="0" y="1020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583685" y="2132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751960" y="2169160"/>
            <a:ext cx="0" cy="984885"/>
          </a:xfrm>
          <a:custGeom>
            <a:avLst/>
            <a:gdLst/>
            <a:ahLst/>
            <a:cxnLst/>
            <a:rect l="l" t="t" r="r" b="b"/>
            <a:pathLst>
              <a:path h="984885">
                <a:moveTo>
                  <a:pt x="0" y="0"/>
                </a:moveTo>
                <a:lnTo>
                  <a:pt x="0" y="9843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660521" y="217138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396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760470" y="2173604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0"/>
                </a:moveTo>
                <a:lnTo>
                  <a:pt x="0" y="9799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012184" y="2329307"/>
            <a:ext cx="0" cy="824230"/>
          </a:xfrm>
          <a:custGeom>
            <a:avLst/>
            <a:gdLst/>
            <a:ahLst/>
            <a:cxnLst/>
            <a:rect l="l" t="t" r="r" b="b"/>
            <a:pathLst>
              <a:path h="824230">
                <a:moveTo>
                  <a:pt x="0" y="0"/>
                </a:moveTo>
                <a:lnTo>
                  <a:pt x="0" y="824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920744" y="23293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076191" y="2375789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7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076191" y="3425697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984752" y="3452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984752" y="2375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255261" y="2516251"/>
            <a:ext cx="0" cy="637540"/>
          </a:xfrm>
          <a:custGeom>
            <a:avLst/>
            <a:gdLst/>
            <a:ahLst/>
            <a:cxnLst/>
            <a:rect l="l" t="t" r="r" b="b"/>
            <a:pathLst>
              <a:path h="637539">
                <a:moveTo>
                  <a:pt x="0" y="0"/>
                </a:moveTo>
                <a:lnTo>
                  <a:pt x="0" y="6372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255261" y="3425697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163821" y="3588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163821" y="2516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485640" y="2711450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485640" y="3425697"/>
            <a:ext cx="0" cy="356870"/>
          </a:xfrm>
          <a:custGeom>
            <a:avLst/>
            <a:gdLst/>
            <a:ahLst/>
            <a:cxnLst/>
            <a:rect l="l" t="t" r="r" b="b"/>
            <a:pathLst>
              <a:path h="356870">
                <a:moveTo>
                  <a:pt x="0" y="0"/>
                </a:moveTo>
                <a:lnTo>
                  <a:pt x="0" y="3566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394200" y="3782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394200" y="2711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498466" y="2722498"/>
            <a:ext cx="0" cy="431165"/>
          </a:xfrm>
          <a:custGeom>
            <a:avLst/>
            <a:gdLst/>
            <a:ahLst/>
            <a:cxnLst/>
            <a:rect l="l" t="t" r="r" b="b"/>
            <a:pathLst>
              <a:path h="431164">
                <a:moveTo>
                  <a:pt x="0" y="0"/>
                </a:moveTo>
                <a:lnTo>
                  <a:pt x="0" y="431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498466" y="3425697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77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407027" y="3793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407027" y="27224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570984" y="2785491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0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570984" y="3425697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6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479544" y="3857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479544" y="27854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711700" y="2907664"/>
            <a:ext cx="0" cy="246379"/>
          </a:xfrm>
          <a:custGeom>
            <a:avLst/>
            <a:gdLst/>
            <a:ahLst/>
            <a:cxnLst/>
            <a:rect l="l" t="t" r="r" b="b"/>
            <a:pathLst>
              <a:path h="246380">
                <a:moveTo>
                  <a:pt x="0" y="0"/>
                </a:moveTo>
                <a:lnTo>
                  <a:pt x="0" y="2458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711700" y="3425697"/>
            <a:ext cx="0" cy="556895"/>
          </a:xfrm>
          <a:custGeom>
            <a:avLst/>
            <a:gdLst/>
            <a:ahLst/>
            <a:cxnLst/>
            <a:rect l="l" t="t" r="r" b="b"/>
            <a:pathLst>
              <a:path h="556895">
                <a:moveTo>
                  <a:pt x="0" y="0"/>
                </a:moveTo>
                <a:lnTo>
                  <a:pt x="0" y="556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620259" y="3982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620259" y="2907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750180" y="2940685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2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750180" y="3425697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901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658740" y="40158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658740" y="2940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784216" y="2969767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7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784216" y="3425697"/>
            <a:ext cx="0" cy="620395"/>
          </a:xfrm>
          <a:custGeom>
            <a:avLst/>
            <a:gdLst/>
            <a:ahLst/>
            <a:cxnLst/>
            <a:rect l="l" t="t" r="r" b="b"/>
            <a:pathLst>
              <a:path h="620395">
                <a:moveTo>
                  <a:pt x="0" y="0"/>
                </a:moveTo>
                <a:lnTo>
                  <a:pt x="0" y="620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692777" y="4045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692777" y="2969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809871" y="2991485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809871" y="3425697"/>
            <a:ext cx="0" cy="642620"/>
          </a:xfrm>
          <a:custGeom>
            <a:avLst/>
            <a:gdLst/>
            <a:ahLst/>
            <a:cxnLst/>
            <a:rect l="l" t="t" r="r" b="b"/>
            <a:pathLst>
              <a:path h="642620">
                <a:moveTo>
                  <a:pt x="0" y="0"/>
                </a:moveTo>
                <a:lnTo>
                  <a:pt x="0" y="6423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718430" y="40680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718430" y="2991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852542" y="3027426"/>
            <a:ext cx="0" cy="126364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6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852542" y="3425697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761103" y="41047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761103" y="3027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908041" y="3073273"/>
            <a:ext cx="0" cy="80645"/>
          </a:xfrm>
          <a:custGeom>
            <a:avLst/>
            <a:gdLst/>
            <a:ahLst/>
            <a:cxnLst/>
            <a:rect l="l" t="t" r="r" b="b"/>
            <a:pathLst>
              <a:path h="80644">
                <a:moveTo>
                  <a:pt x="0" y="0"/>
                </a:moveTo>
                <a:lnTo>
                  <a:pt x="0" y="80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908041" y="3425697"/>
            <a:ext cx="0" cy="726440"/>
          </a:xfrm>
          <a:custGeom>
            <a:avLst/>
            <a:gdLst/>
            <a:ahLst/>
            <a:cxnLst/>
            <a:rect l="l" t="t" r="r" b="b"/>
            <a:pathLst>
              <a:path h="726439">
                <a:moveTo>
                  <a:pt x="0" y="0"/>
                </a:moveTo>
                <a:lnTo>
                  <a:pt x="0" y="7261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816602" y="4155440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6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816602" y="307682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6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916551" y="3080385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916551" y="3425697"/>
            <a:ext cx="0" cy="733425"/>
          </a:xfrm>
          <a:custGeom>
            <a:avLst/>
            <a:gdLst/>
            <a:ahLst/>
            <a:cxnLst/>
            <a:rect l="l" t="t" r="r" b="b"/>
            <a:pathLst>
              <a:path h="733425">
                <a:moveTo>
                  <a:pt x="0" y="0"/>
                </a:moveTo>
                <a:lnTo>
                  <a:pt x="0" y="733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925059" y="3087242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925059" y="3425697"/>
            <a:ext cx="0" cy="740410"/>
          </a:xfrm>
          <a:custGeom>
            <a:avLst/>
            <a:gdLst/>
            <a:ahLst/>
            <a:cxnLst/>
            <a:rect l="l" t="t" r="r" b="b"/>
            <a:pathLst>
              <a:path h="740410">
                <a:moveTo>
                  <a:pt x="0" y="0"/>
                </a:moveTo>
                <a:lnTo>
                  <a:pt x="0" y="740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833620" y="4166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833620" y="3087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989067" y="313880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989067" y="3425697"/>
            <a:ext cx="0" cy="793115"/>
          </a:xfrm>
          <a:custGeom>
            <a:avLst/>
            <a:gdLst/>
            <a:ahLst/>
            <a:cxnLst/>
            <a:rect l="l" t="t" r="r" b="b"/>
            <a:pathLst>
              <a:path h="793114">
                <a:moveTo>
                  <a:pt x="0" y="0"/>
                </a:moveTo>
                <a:lnTo>
                  <a:pt x="0" y="792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897628" y="4218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897628" y="31388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087111" y="3425697"/>
            <a:ext cx="0" cy="869950"/>
          </a:xfrm>
          <a:custGeom>
            <a:avLst/>
            <a:gdLst/>
            <a:ahLst/>
            <a:cxnLst/>
            <a:rect l="l" t="t" r="r" b="b"/>
            <a:pathLst>
              <a:path h="869950">
                <a:moveTo>
                  <a:pt x="0" y="0"/>
                </a:moveTo>
                <a:lnTo>
                  <a:pt x="0" y="869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995671" y="4295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125592" y="3425697"/>
            <a:ext cx="0" cy="898525"/>
          </a:xfrm>
          <a:custGeom>
            <a:avLst/>
            <a:gdLst/>
            <a:ahLst/>
            <a:cxnLst/>
            <a:rect l="l" t="t" r="r" b="b"/>
            <a:pathLst>
              <a:path h="898525">
                <a:moveTo>
                  <a:pt x="0" y="0"/>
                </a:moveTo>
                <a:lnTo>
                  <a:pt x="0" y="8983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034153" y="4327207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57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134102" y="3425697"/>
            <a:ext cx="0" cy="904875"/>
          </a:xfrm>
          <a:custGeom>
            <a:avLst/>
            <a:gdLst/>
            <a:ahLst/>
            <a:cxnLst/>
            <a:rect l="l" t="t" r="r" b="b"/>
            <a:pathLst>
              <a:path h="904875">
                <a:moveTo>
                  <a:pt x="0" y="0"/>
                </a:moveTo>
                <a:lnTo>
                  <a:pt x="0" y="904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330316" y="3425697"/>
            <a:ext cx="0" cy="1038860"/>
          </a:xfrm>
          <a:custGeom>
            <a:avLst/>
            <a:gdLst/>
            <a:ahLst/>
            <a:cxnLst/>
            <a:rect l="l" t="t" r="r" b="b"/>
            <a:pathLst>
              <a:path h="1038860">
                <a:moveTo>
                  <a:pt x="0" y="0"/>
                </a:moveTo>
                <a:lnTo>
                  <a:pt x="0" y="1038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238877" y="4464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424170" y="3447034"/>
            <a:ext cx="0" cy="1075055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10746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332729" y="45217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332729" y="3447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462523" y="3470783"/>
            <a:ext cx="0" cy="1073785"/>
          </a:xfrm>
          <a:custGeom>
            <a:avLst/>
            <a:gdLst/>
            <a:ahLst/>
            <a:cxnLst/>
            <a:rect l="l" t="t" r="r" b="b"/>
            <a:pathLst>
              <a:path h="1073785">
                <a:moveTo>
                  <a:pt x="0" y="10732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371084" y="4544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371084" y="34707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488178" y="3486403"/>
            <a:ext cx="0" cy="1072515"/>
          </a:xfrm>
          <a:custGeom>
            <a:avLst/>
            <a:gdLst/>
            <a:ahLst/>
            <a:cxnLst/>
            <a:rect l="l" t="t" r="r" b="b"/>
            <a:pathLst>
              <a:path h="1072514">
                <a:moveTo>
                  <a:pt x="0" y="10721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396738" y="4558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396738" y="3486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603366" y="3553840"/>
            <a:ext cx="0" cy="1066800"/>
          </a:xfrm>
          <a:custGeom>
            <a:avLst/>
            <a:gdLst/>
            <a:ahLst/>
            <a:cxnLst/>
            <a:rect l="l" t="t" r="r" b="b"/>
            <a:pathLst>
              <a:path h="1066800">
                <a:moveTo>
                  <a:pt x="0" y="10667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511927" y="46206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511927" y="3553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658739" y="3584828"/>
            <a:ext cx="0" cy="1064260"/>
          </a:xfrm>
          <a:custGeom>
            <a:avLst/>
            <a:gdLst/>
            <a:ahLst/>
            <a:cxnLst/>
            <a:rect l="l" t="t" r="r" b="b"/>
            <a:pathLst>
              <a:path h="1064260">
                <a:moveTo>
                  <a:pt x="0" y="10637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567298" y="46485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567298" y="35848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709920" y="3612388"/>
            <a:ext cx="0" cy="1061085"/>
          </a:xfrm>
          <a:custGeom>
            <a:avLst/>
            <a:gdLst/>
            <a:ahLst/>
            <a:cxnLst/>
            <a:rect l="l" t="t" r="r" b="b"/>
            <a:pathLst>
              <a:path h="1061085">
                <a:moveTo>
                  <a:pt x="0" y="10609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618479" y="4673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618479" y="3612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744083" y="3630421"/>
            <a:ext cx="0" cy="1059180"/>
          </a:xfrm>
          <a:custGeom>
            <a:avLst/>
            <a:gdLst/>
            <a:ahLst/>
            <a:cxnLst/>
            <a:rect l="l" t="t" r="r" b="b"/>
            <a:pathLst>
              <a:path h="1059179">
                <a:moveTo>
                  <a:pt x="0" y="10589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652642" y="46893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652642" y="3630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769736" y="3643629"/>
            <a:ext cx="0" cy="1057910"/>
          </a:xfrm>
          <a:custGeom>
            <a:avLst/>
            <a:gdLst/>
            <a:ahLst/>
            <a:cxnLst/>
            <a:rect l="l" t="t" r="r" b="b"/>
            <a:pathLst>
              <a:path h="1057910">
                <a:moveTo>
                  <a:pt x="0" y="10575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678296" y="47011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678296" y="3643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944615" y="3728592"/>
            <a:ext cx="0" cy="1047750"/>
          </a:xfrm>
          <a:custGeom>
            <a:avLst/>
            <a:gdLst/>
            <a:ahLst/>
            <a:cxnLst/>
            <a:rect l="l" t="t" r="r" b="b"/>
            <a:pathLst>
              <a:path h="1047750">
                <a:moveTo>
                  <a:pt x="0" y="10472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853176" y="47758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853176" y="3728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029959" y="3766565"/>
            <a:ext cx="0" cy="1042669"/>
          </a:xfrm>
          <a:custGeom>
            <a:avLst/>
            <a:gdLst/>
            <a:ahLst/>
            <a:cxnLst/>
            <a:rect l="l" t="t" r="r" b="b"/>
            <a:pathLst>
              <a:path h="1042670">
                <a:moveTo>
                  <a:pt x="0" y="10426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938520" y="48092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938520" y="3766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059804" y="3779392"/>
            <a:ext cx="0" cy="1041400"/>
          </a:xfrm>
          <a:custGeom>
            <a:avLst/>
            <a:gdLst/>
            <a:ahLst/>
            <a:cxnLst/>
            <a:rect l="l" t="t" r="r" b="b"/>
            <a:pathLst>
              <a:path h="1041400">
                <a:moveTo>
                  <a:pt x="0" y="10411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968365" y="4820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968365" y="3779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192011" y="3832733"/>
            <a:ext cx="0" cy="1035685"/>
          </a:xfrm>
          <a:custGeom>
            <a:avLst/>
            <a:gdLst/>
            <a:ahLst/>
            <a:cxnLst/>
            <a:rect l="l" t="t" r="r" b="b"/>
            <a:pathLst>
              <a:path h="1035685">
                <a:moveTo>
                  <a:pt x="0" y="10355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100571" y="48682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100571" y="3832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371209" y="3896740"/>
            <a:ext cx="0" cy="1031875"/>
          </a:xfrm>
          <a:custGeom>
            <a:avLst/>
            <a:gdLst/>
            <a:ahLst/>
            <a:cxnLst/>
            <a:rect l="l" t="t" r="r" b="b"/>
            <a:pathLst>
              <a:path h="1031875">
                <a:moveTo>
                  <a:pt x="0" y="10316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279769" y="49283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279769" y="38967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448044" y="3921378"/>
            <a:ext cx="0" cy="1031875"/>
          </a:xfrm>
          <a:custGeom>
            <a:avLst/>
            <a:gdLst/>
            <a:ahLst/>
            <a:cxnLst/>
            <a:rect l="l" t="t" r="r" b="b"/>
            <a:pathLst>
              <a:path h="1031875">
                <a:moveTo>
                  <a:pt x="0" y="10317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356603" y="4953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356603" y="3921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477889" y="3930522"/>
            <a:ext cx="0" cy="1032510"/>
          </a:xfrm>
          <a:custGeom>
            <a:avLst/>
            <a:gdLst/>
            <a:ahLst/>
            <a:cxnLst/>
            <a:rect l="l" t="t" r="r" b="b"/>
            <a:pathLst>
              <a:path h="1032510">
                <a:moveTo>
                  <a:pt x="0" y="10320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386448" y="4962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386448" y="39305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533260" y="3946778"/>
            <a:ext cx="0" cy="1033780"/>
          </a:xfrm>
          <a:custGeom>
            <a:avLst/>
            <a:gdLst/>
            <a:ahLst/>
            <a:cxnLst/>
            <a:rect l="l" t="t" r="r" b="b"/>
            <a:pathLst>
              <a:path h="1033779">
                <a:moveTo>
                  <a:pt x="0" y="10332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441821" y="49800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441821" y="3946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558915" y="3954017"/>
            <a:ext cx="0" cy="1034415"/>
          </a:xfrm>
          <a:custGeom>
            <a:avLst/>
            <a:gdLst/>
            <a:ahLst/>
            <a:cxnLst/>
            <a:rect l="l" t="t" r="r" b="b"/>
            <a:pathLst>
              <a:path h="1034414">
                <a:moveTo>
                  <a:pt x="0" y="10340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467475" y="4988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467475" y="3954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597268" y="3964559"/>
            <a:ext cx="0" cy="1035685"/>
          </a:xfrm>
          <a:custGeom>
            <a:avLst/>
            <a:gdLst/>
            <a:ahLst/>
            <a:cxnLst/>
            <a:rect l="l" t="t" r="r" b="b"/>
            <a:pathLst>
              <a:path h="1035685">
                <a:moveTo>
                  <a:pt x="0" y="10355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505829" y="50001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505829" y="3964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614414" y="3969130"/>
            <a:ext cx="0" cy="1036319"/>
          </a:xfrm>
          <a:custGeom>
            <a:avLst/>
            <a:gdLst/>
            <a:ahLst/>
            <a:cxnLst/>
            <a:rect l="l" t="t" r="r" b="b"/>
            <a:pathLst>
              <a:path h="1036320">
                <a:moveTo>
                  <a:pt x="0" y="10361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522973" y="5005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522973" y="3969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759447" y="4004690"/>
            <a:ext cx="0" cy="1045844"/>
          </a:xfrm>
          <a:custGeom>
            <a:avLst/>
            <a:gdLst/>
            <a:ahLst/>
            <a:cxnLst/>
            <a:rect l="l" t="t" r="r" b="b"/>
            <a:pathLst>
              <a:path h="1045845">
                <a:moveTo>
                  <a:pt x="0" y="10458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668007" y="50505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668007" y="40046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942835" y="4042536"/>
            <a:ext cx="0" cy="1066165"/>
          </a:xfrm>
          <a:custGeom>
            <a:avLst/>
            <a:gdLst/>
            <a:ahLst/>
            <a:cxnLst/>
            <a:rect l="l" t="t" r="r" b="b"/>
            <a:pathLst>
              <a:path h="1066164">
                <a:moveTo>
                  <a:pt x="0" y="10660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851395" y="5108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851395" y="4042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075043" y="4065396"/>
            <a:ext cx="0" cy="1086485"/>
          </a:xfrm>
          <a:custGeom>
            <a:avLst/>
            <a:gdLst/>
            <a:ahLst/>
            <a:cxnLst/>
            <a:rect l="l" t="t" r="r" b="b"/>
            <a:pathLst>
              <a:path h="1086485">
                <a:moveTo>
                  <a:pt x="0" y="10863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983603" y="5151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983603" y="4065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117715" y="4072128"/>
            <a:ext cx="0" cy="1094105"/>
          </a:xfrm>
          <a:custGeom>
            <a:avLst/>
            <a:gdLst/>
            <a:ahLst/>
            <a:cxnLst/>
            <a:rect l="l" t="t" r="r" b="b"/>
            <a:pathLst>
              <a:path h="1094104">
                <a:moveTo>
                  <a:pt x="0" y="10939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026275" y="51661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026275" y="4072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254240" y="4091813"/>
            <a:ext cx="0" cy="1121410"/>
          </a:xfrm>
          <a:custGeom>
            <a:avLst/>
            <a:gdLst/>
            <a:ahLst/>
            <a:cxnLst/>
            <a:rect l="l" t="t" r="r" b="b"/>
            <a:pathLst>
              <a:path h="1121410">
                <a:moveTo>
                  <a:pt x="0" y="11211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162800" y="52129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162800" y="4091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498080" y="2745232"/>
            <a:ext cx="0" cy="1905635"/>
          </a:xfrm>
          <a:custGeom>
            <a:avLst/>
            <a:gdLst/>
            <a:ahLst/>
            <a:cxnLst/>
            <a:rect l="l" t="t" r="r" b="b"/>
            <a:pathLst>
              <a:path h="1905635">
                <a:moveTo>
                  <a:pt x="0" y="190512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498080" y="46503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498080" y="43781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498080" y="41060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498080" y="3833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498080" y="35617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498080" y="32895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498080" y="3017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498080" y="2745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 txBox="1"/>
          <p:nvPr/>
        </p:nvSpPr>
        <p:spPr>
          <a:xfrm>
            <a:off x="7668259" y="3502022"/>
            <a:ext cx="1165860" cy="12287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8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984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58" name="object 658"/>
          <p:cNvSpPr txBox="1"/>
          <p:nvPr/>
        </p:nvSpPr>
        <p:spPr>
          <a:xfrm>
            <a:off x="7668259" y="322986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9" name="object 659"/>
          <p:cNvSpPr txBox="1"/>
          <p:nvPr/>
        </p:nvSpPr>
        <p:spPr>
          <a:xfrm>
            <a:off x="7668259" y="295770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0" name="object 660"/>
          <p:cNvSpPr txBox="1"/>
          <p:nvPr/>
        </p:nvSpPr>
        <p:spPr>
          <a:xfrm>
            <a:off x="7668259" y="268553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1141094" y="4769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141094" y="4769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217930" y="4654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217930" y="46540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234947" y="4628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234947" y="4628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337310" y="4475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337310" y="4475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422653" y="4349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422653" y="4349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439672" y="4323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439672" y="4323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597533" y="4094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597533" y="4094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682876" y="3973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682876" y="3973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489073" y="3005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489073" y="3005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527554" y="2970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527554" y="2970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544572" y="2955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544572" y="2955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600070" y="2907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600070" y="2907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629916" y="2883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629916" y="2883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655442" y="2863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655442" y="2863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727960" y="281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727960" y="281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774950" y="27781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774950" y="27781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847467" y="2733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847467" y="2733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860294" y="2726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860294" y="2726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877311" y="271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877311" y="2716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915666" y="2696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915666" y="2696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983992" y="2664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983992" y="2664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996819" y="2659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996819" y="2659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018154" y="2650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018154" y="2650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158870" y="2608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158870" y="2608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261233" y="2594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261233" y="2594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269741" y="25934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269741" y="25934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282569" y="2592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282569" y="2592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308222" y="2592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308222" y="2592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333750" y="2592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333750" y="2592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359403" y="2593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359403" y="2593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406266" y="2597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406266" y="2597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470275" y="2607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470275" y="2607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504438" y="2614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504438" y="2614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521455" y="2618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521455" y="2618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568446" y="26324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568446" y="26324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589782" y="2639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589782" y="2639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598290" y="2642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598290" y="2642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657980" y="26645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657980" y="26645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734815" y="2698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734815" y="2698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743325" y="2702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743325" y="2702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995039" y="2852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995039" y="2852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059046" y="2897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059046" y="2897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238116" y="3035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238116" y="3035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468495" y="3229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468495" y="3229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481321" y="32409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481321" y="32409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553839" y="3304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553839" y="3304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694554" y="3427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694554" y="3427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733035" y="3461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733035" y="34611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767071" y="3490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767071" y="3490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792726" y="35125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792726" y="35125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835397" y="3549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835397" y="3549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890896" y="3595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890896" y="3595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899405" y="3602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899405" y="3602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907915" y="3609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907915" y="3609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971922" y="3661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971922" y="3661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069966" y="3737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069966" y="3737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108447" y="3766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108447" y="3766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116957" y="3772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116957" y="3772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313171" y="3908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313171" y="39082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407025" y="3967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407025" y="3967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445378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445378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471033" y="4005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471033" y="4005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586221" y="4070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586221" y="4070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641594" y="4099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641594" y="4099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692775" y="4125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692775" y="4125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726938" y="4142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726938" y="4142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752591" y="4155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752591" y="4155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927471" y="42350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927471" y="42350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012815" y="4270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012815" y="4270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042659" y="4282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042659" y="4282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174866" y="4333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174866" y="4333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354064" y="4395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354064" y="4395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430898" y="4420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430898" y="4420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460744" y="4429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460744" y="4429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516116" y="4446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516116" y="4446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541769" y="4453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541769" y="4453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580123" y="4465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580123" y="4465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597268" y="4470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597268" y="4470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742303" y="4510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742303" y="4510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925691" y="4558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925691" y="4558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7057897" y="4591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7057897" y="4591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7100569" y="4601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7100569" y="4601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7237094" y="46352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7237094" y="46352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 txBox="1"/>
          <p:nvPr/>
        </p:nvSpPr>
        <p:spPr>
          <a:xfrm>
            <a:off x="127520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91596800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8" name="object 828"/>
          <p:cNvSpPr txBox="1"/>
          <p:nvPr/>
        </p:nvSpPr>
        <p:spPr>
          <a:xfrm>
            <a:off x="212839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91597000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9" name="object 829"/>
          <p:cNvSpPr txBox="1"/>
          <p:nvPr/>
        </p:nvSpPr>
        <p:spPr>
          <a:xfrm>
            <a:off x="298157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91597200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0" name="object 830"/>
          <p:cNvSpPr txBox="1"/>
          <p:nvPr/>
        </p:nvSpPr>
        <p:spPr>
          <a:xfrm>
            <a:off x="383476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91597400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1" name="object 831"/>
          <p:cNvSpPr txBox="1"/>
          <p:nvPr/>
        </p:nvSpPr>
        <p:spPr>
          <a:xfrm>
            <a:off x="468795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91597600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2" name="object 832"/>
          <p:cNvSpPr txBox="1"/>
          <p:nvPr/>
        </p:nvSpPr>
        <p:spPr>
          <a:xfrm>
            <a:off x="554113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91597800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3" name="object 833"/>
          <p:cNvSpPr txBox="1"/>
          <p:nvPr/>
        </p:nvSpPr>
        <p:spPr>
          <a:xfrm>
            <a:off x="639432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91598000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4" name="object 834"/>
          <p:cNvSpPr txBox="1"/>
          <p:nvPr/>
        </p:nvSpPr>
        <p:spPr>
          <a:xfrm>
            <a:off x="594230" y="502479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5" name="object 835"/>
          <p:cNvSpPr txBox="1"/>
          <p:nvPr/>
        </p:nvSpPr>
        <p:spPr>
          <a:xfrm>
            <a:off x="594230" y="43334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36" name="object 836"/>
          <p:cNvSpPr txBox="1"/>
          <p:nvPr/>
        </p:nvSpPr>
        <p:spPr>
          <a:xfrm>
            <a:off x="594230" y="364201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594230" y="29506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38" name="object 838"/>
          <p:cNvSpPr txBox="1"/>
          <p:nvPr/>
        </p:nvSpPr>
        <p:spPr>
          <a:xfrm>
            <a:off x="594230" y="225923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LINC00865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91596710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841" name="object 84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2288667" y="3153536"/>
            <a:ext cx="5209540" cy="272415"/>
          </a:xfrm>
          <a:custGeom>
            <a:avLst/>
            <a:gdLst/>
            <a:ahLst/>
            <a:cxnLst/>
            <a:rect l="l" t="t" r="r" b="b"/>
            <a:pathLst>
              <a:path w="5209540" h="272414">
                <a:moveTo>
                  <a:pt x="0" y="272161"/>
                </a:moveTo>
                <a:lnTo>
                  <a:pt x="5209412" y="272161"/>
                </a:lnTo>
                <a:lnTo>
                  <a:pt x="5209412" y="0"/>
                </a:lnTo>
                <a:lnTo>
                  <a:pt x="0" y="0"/>
                </a:lnTo>
                <a:lnTo>
                  <a:pt x="0" y="27216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 txBox="1"/>
          <p:nvPr/>
        </p:nvSpPr>
        <p:spPr>
          <a:xfrm>
            <a:off x="7160132" y="323811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6" name="object 84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44" name="object 844"/>
          <p:cNvSpPr txBox="1"/>
          <p:nvPr/>
        </p:nvSpPr>
        <p:spPr>
          <a:xfrm>
            <a:off x="914400" y="2881376"/>
            <a:ext cx="1370330" cy="27241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5" name="object 84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2497" y="3303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2497" y="3303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98372" y="3312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98372" y="3312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22121" y="3325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22121" y="3325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41933" y="3337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41933" y="3337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93494" y="3367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93494" y="3367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18792" y="3786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18792" y="3786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50542" y="3804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50542" y="3804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70354" y="3816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70354" y="3816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50845" y="4036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50845" y="4036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66720" y="4045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66720" y="4045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74595" y="4050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74595" y="4050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494407" y="4061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494407" y="4061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57907" y="4098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57907" y="4098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29154" y="4140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29154" y="4140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17761" y="4305871"/>
            <a:ext cx="2684017" cy="90474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677153" y="5135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677153" y="5135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744590" y="5119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744590" y="5119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756402" y="5116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756402" y="5116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887211" y="5077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887211" y="5077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895213" y="5074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895213" y="5074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942710" y="5058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942710" y="5058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954648" y="5053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954648" y="5053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982334" y="5043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982334" y="5043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002146" y="5035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002146" y="5035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081521" y="5003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081521" y="5003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188455" y="4954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188455" y="4954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236080" y="4931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236080" y="4931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450076" y="4817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450076" y="4817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21450" y="4776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21450" y="4776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549135" y="4759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549135" y="4759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620509" y="4716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20509" y="4716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679945" y="4679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679945" y="4679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15632" y="4657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715632" y="4657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771131" y="4621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771131" y="4621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957441" y="4498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57441" y="4498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65315" y="4493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965315" y="4493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16877" y="4458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016877" y="4458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12000" y="439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112000" y="439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171435" y="4352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171435" y="4352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242809" y="430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242809" y="430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1312799" y="5486400"/>
            <a:ext cx="5945505" cy="0"/>
          </a:xfrm>
          <a:custGeom>
            <a:avLst/>
            <a:gdLst/>
            <a:ahLst/>
            <a:cxnLst/>
            <a:rect l="l" t="t" r="r" b="b"/>
            <a:pathLst>
              <a:path w="5945505">
                <a:moveTo>
                  <a:pt x="0" y="0"/>
                </a:moveTo>
                <a:lnTo>
                  <a:pt x="594537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131279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29463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7646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2581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914400" y="2256027"/>
            <a:ext cx="0" cy="3028950"/>
          </a:xfrm>
          <a:custGeom>
            <a:avLst/>
            <a:gdLst/>
            <a:ahLst/>
            <a:cxnLst/>
            <a:rect l="l" t="t" r="r" b="b"/>
            <a:pathLst>
              <a:path h="3028950">
                <a:moveTo>
                  <a:pt x="0" y="0"/>
                </a:moveTo>
                <a:lnTo>
                  <a:pt x="0" y="302869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22960" y="5284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975097" y="4779771"/>
            <a:ext cx="2523490" cy="0"/>
          </a:xfrm>
          <a:custGeom>
            <a:avLst/>
            <a:gdLst/>
            <a:ahLst/>
            <a:cxnLst/>
            <a:rect l="l" t="t" r="r" b="b"/>
            <a:pathLst>
              <a:path w="2523490">
                <a:moveTo>
                  <a:pt x="0" y="0"/>
                </a:moveTo>
                <a:lnTo>
                  <a:pt x="2522982" y="0"/>
                </a:lnTo>
              </a:path>
            </a:pathLst>
          </a:custGeom>
          <a:ln w="100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22960" y="4779771"/>
            <a:ext cx="193040" cy="0"/>
          </a:xfrm>
          <a:custGeom>
            <a:avLst/>
            <a:gdLst/>
            <a:ahLst/>
            <a:cxnLst/>
            <a:rect l="l" t="t" r="r" b="b"/>
            <a:pathLst>
              <a:path w="193040">
                <a:moveTo>
                  <a:pt x="0" y="0"/>
                </a:moveTo>
                <a:lnTo>
                  <a:pt x="192531" y="0"/>
                </a:lnTo>
              </a:path>
            </a:pathLst>
          </a:custGeom>
          <a:ln w="100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22960" y="4275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22960" y="3770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22960" y="3265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822960" y="27607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822960" y="22560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149603" y="3285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149603" y="3293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153477" y="3293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185291" y="3305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185291" y="3319017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3020" y="0"/>
                </a:lnTo>
              </a:path>
            </a:pathLst>
          </a:custGeom>
          <a:ln w="18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189164" y="33143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201166" y="3314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205039" y="3323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224914" y="33286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224914" y="3343021"/>
            <a:ext cx="37465" cy="0"/>
          </a:xfrm>
          <a:custGeom>
            <a:avLst/>
            <a:gdLst/>
            <a:ahLst/>
            <a:cxnLst/>
            <a:rect l="l" t="t" r="r" b="b"/>
            <a:pathLst>
              <a:path w="37465">
                <a:moveTo>
                  <a:pt x="0" y="0"/>
                </a:moveTo>
                <a:lnTo>
                  <a:pt x="37084" y="0"/>
                </a:lnTo>
              </a:path>
            </a:pathLst>
          </a:custGeom>
          <a:ln w="209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228788" y="33372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244853" y="33402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248600" y="33487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296288" y="3369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296288" y="33784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300162" y="3378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021713" y="37890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021713" y="3797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2025459" y="37976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053335" y="38074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053335" y="38159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2057209" y="3816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2073148" y="3818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073148" y="38275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2077021" y="38274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453639" y="40393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453639" y="4052570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3020" y="0"/>
                </a:lnTo>
              </a:path>
            </a:pathLst>
          </a:custGeom>
          <a:ln w="18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457513" y="40479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469514" y="4048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473388" y="4057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477516" y="4053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477516" y="4067492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6" y="0"/>
                </a:lnTo>
              </a:path>
            </a:pathLst>
          </a:custGeom>
          <a:ln w="210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481262" y="4061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497327" y="40646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501074" y="4073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560701" y="4101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560701" y="4110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564574" y="41100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632075" y="4142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632075" y="41515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635821" y="4151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837751" y="3980370"/>
            <a:ext cx="3505962" cy="137871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452996" y="4820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452996" y="48290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456743" y="4828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524243" y="47791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524243" y="47877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528117" y="47877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552056" y="4762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552056" y="47712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555803" y="47713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623431" y="4719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623431" y="4728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627177" y="4728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682867" y="46824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682867" y="46911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686613" y="4691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718554" y="46600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718554" y="46685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722300" y="46685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774053" y="4624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74053" y="4632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777799" y="4633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960234" y="4501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960234" y="4509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964108" y="4509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968235" y="44958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968235" y="45044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971982" y="45043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019797" y="4461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019797" y="4469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023544" y="4469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114920" y="4395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114920" y="44044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18667" y="44045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174356" y="43550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174356" y="43637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178103" y="4363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245731" y="43059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245731" y="43144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249477" y="4314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158239" y="2052320"/>
            <a:ext cx="0" cy="1479550"/>
          </a:xfrm>
          <a:custGeom>
            <a:avLst/>
            <a:gdLst/>
            <a:ahLst/>
            <a:cxnLst/>
            <a:rect l="l" t="t" r="r" b="b"/>
            <a:pathLst>
              <a:path h="1479550">
                <a:moveTo>
                  <a:pt x="0" y="0"/>
                </a:moveTo>
                <a:lnTo>
                  <a:pt x="0" y="14790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158239" y="3768978"/>
            <a:ext cx="0" cy="766445"/>
          </a:xfrm>
          <a:custGeom>
            <a:avLst/>
            <a:gdLst/>
            <a:ahLst/>
            <a:cxnLst/>
            <a:rect l="l" t="t" r="r" b="b"/>
            <a:pathLst>
              <a:path h="766445">
                <a:moveTo>
                  <a:pt x="0" y="0"/>
                </a:moveTo>
                <a:lnTo>
                  <a:pt x="0" y="766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066800" y="45352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193927" y="2096897"/>
            <a:ext cx="0" cy="1434465"/>
          </a:xfrm>
          <a:custGeom>
            <a:avLst/>
            <a:gdLst/>
            <a:ahLst/>
            <a:cxnLst/>
            <a:rect l="l" t="t" r="r" b="b"/>
            <a:pathLst>
              <a:path h="1434464">
                <a:moveTo>
                  <a:pt x="0" y="0"/>
                </a:moveTo>
                <a:lnTo>
                  <a:pt x="0" y="14344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193927" y="3768978"/>
            <a:ext cx="0" cy="763270"/>
          </a:xfrm>
          <a:custGeom>
            <a:avLst/>
            <a:gdLst/>
            <a:ahLst/>
            <a:cxnLst/>
            <a:rect l="l" t="t" r="r" b="b"/>
            <a:pathLst>
              <a:path h="763270">
                <a:moveTo>
                  <a:pt x="0" y="0"/>
                </a:moveTo>
                <a:lnTo>
                  <a:pt x="0" y="7630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02486" y="4531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02486" y="20968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209802" y="2116582"/>
            <a:ext cx="0" cy="1414780"/>
          </a:xfrm>
          <a:custGeom>
            <a:avLst/>
            <a:gdLst/>
            <a:ahLst/>
            <a:cxnLst/>
            <a:rect l="l" t="t" r="r" b="b"/>
            <a:pathLst>
              <a:path h="1414779">
                <a:moveTo>
                  <a:pt x="0" y="0"/>
                </a:moveTo>
                <a:lnTo>
                  <a:pt x="0" y="1414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209802" y="3768978"/>
            <a:ext cx="0" cy="762000"/>
          </a:xfrm>
          <a:custGeom>
            <a:avLst/>
            <a:gdLst/>
            <a:ahLst/>
            <a:cxnLst/>
            <a:rect l="l" t="t" r="r" b="b"/>
            <a:pathLst>
              <a:path h="762000">
                <a:moveTo>
                  <a:pt x="0" y="0"/>
                </a:moveTo>
                <a:lnTo>
                  <a:pt x="0" y="7614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18361" y="4530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118361" y="21165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233550" y="2146300"/>
            <a:ext cx="0" cy="1385570"/>
          </a:xfrm>
          <a:custGeom>
            <a:avLst/>
            <a:gdLst/>
            <a:ahLst/>
            <a:cxnLst/>
            <a:rect l="l" t="t" r="r" b="b"/>
            <a:pathLst>
              <a:path h="1385570">
                <a:moveTo>
                  <a:pt x="0" y="0"/>
                </a:moveTo>
                <a:lnTo>
                  <a:pt x="0" y="1385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233550" y="3768978"/>
            <a:ext cx="0" cy="759460"/>
          </a:xfrm>
          <a:custGeom>
            <a:avLst/>
            <a:gdLst/>
            <a:ahLst/>
            <a:cxnLst/>
            <a:rect l="l" t="t" r="r" b="b"/>
            <a:pathLst>
              <a:path h="759460">
                <a:moveTo>
                  <a:pt x="0" y="0"/>
                </a:moveTo>
                <a:lnTo>
                  <a:pt x="0" y="759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42111" y="4528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42111" y="21463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53363" y="2170938"/>
            <a:ext cx="0" cy="1360805"/>
          </a:xfrm>
          <a:custGeom>
            <a:avLst/>
            <a:gdLst/>
            <a:ahLst/>
            <a:cxnLst/>
            <a:rect l="l" t="t" r="r" b="b"/>
            <a:pathLst>
              <a:path h="1360804">
                <a:moveTo>
                  <a:pt x="0" y="0"/>
                </a:moveTo>
                <a:lnTo>
                  <a:pt x="0" y="13604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53363" y="3768978"/>
            <a:ext cx="0" cy="757555"/>
          </a:xfrm>
          <a:custGeom>
            <a:avLst/>
            <a:gdLst/>
            <a:ahLst/>
            <a:cxnLst/>
            <a:rect l="l" t="t" r="r" b="b"/>
            <a:pathLst>
              <a:path h="757554">
                <a:moveTo>
                  <a:pt x="0" y="0"/>
                </a:moveTo>
                <a:lnTo>
                  <a:pt x="0" y="7575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161922" y="4526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161922" y="21709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304925" y="2234819"/>
            <a:ext cx="0" cy="1296670"/>
          </a:xfrm>
          <a:custGeom>
            <a:avLst/>
            <a:gdLst/>
            <a:ahLst/>
            <a:cxnLst/>
            <a:rect l="l" t="t" r="r" b="b"/>
            <a:pathLst>
              <a:path h="1296670">
                <a:moveTo>
                  <a:pt x="0" y="0"/>
                </a:moveTo>
                <a:lnTo>
                  <a:pt x="0" y="12965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304925" y="3768978"/>
            <a:ext cx="0" cy="753110"/>
          </a:xfrm>
          <a:custGeom>
            <a:avLst/>
            <a:gdLst/>
            <a:ahLst/>
            <a:cxnLst/>
            <a:rect l="l" t="t" r="r" b="b"/>
            <a:pathLst>
              <a:path h="753110">
                <a:moveTo>
                  <a:pt x="0" y="0"/>
                </a:moveTo>
                <a:lnTo>
                  <a:pt x="0" y="7531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13485" y="4522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213485" y="22348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030222" y="3094863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030222" y="3768978"/>
            <a:ext cx="0" cy="731520"/>
          </a:xfrm>
          <a:custGeom>
            <a:avLst/>
            <a:gdLst/>
            <a:ahLst/>
            <a:cxnLst/>
            <a:rect l="l" t="t" r="r" b="b"/>
            <a:pathLst>
              <a:path h="731520">
                <a:moveTo>
                  <a:pt x="0" y="0"/>
                </a:moveTo>
                <a:lnTo>
                  <a:pt x="0" y="7315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938782" y="45004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38782" y="30948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61972" y="3130042"/>
            <a:ext cx="0" cy="401320"/>
          </a:xfrm>
          <a:custGeom>
            <a:avLst/>
            <a:gdLst/>
            <a:ahLst/>
            <a:cxnLst/>
            <a:rect l="l" t="t" r="r" b="b"/>
            <a:pathLst>
              <a:path h="401320">
                <a:moveTo>
                  <a:pt x="0" y="0"/>
                </a:moveTo>
                <a:lnTo>
                  <a:pt x="0" y="401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061972" y="3768978"/>
            <a:ext cx="0" cy="733425"/>
          </a:xfrm>
          <a:custGeom>
            <a:avLst/>
            <a:gdLst/>
            <a:ahLst/>
            <a:cxnLst/>
            <a:rect l="l" t="t" r="r" b="b"/>
            <a:pathLst>
              <a:path h="733425">
                <a:moveTo>
                  <a:pt x="0" y="0"/>
                </a:moveTo>
                <a:lnTo>
                  <a:pt x="0" y="7330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70532" y="4502594"/>
            <a:ext cx="203200" cy="0"/>
          </a:xfrm>
          <a:custGeom>
            <a:avLst/>
            <a:gdLst/>
            <a:ahLst/>
            <a:cxnLst/>
            <a:rect l="l" t="t" r="r" b="b"/>
            <a:pathLst>
              <a:path w="203200">
                <a:moveTo>
                  <a:pt x="0" y="0"/>
                </a:moveTo>
                <a:lnTo>
                  <a:pt x="202692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970532" y="3130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81783" y="3151758"/>
            <a:ext cx="0" cy="379730"/>
          </a:xfrm>
          <a:custGeom>
            <a:avLst/>
            <a:gdLst/>
            <a:ahLst/>
            <a:cxnLst/>
            <a:rect l="l" t="t" r="r" b="b"/>
            <a:pathLst>
              <a:path h="379729">
                <a:moveTo>
                  <a:pt x="0" y="0"/>
                </a:moveTo>
                <a:lnTo>
                  <a:pt x="0" y="3796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81783" y="3768978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5">
                <a:moveTo>
                  <a:pt x="0" y="0"/>
                </a:moveTo>
                <a:lnTo>
                  <a:pt x="0" y="734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990344" y="31517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462276" y="3768978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7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370835" y="45467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478151" y="3768978"/>
            <a:ext cx="0" cy="780415"/>
          </a:xfrm>
          <a:custGeom>
            <a:avLst/>
            <a:gdLst/>
            <a:ahLst/>
            <a:cxnLst/>
            <a:rect l="l" t="t" r="r" b="b"/>
            <a:pathLst>
              <a:path h="780414">
                <a:moveTo>
                  <a:pt x="0" y="0"/>
                </a:moveTo>
                <a:lnTo>
                  <a:pt x="0" y="780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386710" y="4550092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486025" y="3768978"/>
            <a:ext cx="0" cy="782320"/>
          </a:xfrm>
          <a:custGeom>
            <a:avLst/>
            <a:gdLst/>
            <a:ahLst/>
            <a:cxnLst/>
            <a:rect l="l" t="t" r="r" b="b"/>
            <a:pathLst>
              <a:path h="782320">
                <a:moveTo>
                  <a:pt x="0" y="0"/>
                </a:moveTo>
                <a:lnTo>
                  <a:pt x="0" y="7818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05836" y="3768978"/>
            <a:ext cx="0" cy="785495"/>
          </a:xfrm>
          <a:custGeom>
            <a:avLst/>
            <a:gdLst/>
            <a:ahLst/>
            <a:cxnLst/>
            <a:rect l="l" t="t" r="r" b="b"/>
            <a:pathLst>
              <a:path h="785495">
                <a:moveTo>
                  <a:pt x="0" y="0"/>
                </a:moveTo>
                <a:lnTo>
                  <a:pt x="0" y="785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414397" y="4554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569336" y="3768978"/>
            <a:ext cx="0" cy="798195"/>
          </a:xfrm>
          <a:custGeom>
            <a:avLst/>
            <a:gdLst/>
            <a:ahLst/>
            <a:cxnLst/>
            <a:rect l="l" t="t" r="r" b="b"/>
            <a:pathLst>
              <a:path h="798195">
                <a:moveTo>
                  <a:pt x="0" y="0"/>
                </a:moveTo>
                <a:lnTo>
                  <a:pt x="0" y="797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477897" y="4566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640583" y="3768978"/>
            <a:ext cx="0" cy="813435"/>
          </a:xfrm>
          <a:custGeom>
            <a:avLst/>
            <a:gdLst/>
            <a:ahLst/>
            <a:cxnLst/>
            <a:rect l="l" t="t" r="r" b="b"/>
            <a:pathLst>
              <a:path h="813435">
                <a:moveTo>
                  <a:pt x="0" y="0"/>
                </a:moveTo>
                <a:lnTo>
                  <a:pt x="0" y="8129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549144" y="45819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61505" y="4689094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2799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370065" y="49690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370065" y="46890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32880" y="4649089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5">
                <a:moveTo>
                  <a:pt x="0" y="2773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441440" y="4926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441440" y="4649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60566" y="4633086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2763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469126" y="4909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469126" y="46330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631940" y="4590922"/>
            <a:ext cx="0" cy="274320"/>
          </a:xfrm>
          <a:custGeom>
            <a:avLst/>
            <a:gdLst/>
            <a:ahLst/>
            <a:cxnLst/>
            <a:rect l="l" t="t" r="r" b="b"/>
            <a:pathLst>
              <a:path h="274320">
                <a:moveTo>
                  <a:pt x="0" y="2743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40500" y="4865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40500" y="4590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691376" y="4554601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2729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99935" y="4827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9935" y="4554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727063" y="4532376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2722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35622" y="4804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35622" y="4532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782561" y="4497070"/>
            <a:ext cx="0" cy="271780"/>
          </a:xfrm>
          <a:custGeom>
            <a:avLst/>
            <a:gdLst/>
            <a:ahLst/>
            <a:cxnLst/>
            <a:rect l="l" t="t" r="r" b="b"/>
            <a:pathLst>
              <a:path h="271779">
                <a:moveTo>
                  <a:pt x="0" y="2717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91121" y="47688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91121" y="4497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968870" y="4372736"/>
            <a:ext cx="0" cy="274320"/>
          </a:xfrm>
          <a:custGeom>
            <a:avLst/>
            <a:gdLst/>
            <a:ahLst/>
            <a:cxnLst/>
            <a:rect l="l" t="t" r="r" b="b"/>
            <a:pathLst>
              <a:path h="274320">
                <a:moveTo>
                  <a:pt x="0" y="2740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877431" y="4644199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4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877431" y="4370006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4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976744" y="4367276"/>
            <a:ext cx="0" cy="274320"/>
          </a:xfrm>
          <a:custGeom>
            <a:avLst/>
            <a:gdLst/>
            <a:ahLst/>
            <a:cxnLst/>
            <a:rect l="l" t="t" r="r" b="b"/>
            <a:pathLst>
              <a:path h="274320">
                <a:moveTo>
                  <a:pt x="0" y="2743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028306" y="4331208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2766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936867" y="46078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936867" y="43312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123430" y="4263516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2820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031990" y="45455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031990" y="42635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182866" y="4220336"/>
            <a:ext cx="0" cy="287020"/>
          </a:xfrm>
          <a:custGeom>
            <a:avLst/>
            <a:gdLst/>
            <a:ahLst/>
            <a:cxnLst/>
            <a:rect l="l" t="t" r="r" b="b"/>
            <a:pathLst>
              <a:path h="287020">
                <a:moveTo>
                  <a:pt x="0" y="2867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091426" y="4507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091426" y="42203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254240" y="4167885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2932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162800" y="4461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162800" y="4167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498080" y="3412616"/>
            <a:ext cx="0" cy="1663064"/>
          </a:xfrm>
          <a:custGeom>
            <a:avLst/>
            <a:gdLst/>
            <a:ahLst/>
            <a:cxnLst/>
            <a:rect l="l" t="t" r="r" b="b"/>
            <a:pathLst>
              <a:path h="1663064">
                <a:moveTo>
                  <a:pt x="0" y="166293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498080" y="50755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498080" y="48380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498080" y="46004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498080" y="4362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498080" y="4125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498080" y="3887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498080" y="36502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498080" y="3412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 txBox="1"/>
          <p:nvPr/>
        </p:nvSpPr>
        <p:spPr>
          <a:xfrm>
            <a:off x="7668259" y="5015989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7668259" y="4540755"/>
            <a:ext cx="743585" cy="377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732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7668259" y="430326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7668259" y="406564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5" name="object 275"/>
          <p:cNvSpPr txBox="1"/>
          <p:nvPr/>
        </p:nvSpPr>
        <p:spPr>
          <a:xfrm>
            <a:off x="7668259" y="3590541"/>
            <a:ext cx="311785" cy="3771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731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6" name="object 276"/>
          <p:cNvSpPr txBox="1"/>
          <p:nvPr/>
        </p:nvSpPr>
        <p:spPr>
          <a:xfrm>
            <a:off x="7668259" y="335292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1141094" y="3276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141094" y="3276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176782" y="3297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176782" y="3297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192657" y="3306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192657" y="3306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216405" y="3320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16405" y="3320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236217" y="3331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236217" y="3331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287780" y="3361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287780" y="3361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13076" y="3780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013076" y="3780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044826" y="3798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044826" y="3798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064639" y="3810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064639" y="3810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445130" y="4030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445130" y="4030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461005" y="4039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461005" y="4039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468879" y="4044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468879" y="4044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488692" y="405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488692" y="4056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552192" y="4092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552192" y="4092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623439" y="4134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623439" y="4134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444360" y="4811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444360" y="4811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515734" y="4770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515734" y="4770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543420" y="4754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543420" y="4754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614794" y="4710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614794" y="4710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674231" y="4673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674231" y="4673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709918" y="4651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709918" y="4651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765417" y="4615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765417" y="4615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951726" y="4492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951726" y="4492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959600" y="4487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959600" y="4487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011161" y="4452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011161" y="4452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106284" y="43873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106284" y="43873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165720" y="43465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165720" y="43465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237094" y="4297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237094" y="4297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 txBox="1"/>
          <p:nvPr/>
        </p:nvSpPr>
        <p:spPr>
          <a:xfrm>
            <a:off x="104597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81002500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302767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81003000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500951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81003500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699135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81004000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594230" y="5206855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</a:t>
            </a:r>
            <a:endParaRPr sz="900">
              <a:latin typeface="Arial"/>
              <a:cs typeface="Arial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594230" y="4735507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594230" y="4230682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340" name="object 340"/>
          <p:cNvSpPr txBox="1"/>
          <p:nvPr/>
        </p:nvSpPr>
        <p:spPr>
          <a:xfrm>
            <a:off x="594230" y="3725857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594230" y="3221032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</a:t>
            </a:r>
            <a:endParaRPr sz="900">
              <a:latin typeface="Arial"/>
              <a:cs typeface="Arial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594230" y="2716334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594230" y="2211509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5</a:t>
            </a:r>
            <a:endParaRPr sz="900">
              <a:latin typeface="Arial"/>
              <a:cs typeface="Arial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ZMIZ1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81002461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150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47" name="object 347"/>
          <p:cNvSpPr/>
          <p:nvPr/>
        </p:nvSpPr>
        <p:spPr>
          <a:xfrm>
            <a:off x="1015491" y="4719192"/>
            <a:ext cx="3959860" cy="238125"/>
          </a:xfrm>
          <a:custGeom>
            <a:avLst/>
            <a:gdLst/>
            <a:ahLst/>
            <a:cxnLst/>
            <a:rect l="l" t="t" r="r" b="b"/>
            <a:pathLst>
              <a:path w="3959860" h="238125">
                <a:moveTo>
                  <a:pt x="0" y="237616"/>
                </a:moveTo>
                <a:lnTo>
                  <a:pt x="3959605" y="237616"/>
                </a:lnTo>
                <a:lnTo>
                  <a:pt x="3959605" y="0"/>
                </a:lnTo>
                <a:lnTo>
                  <a:pt x="0" y="0"/>
                </a:lnTo>
                <a:lnTo>
                  <a:pt x="0" y="23761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 txBox="1"/>
          <p:nvPr/>
        </p:nvSpPr>
        <p:spPr>
          <a:xfrm>
            <a:off x="2830195" y="4784215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4979161" y="4244085"/>
            <a:ext cx="277495" cy="238125"/>
          </a:xfrm>
          <a:custGeom>
            <a:avLst/>
            <a:gdLst/>
            <a:ahLst/>
            <a:cxnLst/>
            <a:rect l="l" t="t" r="r" b="b"/>
            <a:pathLst>
              <a:path w="277495" h="238125">
                <a:moveTo>
                  <a:pt x="0" y="237617"/>
                </a:moveTo>
                <a:lnTo>
                  <a:pt x="277495" y="237617"/>
                </a:lnTo>
                <a:lnTo>
                  <a:pt x="277495" y="0"/>
                </a:lnTo>
                <a:lnTo>
                  <a:pt x="0" y="0"/>
                </a:lnTo>
                <a:lnTo>
                  <a:pt x="0" y="2376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 txBox="1"/>
          <p:nvPr/>
        </p:nvSpPr>
        <p:spPr>
          <a:xfrm>
            <a:off x="4997196" y="431812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4979161" y="3768978"/>
            <a:ext cx="277495" cy="238125"/>
          </a:xfrm>
          <a:custGeom>
            <a:avLst/>
            <a:gdLst/>
            <a:ahLst/>
            <a:cxnLst/>
            <a:rect l="l" t="t" r="r" b="b"/>
            <a:pathLst>
              <a:path w="277495" h="238125">
                <a:moveTo>
                  <a:pt x="0" y="237617"/>
                </a:moveTo>
                <a:lnTo>
                  <a:pt x="277495" y="237617"/>
                </a:lnTo>
                <a:lnTo>
                  <a:pt x="277495" y="0"/>
                </a:lnTo>
                <a:lnTo>
                  <a:pt x="0" y="0"/>
                </a:lnTo>
                <a:lnTo>
                  <a:pt x="0" y="23761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 txBox="1"/>
          <p:nvPr/>
        </p:nvSpPr>
        <p:spPr>
          <a:xfrm>
            <a:off x="5023739" y="383628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4979161" y="4006469"/>
            <a:ext cx="277495" cy="238125"/>
          </a:xfrm>
          <a:custGeom>
            <a:avLst/>
            <a:gdLst/>
            <a:ahLst/>
            <a:cxnLst/>
            <a:rect l="l" t="t" r="r" b="b"/>
            <a:pathLst>
              <a:path w="277495" h="238125">
                <a:moveTo>
                  <a:pt x="0" y="237616"/>
                </a:moveTo>
                <a:lnTo>
                  <a:pt x="277495" y="237616"/>
                </a:lnTo>
                <a:lnTo>
                  <a:pt x="277495" y="0"/>
                </a:lnTo>
                <a:lnTo>
                  <a:pt x="0" y="0"/>
                </a:lnTo>
                <a:lnTo>
                  <a:pt x="0" y="23761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 txBox="1"/>
          <p:nvPr/>
        </p:nvSpPr>
        <p:spPr>
          <a:xfrm>
            <a:off x="4941189" y="407695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914400" y="3531361"/>
            <a:ext cx="4346575" cy="238125"/>
          </a:xfrm>
          <a:custGeom>
            <a:avLst/>
            <a:gdLst/>
            <a:ahLst/>
            <a:cxnLst/>
            <a:rect l="l" t="t" r="r" b="b"/>
            <a:pathLst>
              <a:path w="4346575" h="238125">
                <a:moveTo>
                  <a:pt x="0" y="237617"/>
                </a:moveTo>
                <a:lnTo>
                  <a:pt x="4346194" y="237617"/>
                </a:lnTo>
                <a:lnTo>
                  <a:pt x="4346194" y="0"/>
                </a:lnTo>
                <a:lnTo>
                  <a:pt x="0" y="0"/>
                </a:lnTo>
                <a:lnTo>
                  <a:pt x="0" y="23761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 txBox="1"/>
          <p:nvPr/>
        </p:nvSpPr>
        <p:spPr>
          <a:xfrm>
            <a:off x="5260594" y="3531361"/>
            <a:ext cx="2237740" cy="238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5260594" y="3531361"/>
            <a:ext cx="2237740" cy="238125"/>
          </a:xfrm>
          <a:custGeom>
            <a:avLst/>
            <a:gdLst/>
            <a:ahLst/>
            <a:cxnLst/>
            <a:rect l="l" t="t" r="r" b="b"/>
            <a:pathLst>
              <a:path w="2237740" h="238125">
                <a:moveTo>
                  <a:pt x="0" y="237617"/>
                </a:moveTo>
                <a:lnTo>
                  <a:pt x="2237485" y="237617"/>
                </a:lnTo>
                <a:lnTo>
                  <a:pt x="2237485" y="0"/>
                </a:lnTo>
                <a:lnTo>
                  <a:pt x="0" y="0"/>
                </a:lnTo>
                <a:lnTo>
                  <a:pt x="0" y="23761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 txBox="1"/>
          <p:nvPr/>
        </p:nvSpPr>
        <p:spPr>
          <a:xfrm>
            <a:off x="7146290" y="360565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60" name="object 3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59" name="object 35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54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54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30477" y="2996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30477" y="2996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965960" y="3493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965960" y="3493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54682" y="369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154682" y="3697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236851" y="3784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236851" y="3784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337435" y="388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337435" y="388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562732" y="4109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562732" y="4109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702814" y="4239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702814" y="4239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708910" y="4244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708910" y="4244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775839" y="4303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775839" y="4303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06319" y="4330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06319" y="4330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812414" y="4335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812414" y="4335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818510" y="4340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818510" y="4340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824607" y="4345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824607" y="4345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09823" y="4416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09823" y="4416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64688" y="4461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64688" y="4461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976879" y="44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976879" y="4470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98673" y="456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98673" y="456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113913" y="4574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113913" y="4574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138170" y="4592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138170" y="4592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238754" y="466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238754" y="466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44723" y="466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44723" y="466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84346" y="4691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84346" y="4691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323971" y="4716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323971" y="4716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451859" y="4792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51859" y="4792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76701" y="4857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76701" y="4857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10228" y="4873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10228" y="4873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28390" y="4881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28390" y="4881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40582" y="4886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40582" y="4886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58870" y="4895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58870" y="4895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664965" y="4897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64965" y="4897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92397" y="4909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92397" y="4909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28973" y="4924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728973" y="4924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789807" y="4946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789807" y="4946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90264" y="4976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90264" y="4976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20744" y="4984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20744" y="4984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29888" y="4986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29888" y="4986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33392" y="5004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33392" y="5004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39489" y="500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39489" y="500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55185" y="5011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55185" y="5011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70883" y="5003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70883" y="5003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301363" y="4998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301363" y="4998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414011" y="4969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414011" y="4969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65828" y="4950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465828" y="4950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490211" y="4939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490211" y="4939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520565" y="492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20565" y="492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02860" y="4880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02860" y="4880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12004" y="4874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612004" y="4874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618101" y="4870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618101" y="4870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624196" y="4866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624196" y="4866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651502" y="4848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651502" y="4848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672838" y="4833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672838" y="4833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742941" y="4778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742941" y="4778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767198" y="4757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767198" y="4757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773295" y="4752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773295" y="4752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779390" y="4746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779390" y="4746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61051" y="4082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61051" y="4082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91530" y="4044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91530" y="4044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03596" y="4029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403596" y="4029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15788" y="4013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15788" y="4013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64555" y="3954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64555" y="3954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76747" y="3939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76747" y="3939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531484" y="387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531484" y="387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565013" y="3834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65013" y="3834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592445" y="3802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592445" y="3802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16828" y="377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16828" y="377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659373" y="3727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659373" y="3727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668517" y="3717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668517" y="3717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17285" y="3665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717285" y="3665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759958" y="3622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759958" y="3622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81294" y="36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81294" y="36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87263" y="3596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87263" y="3596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96407" y="3587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96407" y="3587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802503" y="3581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802503" y="3581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08598" y="357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08598" y="357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842127" y="3545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842127" y="3545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881751" y="3512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881751" y="3512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921247" y="3480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921247" y="3480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936488" y="3469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936488" y="3469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948679" y="3460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948679" y="3460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88760" y="337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8760" y="337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237985" y="331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237985" y="331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250178" y="330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50178" y="330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5932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5932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548501" y="3256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548501" y="3256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767830" y="3266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767830" y="3266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819518" y="327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819518" y="327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831710" y="3275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831710" y="3275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846951" y="3277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846951" y="3277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877431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77431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883527" y="3283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883527" y="3283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895718" y="3285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895718" y="3285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917055" y="3289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17055" y="3289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38264" y="329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38264" y="329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950456" y="3295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950456" y="3295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968743" y="32995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968743" y="32995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47992" y="3316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47992" y="3316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099681" y="3328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099681" y="3328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114920" y="333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114920" y="333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133208" y="3336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133208" y="3336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160641" y="3343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160641" y="3343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169784" y="3345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169784" y="3345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242809" y="3363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242809" y="3363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694179" y="5486400"/>
            <a:ext cx="4567555" cy="0"/>
          </a:xfrm>
          <a:custGeom>
            <a:avLst/>
            <a:gdLst/>
            <a:ahLst/>
            <a:cxnLst/>
            <a:rect l="l" t="t" r="r" b="b"/>
            <a:pathLst>
              <a:path w="4567555">
                <a:moveTo>
                  <a:pt x="0" y="0"/>
                </a:moveTo>
                <a:lnTo>
                  <a:pt x="456742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6941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21665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7391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616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914400" y="2298192"/>
            <a:ext cx="0" cy="2763520"/>
          </a:xfrm>
          <a:custGeom>
            <a:avLst/>
            <a:gdLst/>
            <a:ahLst/>
            <a:cxnLst/>
            <a:rect l="l" t="t" r="r" b="b"/>
            <a:pathLst>
              <a:path h="2763520">
                <a:moveTo>
                  <a:pt x="0" y="0"/>
                </a:moveTo>
                <a:lnTo>
                  <a:pt x="0" y="276313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5061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822960" y="4508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822960" y="3956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822960" y="3403472"/>
            <a:ext cx="5152390" cy="0"/>
          </a:xfrm>
          <a:custGeom>
            <a:avLst/>
            <a:gdLst/>
            <a:ahLst/>
            <a:cxnLst/>
            <a:rect l="l" t="t" r="r" b="b"/>
            <a:pathLst>
              <a:path w="5152390">
                <a:moveTo>
                  <a:pt x="0" y="0"/>
                </a:moveTo>
                <a:lnTo>
                  <a:pt x="515239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22960" y="2850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822960" y="2298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149603" y="2547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149603" y="2555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153477" y="2555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533271" y="2999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537144" y="3008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968754" y="3495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968754" y="3504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972627" y="3504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157602" y="3700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157602" y="37094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161349" y="37094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239772" y="3787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239772" y="37961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243518" y="37962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340229" y="3891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340229" y="38997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344102" y="38997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477960" y="3788219"/>
            <a:ext cx="2409063" cy="157086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363845" y="4084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363845" y="40935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367718" y="4093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394325" y="4047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394325" y="4055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398198" y="40556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406516" y="4031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406516" y="4040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410263" y="4040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418709" y="4016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418709" y="40253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422455" y="4025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467477" y="3956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467477" y="3965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471223" y="39655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479541" y="3942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479541" y="39507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483415" y="3950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34405" y="38762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534405" y="3884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538152" y="38848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567934" y="38369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567934" y="38454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571680" y="38454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595239" y="38051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595239" y="38136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599112" y="38137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619622" y="3777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619622" y="3785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623496" y="3786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662295" y="3730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662295" y="37387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666041" y="3738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671439" y="37202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671439" y="3728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675185" y="37287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720207" y="3668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720207" y="3677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723953" y="3677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762752" y="3625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762752" y="3634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766625" y="36341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784088" y="36048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784088" y="3606291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385" y="0"/>
                </a:lnTo>
              </a:path>
            </a:pathLst>
          </a:custGeom>
          <a:ln w="2400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787961" y="36134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90184" y="35990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90184" y="3600513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385" y="0"/>
                </a:lnTo>
              </a:path>
            </a:pathLst>
          </a:custGeom>
          <a:ln w="238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93930" y="3607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99328" y="35904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803074" y="35989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805423" y="35847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809170" y="35932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811520" y="3579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811520" y="35876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815266" y="35876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845047" y="35488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845047" y="3557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848794" y="35574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884545" y="35152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884545" y="3523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888418" y="35238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924169" y="3483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924169" y="3486658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384" y="0"/>
                </a:lnTo>
              </a:path>
            </a:pathLst>
          </a:custGeom>
          <a:ln w="2095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927915" y="3492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939409" y="3472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943155" y="3481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951601" y="3463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951601" y="3472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955347" y="3472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091682" y="3376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095428" y="33853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240779" y="3313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244653" y="33216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252971" y="3309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256845" y="3317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262115" y="33061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265989" y="3314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551421" y="32589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555168" y="32675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770623" y="3269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774497" y="32779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822440" y="32760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826186" y="32846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834631" y="3277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838378" y="32865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849871" y="3280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853618" y="3288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880225" y="3285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884098" y="3293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886320" y="32862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890194" y="3294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898513" y="3288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902386" y="3296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919848" y="3292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923722" y="33009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941184" y="32962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944931" y="3304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953377" y="3298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957123" y="3307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971665" y="33023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975411" y="33109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050785" y="3319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054659" y="33279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102602" y="33313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106348" y="33399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117842" y="3335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121588" y="3343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136003" y="33393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139876" y="3347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163434" y="33459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167308" y="33545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172579" y="33482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176452" y="33568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245604" y="3366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249477" y="3374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158239" y="2052320"/>
            <a:ext cx="0" cy="812165"/>
          </a:xfrm>
          <a:custGeom>
            <a:avLst/>
            <a:gdLst/>
            <a:ahLst/>
            <a:cxnLst/>
            <a:rect l="l" t="t" r="r" b="b"/>
            <a:pathLst>
              <a:path h="812164">
                <a:moveTo>
                  <a:pt x="0" y="0"/>
                </a:moveTo>
                <a:lnTo>
                  <a:pt x="0" y="811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541907" y="2583307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07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541907" y="3172586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60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50466" y="34328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450466" y="25833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977389" y="3172586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4">
                <a:moveTo>
                  <a:pt x="0" y="0"/>
                </a:moveTo>
                <a:lnTo>
                  <a:pt x="0" y="6936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885950" y="3866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166111" y="3364484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5">
                <a:moveTo>
                  <a:pt x="0" y="6899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074672" y="40544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074672" y="3364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248280" y="3456432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6794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156841" y="41358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156841" y="3456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348864" y="3565016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6694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257425" y="42344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257425" y="35650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372480" y="3717163"/>
            <a:ext cx="0" cy="753110"/>
          </a:xfrm>
          <a:custGeom>
            <a:avLst/>
            <a:gdLst/>
            <a:ahLst/>
            <a:cxnLst/>
            <a:rect l="l" t="t" r="r" b="b"/>
            <a:pathLst>
              <a:path h="753110">
                <a:moveTo>
                  <a:pt x="0" y="7528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281040" y="44700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281040" y="37171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402960" y="3676777"/>
            <a:ext cx="0" cy="758190"/>
          </a:xfrm>
          <a:custGeom>
            <a:avLst/>
            <a:gdLst/>
            <a:ahLst/>
            <a:cxnLst/>
            <a:rect l="l" t="t" r="r" b="b"/>
            <a:pathLst>
              <a:path h="758189">
                <a:moveTo>
                  <a:pt x="0" y="7578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311521" y="4434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311521" y="3676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415026" y="3660521"/>
            <a:ext cx="0" cy="760095"/>
          </a:xfrm>
          <a:custGeom>
            <a:avLst/>
            <a:gdLst/>
            <a:ahLst/>
            <a:cxnLst/>
            <a:rect l="l" t="t" r="r" b="b"/>
            <a:pathLst>
              <a:path h="760095">
                <a:moveTo>
                  <a:pt x="0" y="7599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323585" y="4420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323585" y="36605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427217" y="3644391"/>
            <a:ext cx="0" cy="762000"/>
          </a:xfrm>
          <a:custGeom>
            <a:avLst/>
            <a:gdLst/>
            <a:ahLst/>
            <a:cxnLst/>
            <a:rect l="l" t="t" r="r" b="b"/>
            <a:pathLst>
              <a:path h="762000">
                <a:moveTo>
                  <a:pt x="0" y="7619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335778" y="44063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335778" y="36443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475985" y="3580257"/>
            <a:ext cx="0" cy="770890"/>
          </a:xfrm>
          <a:custGeom>
            <a:avLst/>
            <a:gdLst/>
            <a:ahLst/>
            <a:cxnLst/>
            <a:rect l="l" t="t" r="r" b="b"/>
            <a:pathLst>
              <a:path h="770889">
                <a:moveTo>
                  <a:pt x="0" y="7705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384546" y="4350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384546" y="35802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488178" y="3564382"/>
            <a:ext cx="0" cy="772795"/>
          </a:xfrm>
          <a:custGeom>
            <a:avLst/>
            <a:gdLst/>
            <a:ahLst/>
            <a:cxnLst/>
            <a:rect l="l" t="t" r="r" b="b"/>
            <a:pathLst>
              <a:path h="772795">
                <a:moveTo>
                  <a:pt x="0" y="7726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396738" y="43370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396738" y="35643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542915" y="3493770"/>
            <a:ext cx="0" cy="782320"/>
          </a:xfrm>
          <a:custGeom>
            <a:avLst/>
            <a:gdLst/>
            <a:ahLst/>
            <a:cxnLst/>
            <a:rect l="l" t="t" r="r" b="b"/>
            <a:pathLst>
              <a:path h="782320">
                <a:moveTo>
                  <a:pt x="0" y="7821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451475" y="4275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451475" y="3493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576442" y="3451352"/>
            <a:ext cx="0" cy="788670"/>
          </a:xfrm>
          <a:custGeom>
            <a:avLst/>
            <a:gdLst/>
            <a:ahLst/>
            <a:cxnLst/>
            <a:rect l="l" t="t" r="r" b="b"/>
            <a:pathLst>
              <a:path h="788670">
                <a:moveTo>
                  <a:pt x="0" y="788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485003" y="4239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485003" y="3451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603875" y="3417315"/>
            <a:ext cx="0" cy="793115"/>
          </a:xfrm>
          <a:custGeom>
            <a:avLst/>
            <a:gdLst/>
            <a:ahLst/>
            <a:cxnLst/>
            <a:rect l="l" t="t" r="r" b="b"/>
            <a:pathLst>
              <a:path h="793114">
                <a:moveTo>
                  <a:pt x="0" y="7928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512434" y="4210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512434" y="3417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628259" y="3387597"/>
            <a:ext cx="0" cy="796925"/>
          </a:xfrm>
          <a:custGeom>
            <a:avLst/>
            <a:gdLst/>
            <a:ahLst/>
            <a:cxnLst/>
            <a:rect l="l" t="t" r="r" b="b"/>
            <a:pathLst>
              <a:path h="796925">
                <a:moveTo>
                  <a:pt x="0" y="7967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536819" y="4184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536819" y="3387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670803" y="3336925"/>
            <a:ext cx="0" cy="803910"/>
          </a:xfrm>
          <a:custGeom>
            <a:avLst/>
            <a:gdLst/>
            <a:ahLst/>
            <a:cxnLst/>
            <a:rect l="l" t="t" r="r" b="b"/>
            <a:pathLst>
              <a:path h="803910">
                <a:moveTo>
                  <a:pt x="0" y="8036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579364" y="4135945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4" y="0"/>
                </a:lnTo>
              </a:path>
            </a:pathLst>
          </a:custGeom>
          <a:ln w="18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579364" y="3331590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4" y="0"/>
                </a:lnTo>
              </a:path>
            </a:pathLst>
          </a:custGeom>
          <a:ln w="201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679947" y="3326257"/>
            <a:ext cx="0" cy="805180"/>
          </a:xfrm>
          <a:custGeom>
            <a:avLst/>
            <a:gdLst/>
            <a:ahLst/>
            <a:cxnLst/>
            <a:rect l="l" t="t" r="r" b="b"/>
            <a:pathLst>
              <a:path h="805179">
                <a:moveTo>
                  <a:pt x="0" y="8050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728715" y="3271139"/>
            <a:ext cx="0" cy="812165"/>
          </a:xfrm>
          <a:custGeom>
            <a:avLst/>
            <a:gdLst/>
            <a:ahLst/>
            <a:cxnLst/>
            <a:rect l="l" t="t" r="r" b="b"/>
            <a:pathLst>
              <a:path h="812164">
                <a:moveTo>
                  <a:pt x="0" y="8121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637276" y="4083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637276" y="3271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771388" y="3225292"/>
            <a:ext cx="0" cy="817880"/>
          </a:xfrm>
          <a:custGeom>
            <a:avLst/>
            <a:gdLst/>
            <a:ahLst/>
            <a:cxnLst/>
            <a:rect l="l" t="t" r="r" b="b"/>
            <a:pathLst>
              <a:path h="817879">
                <a:moveTo>
                  <a:pt x="0" y="8177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679947" y="40430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679947" y="3225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792723" y="3203320"/>
            <a:ext cx="0" cy="820419"/>
          </a:xfrm>
          <a:custGeom>
            <a:avLst/>
            <a:gdLst/>
            <a:ahLst/>
            <a:cxnLst/>
            <a:rect l="l" t="t" r="r" b="b"/>
            <a:pathLst>
              <a:path h="820420">
                <a:moveTo>
                  <a:pt x="0" y="8202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701284" y="4020883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849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701284" y="3200273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849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798692" y="3197225"/>
            <a:ext cx="0" cy="821055"/>
          </a:xfrm>
          <a:custGeom>
            <a:avLst/>
            <a:gdLst/>
            <a:ahLst/>
            <a:cxnLst/>
            <a:rect l="l" t="t" r="r" b="b"/>
            <a:pathLst>
              <a:path h="821054">
                <a:moveTo>
                  <a:pt x="0" y="8209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807836" y="3188080"/>
            <a:ext cx="0" cy="822325"/>
          </a:xfrm>
          <a:custGeom>
            <a:avLst/>
            <a:gdLst/>
            <a:ahLst/>
            <a:cxnLst/>
            <a:rect l="l" t="t" r="r" b="b"/>
            <a:pathLst>
              <a:path h="822325">
                <a:moveTo>
                  <a:pt x="0" y="8219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716396" y="4007358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148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716396" y="3185032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813933" y="3181985"/>
            <a:ext cx="0" cy="822960"/>
          </a:xfrm>
          <a:custGeom>
            <a:avLst/>
            <a:gdLst/>
            <a:ahLst/>
            <a:cxnLst/>
            <a:rect l="l" t="t" r="r" b="b"/>
            <a:pathLst>
              <a:path h="822960">
                <a:moveTo>
                  <a:pt x="0" y="8227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820028" y="3176016"/>
            <a:ext cx="0" cy="823594"/>
          </a:xfrm>
          <a:custGeom>
            <a:avLst/>
            <a:gdLst/>
            <a:ahLst/>
            <a:cxnLst/>
            <a:rect l="l" t="t" r="r" b="b"/>
            <a:pathLst>
              <a:path h="823595">
                <a:moveTo>
                  <a:pt x="0" y="8233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728589" y="3999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728589" y="31760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853557" y="3172586"/>
            <a:ext cx="0" cy="798195"/>
          </a:xfrm>
          <a:custGeom>
            <a:avLst/>
            <a:gdLst/>
            <a:ahLst/>
            <a:cxnLst/>
            <a:rect l="l" t="t" r="r" b="b"/>
            <a:pathLst>
              <a:path h="798195">
                <a:moveTo>
                  <a:pt x="0" y="0"/>
                </a:moveTo>
                <a:lnTo>
                  <a:pt x="0" y="7980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762116" y="3970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893180" y="3172586"/>
            <a:ext cx="0" cy="766445"/>
          </a:xfrm>
          <a:custGeom>
            <a:avLst/>
            <a:gdLst/>
            <a:ahLst/>
            <a:cxnLst/>
            <a:rect l="l" t="t" r="r" b="b"/>
            <a:pathLst>
              <a:path h="766445">
                <a:moveTo>
                  <a:pt x="0" y="0"/>
                </a:moveTo>
                <a:lnTo>
                  <a:pt x="0" y="765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801740" y="3938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972302" y="3108960"/>
            <a:ext cx="12700" cy="0"/>
          </a:xfrm>
          <a:custGeom>
            <a:avLst/>
            <a:gdLst/>
            <a:ahLst/>
            <a:cxnLst/>
            <a:rect l="l" t="t" r="r" b="b"/>
            <a:pathLst>
              <a:path w="12700">
                <a:moveTo>
                  <a:pt x="0" y="0"/>
                </a:moveTo>
                <a:lnTo>
                  <a:pt x="1231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932678" y="3172586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0"/>
                </a:moveTo>
                <a:lnTo>
                  <a:pt x="0" y="735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841238" y="3908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972302" y="3076448"/>
            <a:ext cx="52069" cy="0"/>
          </a:xfrm>
          <a:custGeom>
            <a:avLst/>
            <a:gdLst/>
            <a:ahLst/>
            <a:cxnLst/>
            <a:rect l="l" t="t" r="r" b="b"/>
            <a:pathLst>
              <a:path w="52070">
                <a:moveTo>
                  <a:pt x="0" y="0"/>
                </a:moveTo>
                <a:lnTo>
                  <a:pt x="5181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947917" y="3172586"/>
            <a:ext cx="0" cy="725170"/>
          </a:xfrm>
          <a:custGeom>
            <a:avLst/>
            <a:gdLst/>
            <a:ahLst/>
            <a:cxnLst/>
            <a:rect l="l" t="t" r="r" b="b"/>
            <a:pathLst>
              <a:path h="725170">
                <a:moveTo>
                  <a:pt x="0" y="0"/>
                </a:moveTo>
                <a:lnTo>
                  <a:pt x="0" y="724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856478" y="3897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972302" y="3064636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0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960109" y="3055492"/>
            <a:ext cx="0" cy="833755"/>
          </a:xfrm>
          <a:custGeom>
            <a:avLst/>
            <a:gdLst/>
            <a:ahLst/>
            <a:cxnLst/>
            <a:rect l="l" t="t" r="r" b="b"/>
            <a:pathLst>
              <a:path h="833754">
                <a:moveTo>
                  <a:pt x="0" y="8332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868670" y="38887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972302" y="3055492"/>
            <a:ext cx="79375" cy="0"/>
          </a:xfrm>
          <a:custGeom>
            <a:avLst/>
            <a:gdLst/>
            <a:ahLst/>
            <a:cxnLst/>
            <a:rect l="l" t="t" r="r" b="b"/>
            <a:pathLst>
              <a:path w="79375">
                <a:moveTo>
                  <a:pt x="0" y="0"/>
                </a:moveTo>
                <a:lnTo>
                  <a:pt x="7924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100190" y="2967735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5">
                <a:moveTo>
                  <a:pt x="0" y="0"/>
                </a:moveTo>
                <a:lnTo>
                  <a:pt x="0" y="2048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100190" y="3789553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008751" y="3803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008751" y="2967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249415" y="2904489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5">
                <a:moveTo>
                  <a:pt x="0" y="0"/>
                </a:moveTo>
                <a:lnTo>
                  <a:pt x="0" y="268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157976" y="2904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261608" y="2900552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170167" y="2899092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4" y="0"/>
                </a:lnTo>
              </a:path>
            </a:pathLst>
          </a:custGeom>
          <a:ln w="124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270752" y="2897632"/>
            <a:ext cx="0" cy="274955"/>
          </a:xfrm>
          <a:custGeom>
            <a:avLst/>
            <a:gdLst/>
            <a:ahLst/>
            <a:cxnLst/>
            <a:rect l="l" t="t" r="r" b="b"/>
            <a:pathLst>
              <a:path h="274955">
                <a:moveTo>
                  <a:pt x="0" y="0"/>
                </a:moveTo>
                <a:lnTo>
                  <a:pt x="0" y="274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559931" y="2837814"/>
            <a:ext cx="0" cy="335280"/>
          </a:xfrm>
          <a:custGeom>
            <a:avLst/>
            <a:gdLst/>
            <a:ahLst/>
            <a:cxnLst/>
            <a:rect l="l" t="t" r="r" b="b"/>
            <a:pathLst>
              <a:path h="335280">
                <a:moveTo>
                  <a:pt x="0" y="0"/>
                </a:moveTo>
                <a:lnTo>
                  <a:pt x="0" y="334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468490" y="28378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779259" y="2812414"/>
            <a:ext cx="0" cy="360680"/>
          </a:xfrm>
          <a:custGeom>
            <a:avLst/>
            <a:gdLst/>
            <a:ahLst/>
            <a:cxnLst/>
            <a:rect l="l" t="t" r="r" b="b"/>
            <a:pathLst>
              <a:path h="360680">
                <a:moveTo>
                  <a:pt x="0" y="0"/>
                </a:moveTo>
                <a:lnTo>
                  <a:pt x="0" y="3601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687819" y="2812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830948" y="2806573"/>
            <a:ext cx="0" cy="366395"/>
          </a:xfrm>
          <a:custGeom>
            <a:avLst/>
            <a:gdLst/>
            <a:ahLst/>
            <a:cxnLst/>
            <a:rect l="l" t="t" r="r" b="b"/>
            <a:pathLst>
              <a:path h="366394">
                <a:moveTo>
                  <a:pt x="0" y="0"/>
                </a:moveTo>
                <a:lnTo>
                  <a:pt x="0" y="366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739508" y="2806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843141" y="2805176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0"/>
                </a:moveTo>
                <a:lnTo>
                  <a:pt x="0" y="367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751701" y="2805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858381" y="2803398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0"/>
                </a:moveTo>
                <a:lnTo>
                  <a:pt x="0" y="369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766941" y="2803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888860" y="2799714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28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797420" y="3789298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797420" y="2799333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894956" y="2798952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36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975350" y="3635883"/>
            <a:ext cx="915035" cy="0"/>
          </a:xfrm>
          <a:custGeom>
            <a:avLst/>
            <a:gdLst/>
            <a:ahLst/>
            <a:cxnLst/>
            <a:rect l="l" t="t" r="r" b="b"/>
            <a:pathLst>
              <a:path w="915034">
                <a:moveTo>
                  <a:pt x="0" y="0"/>
                </a:moveTo>
                <a:lnTo>
                  <a:pt x="91484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907148" y="2797429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5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02386" y="3793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815708" y="3796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815708" y="2797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928484" y="2794761"/>
            <a:ext cx="0" cy="377825"/>
          </a:xfrm>
          <a:custGeom>
            <a:avLst/>
            <a:gdLst/>
            <a:ahLst/>
            <a:cxnLst/>
            <a:rect l="l" t="t" r="r" b="b"/>
            <a:pathLst>
              <a:path h="377825">
                <a:moveTo>
                  <a:pt x="0" y="0"/>
                </a:moveTo>
                <a:lnTo>
                  <a:pt x="0" y="3778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928484" y="3789553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837044" y="2794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949693" y="2791967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975350" y="3635311"/>
            <a:ext cx="969644" cy="0"/>
          </a:xfrm>
          <a:custGeom>
            <a:avLst/>
            <a:gdLst/>
            <a:ahLst/>
            <a:cxnLst/>
            <a:rect l="l" t="t" r="r" b="b"/>
            <a:pathLst>
              <a:path w="969645">
                <a:moveTo>
                  <a:pt x="0" y="0"/>
                </a:moveTo>
                <a:lnTo>
                  <a:pt x="96958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858254" y="2791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961885" y="2790317"/>
            <a:ext cx="0" cy="382270"/>
          </a:xfrm>
          <a:custGeom>
            <a:avLst/>
            <a:gdLst/>
            <a:ahLst/>
            <a:cxnLst/>
            <a:rect l="l" t="t" r="r" b="b"/>
            <a:pathLst>
              <a:path h="382269">
                <a:moveTo>
                  <a:pt x="0" y="0"/>
                </a:moveTo>
                <a:lnTo>
                  <a:pt x="0" y="3822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975350" y="3635311"/>
            <a:ext cx="982344" cy="0"/>
          </a:xfrm>
          <a:custGeom>
            <a:avLst/>
            <a:gdLst/>
            <a:ahLst/>
            <a:cxnLst/>
            <a:rect l="l" t="t" r="r" b="b"/>
            <a:pathLst>
              <a:path w="982345">
                <a:moveTo>
                  <a:pt x="0" y="0"/>
                </a:moveTo>
                <a:lnTo>
                  <a:pt x="98177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870445" y="2790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980173" y="2787776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975350" y="3635311"/>
            <a:ext cx="1000125" cy="0"/>
          </a:xfrm>
          <a:custGeom>
            <a:avLst/>
            <a:gdLst/>
            <a:ahLst/>
            <a:cxnLst/>
            <a:rect l="l" t="t" r="r" b="b"/>
            <a:pathLst>
              <a:path w="1000125">
                <a:moveTo>
                  <a:pt x="0" y="0"/>
                </a:moveTo>
                <a:lnTo>
                  <a:pt x="100006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888733" y="2787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059421" y="2776092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975350" y="3635311"/>
            <a:ext cx="1079500" cy="0"/>
          </a:xfrm>
          <a:custGeom>
            <a:avLst/>
            <a:gdLst/>
            <a:ahLst/>
            <a:cxnLst/>
            <a:rect l="l" t="t" r="r" b="b"/>
            <a:pathLst>
              <a:path w="1079500">
                <a:moveTo>
                  <a:pt x="0" y="0"/>
                </a:moveTo>
                <a:lnTo>
                  <a:pt x="107930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967981" y="2776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111110" y="2767710"/>
            <a:ext cx="0" cy="405130"/>
          </a:xfrm>
          <a:custGeom>
            <a:avLst/>
            <a:gdLst/>
            <a:ahLst/>
            <a:cxnLst/>
            <a:rect l="l" t="t" r="r" b="b"/>
            <a:pathLst>
              <a:path h="405130">
                <a:moveTo>
                  <a:pt x="0" y="0"/>
                </a:moveTo>
                <a:lnTo>
                  <a:pt x="0" y="4048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975350" y="3635311"/>
            <a:ext cx="1131570" cy="0"/>
          </a:xfrm>
          <a:custGeom>
            <a:avLst/>
            <a:gdLst/>
            <a:ahLst/>
            <a:cxnLst/>
            <a:rect l="l" t="t" r="r" b="b"/>
            <a:pathLst>
              <a:path w="1131570">
                <a:moveTo>
                  <a:pt x="0" y="0"/>
                </a:moveTo>
                <a:lnTo>
                  <a:pt x="113099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019670" y="2767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126351" y="2765170"/>
            <a:ext cx="0" cy="407670"/>
          </a:xfrm>
          <a:custGeom>
            <a:avLst/>
            <a:gdLst/>
            <a:ahLst/>
            <a:cxnLst/>
            <a:rect l="l" t="t" r="r" b="b"/>
            <a:pathLst>
              <a:path h="407669">
                <a:moveTo>
                  <a:pt x="0" y="0"/>
                </a:moveTo>
                <a:lnTo>
                  <a:pt x="0" y="407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975350" y="3635311"/>
            <a:ext cx="1146810" cy="0"/>
          </a:xfrm>
          <a:custGeom>
            <a:avLst/>
            <a:gdLst/>
            <a:ahLst/>
            <a:cxnLst/>
            <a:rect l="l" t="t" r="r" b="b"/>
            <a:pathLst>
              <a:path w="1146809">
                <a:moveTo>
                  <a:pt x="0" y="0"/>
                </a:moveTo>
                <a:lnTo>
                  <a:pt x="114623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034910" y="2765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144639" y="2761995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4">
                <a:moveTo>
                  <a:pt x="0" y="0"/>
                </a:moveTo>
                <a:lnTo>
                  <a:pt x="0" y="410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975350" y="3635311"/>
            <a:ext cx="1164590" cy="0"/>
          </a:xfrm>
          <a:custGeom>
            <a:avLst/>
            <a:gdLst/>
            <a:ahLst/>
            <a:cxnLst/>
            <a:rect l="l" t="t" r="r" b="b"/>
            <a:pathLst>
              <a:path w="1164590">
                <a:moveTo>
                  <a:pt x="0" y="0"/>
                </a:moveTo>
                <a:lnTo>
                  <a:pt x="11645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053198" y="2761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172070" y="2757042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975350" y="3635311"/>
            <a:ext cx="1192530" cy="0"/>
          </a:xfrm>
          <a:custGeom>
            <a:avLst/>
            <a:gdLst/>
            <a:ahLst/>
            <a:cxnLst/>
            <a:rect l="l" t="t" r="r" b="b"/>
            <a:pathLst>
              <a:path w="1192529">
                <a:moveTo>
                  <a:pt x="0" y="0"/>
                </a:moveTo>
                <a:lnTo>
                  <a:pt x="119195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080631" y="275621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4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181215" y="2755392"/>
            <a:ext cx="0" cy="417195"/>
          </a:xfrm>
          <a:custGeom>
            <a:avLst/>
            <a:gdLst/>
            <a:ahLst/>
            <a:cxnLst/>
            <a:rect l="l" t="t" r="r" b="b"/>
            <a:pathLst>
              <a:path h="417194">
                <a:moveTo>
                  <a:pt x="0" y="0"/>
                </a:moveTo>
                <a:lnTo>
                  <a:pt x="0" y="417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975350" y="3635311"/>
            <a:ext cx="1201420" cy="0"/>
          </a:xfrm>
          <a:custGeom>
            <a:avLst/>
            <a:gdLst/>
            <a:ahLst/>
            <a:cxnLst/>
            <a:rect l="l" t="t" r="r" b="b"/>
            <a:pathLst>
              <a:path w="1201420">
                <a:moveTo>
                  <a:pt x="0" y="0"/>
                </a:moveTo>
                <a:lnTo>
                  <a:pt x="120110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254240" y="2741041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975350" y="3635311"/>
            <a:ext cx="1274445" cy="0"/>
          </a:xfrm>
          <a:custGeom>
            <a:avLst/>
            <a:gdLst/>
            <a:ahLst/>
            <a:cxnLst/>
            <a:rect l="l" t="t" r="r" b="b"/>
            <a:pathLst>
              <a:path w="1274445">
                <a:moveTo>
                  <a:pt x="0" y="0"/>
                </a:moveTo>
                <a:lnTo>
                  <a:pt x="127412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162800" y="27410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498080" y="2709926"/>
            <a:ext cx="0" cy="2159635"/>
          </a:xfrm>
          <a:custGeom>
            <a:avLst/>
            <a:gdLst/>
            <a:ahLst/>
            <a:cxnLst/>
            <a:rect l="l" t="t" r="r" b="b"/>
            <a:pathLst>
              <a:path h="2159635">
                <a:moveTo>
                  <a:pt x="0" y="215925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498080" y="48691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498080" y="45606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498080" y="4252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498080" y="3943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498080" y="36353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498080" y="33268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498080" y="30184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498080" y="2709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 txBox="1"/>
          <p:nvPr/>
        </p:nvSpPr>
        <p:spPr>
          <a:xfrm>
            <a:off x="7668259" y="4501004"/>
            <a:ext cx="1165860" cy="4483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6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7668259" y="4192521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7668259" y="388403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7668259" y="357568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9" name="object 509"/>
          <p:cNvSpPr txBox="1"/>
          <p:nvPr/>
        </p:nvSpPr>
        <p:spPr>
          <a:xfrm>
            <a:off x="7668259" y="326719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7668259" y="2958716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7668259" y="265023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1141094" y="2538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141094" y="2538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524761" y="2990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524761" y="2990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960245" y="3487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960245" y="3487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148967" y="3692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148967" y="3692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231135" y="37790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231135" y="37790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331720" y="38826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331720" y="38826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557017" y="4104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557017" y="41041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697098" y="4233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697098" y="4233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703195" y="4238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703195" y="4238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770123" y="4298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770123" y="4298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800604" y="43244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800604" y="43244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806700" y="4329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806700" y="4329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812795" y="4334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812795" y="4334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818892" y="4340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818892" y="4340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904108" y="4411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904108" y="4411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958973" y="44552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958973" y="44552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971164" y="4464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971164" y="4464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092957" y="4557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092957" y="4557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108198" y="4568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108198" y="4568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132454" y="4586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132454" y="4586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233039" y="4655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233039" y="4655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239007" y="4659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239007" y="4659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278632" y="4685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278632" y="4685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318255" y="4710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318255" y="4710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446145" y="4786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446145" y="4786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570985" y="4851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570985" y="4851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604514" y="4867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604514" y="4867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622675" y="4875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622675" y="4875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634866" y="488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634866" y="4881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653154" y="4889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653154" y="4889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659251" y="4892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659251" y="4892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686683" y="4903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686683" y="4903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723259" y="4918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723259" y="4918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784091" y="49405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784091" y="49405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884548" y="4971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884548" y="4971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915028" y="4978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915028" y="4978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924172" y="4980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924172" y="4980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027678" y="4998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027678" y="4998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033773" y="4999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033773" y="4999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149471" y="5006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149471" y="5006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265167" y="4997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265167" y="4997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295647" y="4992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295647" y="4992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408296" y="4963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408296" y="4963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460113" y="4944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460113" y="4944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484496" y="4934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484496" y="4934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514850" y="4919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514850" y="4919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597146" y="4874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597146" y="4874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606290" y="4868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606290" y="4868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612385" y="4865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612385" y="4865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618482" y="4861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618482" y="4861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645786" y="484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645786" y="484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667122" y="4827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667122" y="4827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737227" y="4772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737227" y="4772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761484" y="4751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761484" y="4751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767579" y="4746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767579" y="4746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773676" y="4741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773676" y="4741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355335" y="4076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355335" y="4076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385815" y="4038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385815" y="4038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397880" y="4023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397880" y="4023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410072" y="40082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410072" y="40082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458840" y="3948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458840" y="3948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471033" y="3933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471033" y="3933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525770" y="38676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525770" y="38676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559297" y="382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559297" y="382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586729" y="37965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586729" y="37965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611114" y="3768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611114" y="3768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653659" y="3721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653659" y="3721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662803" y="3711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662803" y="3711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711571" y="3660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711571" y="3660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754242" y="3617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754242" y="3617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775578" y="3596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775578" y="3596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781547" y="3590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781547" y="3590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790691" y="3581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790691" y="3581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796788" y="3576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796788" y="3576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802884" y="3570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802884" y="3570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836411" y="3540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836411" y="3540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876035" y="3506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876035" y="3506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915533" y="3475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915533" y="3475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930772" y="3463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930772" y="34637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942965" y="3454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942965" y="3454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083046" y="33682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083046" y="33682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232271" y="3304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232271" y="3304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244463" y="3300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244463" y="3300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253607" y="3297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253607" y="3297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542785" y="3250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542785" y="3250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762115" y="3260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762115" y="3260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813804" y="3267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813804" y="3267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825995" y="3269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825995" y="3269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841235" y="3271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841235" y="3271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871716" y="3276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871716" y="3276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877811" y="3277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877811" y="3277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890004" y="3279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890004" y="3279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911340" y="3283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911340" y="3283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932548" y="3287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932548" y="3287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944741" y="3290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944741" y="3290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963029" y="3293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963029" y="3293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7042277" y="3310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7042277" y="3310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093966" y="3322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093966" y="3322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109206" y="3326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109206" y="3326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7127493" y="3330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127493" y="3330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154926" y="33374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7154926" y="33374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7164069" y="33395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7164069" y="33395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7237094" y="3357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7237094" y="33576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 txBox="1"/>
          <p:nvPr/>
        </p:nvSpPr>
        <p:spPr>
          <a:xfrm>
            <a:off x="142722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11641500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294970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11642000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0" name="object 720"/>
          <p:cNvSpPr txBox="1"/>
          <p:nvPr/>
        </p:nvSpPr>
        <p:spPr>
          <a:xfrm>
            <a:off x="447217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11642500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1" name="object 721"/>
          <p:cNvSpPr txBox="1"/>
          <p:nvPr/>
        </p:nvSpPr>
        <p:spPr>
          <a:xfrm>
            <a:off x="599465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11643000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2" name="object 722"/>
          <p:cNvSpPr txBox="1"/>
          <p:nvPr/>
        </p:nvSpPr>
        <p:spPr>
          <a:xfrm>
            <a:off x="594230" y="493581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23" name="object 723"/>
          <p:cNvSpPr txBox="1"/>
          <p:nvPr/>
        </p:nvSpPr>
        <p:spPr>
          <a:xfrm>
            <a:off x="594230" y="438323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4" name="object 724"/>
          <p:cNvSpPr txBox="1"/>
          <p:nvPr/>
        </p:nvSpPr>
        <p:spPr>
          <a:xfrm>
            <a:off x="594230" y="383053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25" name="object 725"/>
          <p:cNvSpPr txBox="1"/>
          <p:nvPr/>
        </p:nvSpPr>
        <p:spPr>
          <a:xfrm>
            <a:off x="594230" y="331130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6" name="object 726"/>
          <p:cNvSpPr txBox="1"/>
          <p:nvPr/>
        </p:nvSpPr>
        <p:spPr>
          <a:xfrm>
            <a:off x="594230" y="27587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27" name="object 727"/>
          <p:cNvSpPr txBox="1"/>
          <p:nvPr/>
        </p:nvSpPr>
        <p:spPr>
          <a:xfrm>
            <a:off x="594230" y="22060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8" name="object 72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GALNT18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11641324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13</a:t>
            </a:r>
            <a:endParaRPr sz="1200">
              <a:latin typeface="Arial"/>
              <a:cs typeface="Arial"/>
            </a:endParaRPr>
          </a:p>
        </p:txBody>
      </p:sp>
      <p:sp>
        <p:nvSpPr>
          <p:cNvPr id="730" name="object 73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5975350" y="4098035"/>
            <a:ext cx="712470" cy="308610"/>
          </a:xfrm>
          <a:custGeom>
            <a:avLst/>
            <a:gdLst/>
            <a:ahLst/>
            <a:cxnLst/>
            <a:rect l="l" t="t" r="r" b="b"/>
            <a:pathLst>
              <a:path w="712470" h="308610">
                <a:moveTo>
                  <a:pt x="0" y="308482"/>
                </a:moveTo>
                <a:lnTo>
                  <a:pt x="712470" y="308482"/>
                </a:lnTo>
                <a:lnTo>
                  <a:pt x="712470" y="0"/>
                </a:lnTo>
                <a:lnTo>
                  <a:pt x="0" y="0"/>
                </a:lnTo>
                <a:lnTo>
                  <a:pt x="0" y="308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 txBox="1"/>
          <p:nvPr/>
        </p:nvSpPr>
        <p:spPr>
          <a:xfrm>
            <a:off x="6079616" y="419988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6690868" y="3789553"/>
            <a:ext cx="807720" cy="308610"/>
          </a:xfrm>
          <a:custGeom>
            <a:avLst/>
            <a:gdLst/>
            <a:ahLst/>
            <a:cxnLst/>
            <a:rect l="l" t="t" r="r" b="b"/>
            <a:pathLst>
              <a:path w="807720" h="308610">
                <a:moveTo>
                  <a:pt x="0" y="308483"/>
                </a:moveTo>
                <a:lnTo>
                  <a:pt x="807211" y="308483"/>
                </a:lnTo>
                <a:lnTo>
                  <a:pt x="807211" y="0"/>
                </a:lnTo>
                <a:lnTo>
                  <a:pt x="0" y="0"/>
                </a:lnTo>
                <a:lnTo>
                  <a:pt x="0" y="30848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 txBox="1"/>
          <p:nvPr/>
        </p:nvSpPr>
        <p:spPr>
          <a:xfrm>
            <a:off x="7133590" y="389902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5975350" y="3172586"/>
            <a:ext cx="1522730" cy="308610"/>
          </a:xfrm>
          <a:custGeom>
            <a:avLst/>
            <a:gdLst/>
            <a:ahLst/>
            <a:cxnLst/>
            <a:rect l="l" t="t" r="r" b="b"/>
            <a:pathLst>
              <a:path w="1522729" h="308610">
                <a:moveTo>
                  <a:pt x="0" y="308482"/>
                </a:moveTo>
                <a:lnTo>
                  <a:pt x="1522729" y="308482"/>
                </a:lnTo>
                <a:lnTo>
                  <a:pt x="1522729" y="0"/>
                </a:lnTo>
                <a:lnTo>
                  <a:pt x="0" y="0"/>
                </a:lnTo>
                <a:lnTo>
                  <a:pt x="0" y="308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 txBox="1"/>
          <p:nvPr/>
        </p:nvSpPr>
        <p:spPr>
          <a:xfrm>
            <a:off x="6878446" y="327545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5975350" y="3481070"/>
            <a:ext cx="1522730" cy="308610"/>
          </a:xfrm>
          <a:custGeom>
            <a:avLst/>
            <a:gdLst/>
            <a:ahLst/>
            <a:cxnLst/>
            <a:rect l="l" t="t" r="r" b="b"/>
            <a:pathLst>
              <a:path w="1522729" h="308610">
                <a:moveTo>
                  <a:pt x="0" y="308482"/>
                </a:moveTo>
                <a:lnTo>
                  <a:pt x="1522729" y="308482"/>
                </a:lnTo>
                <a:lnTo>
                  <a:pt x="1522729" y="0"/>
                </a:lnTo>
                <a:lnTo>
                  <a:pt x="0" y="0"/>
                </a:lnTo>
                <a:lnTo>
                  <a:pt x="0" y="30848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 txBox="1"/>
          <p:nvPr/>
        </p:nvSpPr>
        <p:spPr>
          <a:xfrm>
            <a:off x="6795896" y="358685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9" name="object 739"/>
          <p:cNvSpPr/>
          <p:nvPr/>
        </p:nvSpPr>
        <p:spPr>
          <a:xfrm>
            <a:off x="914400" y="2864104"/>
            <a:ext cx="5058410" cy="308610"/>
          </a:xfrm>
          <a:custGeom>
            <a:avLst/>
            <a:gdLst/>
            <a:ahLst/>
            <a:cxnLst/>
            <a:rect l="l" t="t" r="r" b="b"/>
            <a:pathLst>
              <a:path w="5058410" h="308610">
                <a:moveTo>
                  <a:pt x="0" y="308483"/>
                </a:moveTo>
                <a:lnTo>
                  <a:pt x="5057901" y="308483"/>
                </a:lnTo>
                <a:lnTo>
                  <a:pt x="5057901" y="0"/>
                </a:lnTo>
                <a:lnTo>
                  <a:pt x="0" y="0"/>
                </a:lnTo>
                <a:lnTo>
                  <a:pt x="0" y="30848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 txBox="1"/>
          <p:nvPr/>
        </p:nvSpPr>
        <p:spPr>
          <a:xfrm>
            <a:off x="1050289" y="297383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2" name="object 7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41" name="object 74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3"/>
          <p:cNvSpPr txBox="1"/>
          <p:nvPr/>
        </p:nvSpPr>
        <p:spPr>
          <a:xfrm>
            <a:off x="533400" y="5709238"/>
            <a:ext cx="8085455" cy="132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" action="ppaction://hlinksldjump"/>
              </a:rPr>
              <a:t>Beta_Values:Chr_X_Gene_OTUD5_DMR_1</a:t>
            </a:r>
            <a:r>
              <a:rPr sz="800" spc="9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3" action="ppaction://hlinksldjump"/>
              </a:rPr>
              <a:t>125</a:t>
            </a:r>
            <a:endParaRPr sz="800">
              <a:latin typeface="Arial"/>
              <a:cs typeface="Arial"/>
            </a:endParaRPr>
          </a:p>
        </p:txBody>
      </p:sp>
      <p:sp>
        <p:nvSpPr>
          <p:cNvPr id="2" name="object 2"/>
          <p:cNvSpPr txBox="1"/>
          <p:nvPr/>
        </p:nvSpPr>
        <p:spPr>
          <a:xfrm>
            <a:off x="533400" y="464138"/>
            <a:ext cx="8085455" cy="5199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4" action="ppaction://hlinksldjump"/>
              </a:rPr>
              <a:t>Beta_Values:Chr_X_Gene_BEX2_DMR_1</a:t>
            </a:r>
            <a:r>
              <a:rPr sz="800" spc="90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4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4" action="ppaction://hlinksldjump"/>
              </a:rPr>
              <a:t>96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5" action="ppaction://hlinksldjump"/>
              </a:rPr>
              <a:t>Beta_Values:Chr_X_Gene_BRCC3_DMR_1</a:t>
            </a:r>
            <a:r>
              <a:rPr sz="800" spc="9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5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5" action="ppaction://hlinksldjump"/>
              </a:rPr>
              <a:t>97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6" action="ppaction://hlinksldjump"/>
              </a:rPr>
              <a:t>Beta_Values:Chr_X_Gene_C1GALT1C1_DMR_1 </a:t>
            </a:r>
            <a:r>
              <a:rPr sz="800" spc="-8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6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6" action="ppaction://hlinksldjump"/>
              </a:rPr>
              <a:t>98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7" action="ppaction://hlinksldjump"/>
              </a:rPr>
              <a:t>Beta_Values:Chr_X_Gene_CASK_DMR_1 </a:t>
            </a:r>
            <a:r>
              <a:rPr sz="800" spc="-70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7" action="ppaction://hlinksldjump"/>
              </a:rPr>
              <a:t>  </a:t>
            </a:r>
            <a:r>
              <a:rPr sz="800" spc="10" dirty="0">
                <a:latin typeface="Arial"/>
                <a:cs typeface="Arial"/>
                <a:hlinkClick r:id="rId7" action="ppaction://hlinksldjump"/>
              </a:rPr>
              <a:t>99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8" action="ppaction://hlinksldjump"/>
              </a:rPr>
              <a:t>Beta_Values:Chr_X_Gene_CCDC120_DMR_1 </a:t>
            </a:r>
            <a:r>
              <a:rPr sz="800" spc="-10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8" action="ppaction://hlinksldjump"/>
              </a:rPr>
              <a:t>100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9" action="ppaction://hlinksldjump"/>
              </a:rPr>
              <a:t>Beta_Values:Chr_X_Gene_CCNQ_DMR_1 </a:t>
            </a:r>
            <a:r>
              <a:rPr sz="800" spc="-5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9" action="ppaction://hlinksldjump"/>
              </a:rPr>
              <a:t>101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0" action="ppaction://hlinksldjump"/>
              </a:rPr>
              <a:t>Beta_Values:Chr_X_Gene_CDK16_DMR_1 </a:t>
            </a:r>
            <a:r>
              <a:rPr sz="800" spc="-9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0" action="ppaction://hlinksldjump"/>
              </a:rPr>
              <a:t>102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1" action="ppaction://hlinksldjump"/>
              </a:rPr>
              <a:t>Beta_Values:Chr_X_Gene_CHST7_DMR_1</a:t>
            </a:r>
            <a:r>
              <a:rPr sz="800" spc="8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1" action="ppaction://hlinksldjump"/>
              </a:rPr>
              <a:t>103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2" action="ppaction://hlinksldjump"/>
              </a:rPr>
              <a:t>Beta_Values:Chr_X_Gene_CMC4_DMR_1 </a:t>
            </a:r>
            <a:r>
              <a:rPr sz="800" spc="-6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2" action="ppaction://hlinksldjump"/>
              </a:rPr>
              <a:t>104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3" action="ppaction://hlinksldjump"/>
              </a:rPr>
              <a:t>Beta_Values:Chr_X_Gene_DCAF12L2_DMR_1</a:t>
            </a:r>
            <a:r>
              <a:rPr sz="800" spc="9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3" action="ppaction://hlinksldjump"/>
              </a:rPr>
              <a:t>105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4" action="ppaction://hlinksldjump"/>
              </a:rPr>
              <a:t>Beta_Values:Chr_X_Gene_DKC1_DMR_1</a:t>
            </a:r>
            <a:r>
              <a:rPr sz="800" spc="10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4" action="ppaction://hlinksldjump"/>
              </a:rPr>
              <a:t>106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5" action="ppaction://hlinksldjump"/>
              </a:rPr>
              <a:t>Beta_Values:Chr_X_Gene_DLG3_DMR_1 </a:t>
            </a:r>
            <a:r>
              <a:rPr sz="800" spc="-7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5" action="ppaction://hlinksldjump"/>
              </a:rPr>
              <a:t>107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6" action="ppaction://hlinksldjump"/>
              </a:rPr>
              <a:t>Beta_Values:Chr_X_Gene_DOCK11_DMR_1 </a:t>
            </a:r>
            <a:r>
              <a:rPr sz="800" spc="-40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6" action="ppaction://hlinksldjump"/>
              </a:rPr>
              <a:t>108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7" action="ppaction://hlinksldjump"/>
              </a:rPr>
              <a:t>Beta_Values:Chr_X_Gene_DUSP9_DMR_1 </a:t>
            </a:r>
            <a:r>
              <a:rPr sz="800" spc="-8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7" action="ppaction://hlinksldjump"/>
              </a:rPr>
              <a:t>109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8" action="ppaction://hlinksldjump"/>
              </a:rPr>
              <a:t>Beta_Values:Chr_X_Gene_EFNB1_DMR_1 </a:t>
            </a:r>
            <a:r>
              <a:rPr sz="800" spc="-90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8" action="ppaction://hlinksldjump"/>
              </a:rPr>
              <a:t>110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9" action="ppaction://hlinksldjump"/>
              </a:rPr>
              <a:t>Beta_Values:Chr_X_Gene_EIF2S3_DMR_1 </a:t>
            </a:r>
            <a:r>
              <a:rPr sz="800" spc="-8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9" action="ppaction://hlinksldjump"/>
              </a:rPr>
              <a:t>111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0" action="ppaction://hlinksldjump"/>
              </a:rPr>
              <a:t>Beta_Values:Chr_X_Gene_EMD_DMR_1 </a:t>
            </a:r>
            <a:r>
              <a:rPr sz="800" spc="-5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0" action="ppaction://hlinksldjump"/>
              </a:rPr>
              <a:t>112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1" action="ppaction://hlinksldjump"/>
              </a:rPr>
              <a:t>Beta_Values:Chr_X_Gene_FGD1_DMR_1</a:t>
            </a:r>
            <a:r>
              <a:rPr sz="800" spc="100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1" action="ppaction://hlinksldjump"/>
              </a:rPr>
              <a:t>113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2" action="ppaction://hlinksldjump"/>
              </a:rPr>
              <a:t>Beta_Values:Chr_X_Gene_FLNA_DMR_1</a:t>
            </a:r>
            <a:r>
              <a:rPr sz="800" spc="90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2" action="ppaction://hlinksldjump"/>
              </a:rPr>
              <a:t>114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3" action="ppaction://hlinksldjump"/>
              </a:rPr>
              <a:t>Beta_Values:Chr_X_Gene_FLNA_DMR_2</a:t>
            </a:r>
            <a:r>
              <a:rPr sz="800" spc="90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3" action="ppaction://hlinksldjump"/>
              </a:rPr>
              <a:t>115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4" action="ppaction://hlinksldjump"/>
              </a:rPr>
              <a:t>Beta_Values:Chr_X_Gene_G6PD_DMR_1 </a:t>
            </a:r>
            <a:r>
              <a:rPr sz="800" spc="-7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4" action="ppaction://hlinksldjump"/>
              </a:rPr>
              <a:t>116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5" action="ppaction://hlinksldjump"/>
              </a:rPr>
              <a:t>Beta_Values:Chr_X_Gene_HCFC1_DMR_1 </a:t>
            </a:r>
            <a:r>
              <a:rPr sz="800" spc="-80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5" action="ppaction://hlinksldjump"/>
              </a:rPr>
              <a:t>117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6" action="ppaction://hlinksldjump"/>
              </a:rPr>
              <a:t>Beta_Values:Chr_X_Gene_HMGB3_DMR_1 </a:t>
            </a:r>
            <a:r>
              <a:rPr sz="800" spc="-70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6" action="ppaction://hlinksldjump"/>
              </a:rPr>
              <a:t>118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7" action="ppaction://hlinksldjump"/>
              </a:rPr>
              <a:t>Beta_Values:Chr_X_Gene_IKBKG_DMR_1 </a:t>
            </a:r>
            <a:r>
              <a:rPr sz="800" spc="-5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7" action="ppaction://hlinksldjump"/>
              </a:rPr>
              <a:t>119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8" action="ppaction://hlinksldjump"/>
              </a:rPr>
              <a:t>Beta_Values:Chr_X_Gene_MAGIX_DMR_1 </a:t>
            </a:r>
            <a:r>
              <a:rPr sz="800" spc="-90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8" action="ppaction://hlinksldjump"/>
              </a:rPr>
              <a:t>120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29" action="ppaction://hlinksldjump"/>
              </a:rPr>
              <a:t>Beta_Values:Chr_X_Gene_MBTPS2_DMR_1 </a:t>
            </a:r>
            <a:r>
              <a:rPr sz="800" spc="-40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9" action="ppaction://hlinksldjump"/>
              </a:rPr>
              <a:t>121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0" action="ppaction://hlinksldjump"/>
              </a:rPr>
              <a:t>Beta_Values:Chr_X_Gene_MSN_DMR_1 </a:t>
            </a:r>
            <a:r>
              <a:rPr sz="800" spc="-50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30" action="ppaction://hlinksldjump"/>
              </a:rPr>
              <a:t>122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1" action="ppaction://hlinksldjump"/>
              </a:rPr>
              <a:t>Beta_Values:Chr_X_Gene_MTCP1_DMR_1</a:t>
            </a:r>
            <a:r>
              <a:rPr sz="800" spc="95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31" action="ppaction://hlinksldjump"/>
              </a:rPr>
              <a:t>123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2" action="ppaction://hlinksldjump"/>
              </a:rPr>
              <a:t>Beta_Values:Chr_X_Gene_NEXMIF_DMR_1 </a:t>
            </a:r>
            <a:r>
              <a:rPr sz="800" spc="-55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32" action="ppaction://hlinksldjump"/>
              </a:rPr>
              <a:t>124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687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687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58824" y="3767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58824" y="3767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64183" y="391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64183" y="391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62227" y="3981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62227" y="3981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71625" y="3987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71625" y="3987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08963" y="4013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08963" y="4013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70329" y="4191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70329" y="4191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79600" y="4197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79600" y="4197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98269" y="4209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98269" y="4209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58975" y="4249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58975" y="4249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82342" y="4264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982342" y="4264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10282" y="4282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10282" y="4282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03627" y="4341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03627" y="4341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06370" y="4404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06370" y="4404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257679" y="4435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257679" y="4435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79091" y="4505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79091" y="4505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407030" y="4521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07030" y="4521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416429" y="4526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16429" y="4526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435098" y="4536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435098" y="4536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68523" y="4658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68523" y="4658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682494" y="4665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682494" y="4665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91764" y="4669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91764" y="4669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01163" y="4674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01163" y="4674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31845" y="4734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31845" y="4734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901823" y="476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01823" y="476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13836" y="4808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13836" y="4808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21279" y="4846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21279" y="4846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368675" y="4916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368675" y="4916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410584" y="4925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410584" y="4925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63466" y="4974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63466" y="4974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078096" y="496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078096" y="496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129404" y="4954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129404" y="4954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194809" y="4943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194809" y="4943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227448" y="4936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227448" y="4936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250816" y="4931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250816" y="4931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78884" y="492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78884" y="492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88154" y="492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88154" y="4922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81500" y="4897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81500" y="4897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540250" y="484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540250" y="484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554220" y="483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3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554220" y="483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563617" y="483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563617" y="483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72889" y="4829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72889" y="4829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19625" y="4809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19625" y="4809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03571" y="4771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03571" y="4771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768977" y="4739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768977" y="4739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92217" y="4727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92217" y="4727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34254" y="4705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34254" y="4705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40401" y="444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40401" y="444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282438" y="4418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282438" y="4418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791200" y="3997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791200" y="3997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837809" y="3955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837809" y="3955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968491" y="3832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968491" y="3832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024498" y="3778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024498" y="3778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145910" y="3658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145910" y="3658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271895" y="3530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271895" y="3530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299961" y="3502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299961" y="3502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430645" y="3365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30645" y="3365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44615" y="33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444615" y="33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454013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454013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463284" y="333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463284" y="333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556629" y="3231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556629" y="3231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593967" y="319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593967" y="319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631305" y="3151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631305" y="3151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720078" y="3054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720078" y="3054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874002" y="288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874002" y="288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902068" y="2854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902068" y="2854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140067" y="258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140067" y="258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242809" y="2473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242809" y="2473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27047" y="5486400"/>
            <a:ext cx="5601335" cy="0"/>
          </a:xfrm>
          <a:custGeom>
            <a:avLst/>
            <a:gdLst/>
            <a:ahLst/>
            <a:cxnLst/>
            <a:rect l="l" t="t" r="r" b="b"/>
            <a:pathLst>
              <a:path w="5601334">
                <a:moveTo>
                  <a:pt x="0" y="0"/>
                </a:moveTo>
                <a:lnTo>
                  <a:pt x="560120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270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4604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39407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3276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2611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1946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12825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914400" y="1965832"/>
            <a:ext cx="0" cy="2938780"/>
          </a:xfrm>
          <a:custGeom>
            <a:avLst/>
            <a:gdLst/>
            <a:ahLst/>
            <a:cxnLst/>
            <a:rect l="l" t="t" r="r" b="b"/>
            <a:pathLst>
              <a:path h="2938779">
                <a:moveTo>
                  <a:pt x="0" y="0"/>
                </a:moveTo>
                <a:lnTo>
                  <a:pt x="0" y="293852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22960" y="49043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416979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34350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2960" y="2700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19658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49603" y="3690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149603" y="3699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53477" y="3698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261744" y="37702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261744" y="3778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65491" y="37788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467103" y="3915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467103" y="3924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470850" y="39242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565147" y="39843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565147" y="3992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568894" y="3992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574419" y="39908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574419" y="3999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578292" y="39994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611757" y="40167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611757" y="40252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615630" y="40253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873123" y="41940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873123" y="4202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876996" y="42026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882520" y="4200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882520" y="4214939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5814" y="0"/>
                </a:lnTo>
              </a:path>
            </a:pathLst>
          </a:custGeom>
          <a:ln w="2184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886267" y="4208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01189" y="4212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904936" y="4221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961895" y="4252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961895" y="42608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965642" y="42607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985136" y="42673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985136" y="42759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989010" y="4275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013204" y="4285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013204" y="42938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016950" y="42939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106548" y="4344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106548" y="4352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110295" y="43529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209292" y="4407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209292" y="4416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213038" y="4415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260600" y="44381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260600" y="44467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264346" y="4446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381885" y="4508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381885" y="4517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385758" y="4517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409951" y="45242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409951" y="4532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413698" y="45328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419223" y="4529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19223" y="45380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423096" y="45380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37892" y="4539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437892" y="45483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441765" y="4548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671317" y="4661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671317" y="4673346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163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675191" y="4669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685288" y="4668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689161" y="46767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694685" y="46727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694685" y="46812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698432" y="46812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703957" y="46771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703957" y="46856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707830" y="46857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834639" y="4736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838513" y="4745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904744" y="47668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908490" y="47753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016757" y="48108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020504" y="48194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124073" y="4848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127946" y="4857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371469" y="4919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375342" y="49279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413505" y="49287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417252" y="49373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866260" y="4977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866260" y="49864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870134" y="4986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081017" y="4964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081017" y="4972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084764" y="4972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132326" y="49571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136072" y="4965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197730" y="4946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201477" y="4954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230370" y="49395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234116" y="49481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253738" y="49344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257484" y="49430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281678" y="49279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285551" y="4936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291076" y="4925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294822" y="4934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384421" y="49001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388167" y="49087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543044" y="48454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546917" y="4854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557140" y="4839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560887" y="4848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566411" y="4836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570285" y="48447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575809" y="4832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579556" y="4840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622419" y="48127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626292" y="48213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706492" y="47748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710239" y="47833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771771" y="4742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775644" y="4751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795139" y="4730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798885" y="4739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837176" y="4708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840922" y="4716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243195" y="44518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243195" y="44604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247068" y="4460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285232" y="4421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285232" y="44298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289105" y="4429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793994" y="4000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793994" y="40092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797867" y="40093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840729" y="3957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840729" y="3966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844476" y="3966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971413" y="38350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971413" y="38436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975159" y="38435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027420" y="3781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027420" y="37895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031166" y="3789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148704" y="3661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148704" y="3669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152578" y="3669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274815" y="3533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274815" y="3542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278562" y="35422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302755" y="35048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302755" y="3513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306629" y="35133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433439" y="33685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433439" y="3369690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241" y="0"/>
                </a:lnTo>
              </a:path>
            </a:pathLst>
          </a:custGeom>
          <a:ln w="242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437312" y="33771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447535" y="3353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451282" y="3362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456807" y="3343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456807" y="3352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460680" y="3352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466204" y="33340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466204" y="33425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469951" y="33425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559550" y="3234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559550" y="3242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563296" y="3243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596888" y="31943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596888" y="32028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600634" y="32028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634226" y="31539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634226" y="31625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637972" y="31624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722871" y="3057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722871" y="30660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726745" y="3065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876922" y="2887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876922" y="28964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880669" y="2896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904863" y="2856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904863" y="28655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908736" y="28655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142988" y="2591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142988" y="2600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146734" y="2600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245604" y="2476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245604" y="2485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249477" y="2485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158239" y="3232276"/>
            <a:ext cx="0" cy="933450"/>
          </a:xfrm>
          <a:custGeom>
            <a:avLst/>
            <a:gdLst/>
            <a:ahLst/>
            <a:cxnLst/>
            <a:rect l="l" t="t" r="r" b="b"/>
            <a:pathLst>
              <a:path h="933450">
                <a:moveTo>
                  <a:pt x="0" y="9333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066800" y="41656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066800" y="32322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70253" y="3325748"/>
            <a:ext cx="0" cy="906144"/>
          </a:xfrm>
          <a:custGeom>
            <a:avLst/>
            <a:gdLst/>
            <a:ahLst/>
            <a:cxnLst/>
            <a:rect l="l" t="t" r="r" b="b"/>
            <a:pathLst>
              <a:path h="906145">
                <a:moveTo>
                  <a:pt x="0" y="9060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178813" y="42317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178813" y="3325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75613" y="3494404"/>
            <a:ext cx="0" cy="859790"/>
          </a:xfrm>
          <a:custGeom>
            <a:avLst/>
            <a:gdLst/>
            <a:ahLst/>
            <a:cxnLst/>
            <a:rect l="l" t="t" r="r" b="b"/>
            <a:pathLst>
              <a:path h="859789">
                <a:moveTo>
                  <a:pt x="0" y="8597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384172" y="4354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384172" y="3494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73657" y="3573145"/>
            <a:ext cx="0" cy="839469"/>
          </a:xfrm>
          <a:custGeom>
            <a:avLst/>
            <a:gdLst/>
            <a:ahLst/>
            <a:cxnLst/>
            <a:rect l="l" t="t" r="r" b="b"/>
            <a:pathLst>
              <a:path h="839470">
                <a:moveTo>
                  <a:pt x="0" y="8394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482216" y="4415409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278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482216" y="357682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278" y="0"/>
                </a:lnTo>
              </a:path>
            </a:pathLst>
          </a:custGeom>
          <a:ln w="1689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583055" y="3580510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8376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620392" y="3610102"/>
            <a:ext cx="0" cy="830580"/>
          </a:xfrm>
          <a:custGeom>
            <a:avLst/>
            <a:gdLst/>
            <a:ahLst/>
            <a:cxnLst/>
            <a:rect l="l" t="t" r="r" b="b"/>
            <a:pathLst>
              <a:path h="830579">
                <a:moveTo>
                  <a:pt x="0" y="8304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528952" y="4440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528952" y="36101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881758" y="3809872"/>
            <a:ext cx="0" cy="785495"/>
          </a:xfrm>
          <a:custGeom>
            <a:avLst/>
            <a:gdLst/>
            <a:ahLst/>
            <a:cxnLst/>
            <a:rect l="l" t="t" r="r" b="b"/>
            <a:pathLst>
              <a:path h="785495">
                <a:moveTo>
                  <a:pt x="0" y="7854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790319" y="459809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790319" y="3813365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65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891029" y="3816858"/>
            <a:ext cx="0" cy="784225"/>
          </a:xfrm>
          <a:custGeom>
            <a:avLst/>
            <a:gdLst/>
            <a:ahLst/>
            <a:cxnLst/>
            <a:rect l="l" t="t" r="r" b="b"/>
            <a:pathLst>
              <a:path h="784225">
                <a:moveTo>
                  <a:pt x="0" y="7839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909698" y="3830446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781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818258" y="46117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818258" y="38304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970404" y="3874389"/>
            <a:ext cx="0" cy="772795"/>
          </a:xfrm>
          <a:custGeom>
            <a:avLst/>
            <a:gdLst/>
            <a:ahLst/>
            <a:cxnLst/>
            <a:rect l="l" t="t" r="r" b="b"/>
            <a:pathLst>
              <a:path h="772795">
                <a:moveTo>
                  <a:pt x="0" y="7727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878964" y="46471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878964" y="3874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993773" y="3891153"/>
            <a:ext cx="0" cy="769620"/>
          </a:xfrm>
          <a:custGeom>
            <a:avLst/>
            <a:gdLst/>
            <a:ahLst/>
            <a:cxnLst/>
            <a:rect l="l" t="t" r="r" b="b"/>
            <a:pathLst>
              <a:path h="769620">
                <a:moveTo>
                  <a:pt x="0" y="7694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902332" y="4660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902332" y="38911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021713" y="3910965"/>
            <a:ext cx="0" cy="766445"/>
          </a:xfrm>
          <a:custGeom>
            <a:avLst/>
            <a:gdLst/>
            <a:ahLst/>
            <a:cxnLst/>
            <a:rect l="l" t="t" r="r" b="b"/>
            <a:pathLst>
              <a:path h="766445">
                <a:moveTo>
                  <a:pt x="0" y="7659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930273" y="46769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930273" y="3910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115057" y="3975608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023617" y="3975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217801" y="4043934"/>
            <a:ext cx="0" cy="629920"/>
          </a:xfrm>
          <a:custGeom>
            <a:avLst/>
            <a:gdLst/>
            <a:ahLst/>
            <a:cxnLst/>
            <a:rect l="l" t="t" r="r" b="b"/>
            <a:pathLst>
              <a:path h="629920">
                <a:moveTo>
                  <a:pt x="0" y="0"/>
                </a:moveTo>
                <a:lnTo>
                  <a:pt x="0" y="629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126360" y="4043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269108" y="4076953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177669" y="4076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390520" y="4152010"/>
            <a:ext cx="0" cy="521970"/>
          </a:xfrm>
          <a:custGeom>
            <a:avLst/>
            <a:gdLst/>
            <a:ahLst/>
            <a:cxnLst/>
            <a:rect l="l" t="t" r="r" b="b"/>
            <a:pathLst>
              <a:path h="521970">
                <a:moveTo>
                  <a:pt x="0" y="0"/>
                </a:moveTo>
                <a:lnTo>
                  <a:pt x="0" y="5217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299080" y="4152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418460" y="4168647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50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327020" y="417137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278" y="0"/>
                </a:lnTo>
              </a:path>
            </a:pathLst>
          </a:custGeom>
          <a:ln w="1498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427858" y="4174109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5">
                <a:moveTo>
                  <a:pt x="0" y="0"/>
                </a:moveTo>
                <a:lnTo>
                  <a:pt x="0" y="4996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446527" y="4185030"/>
            <a:ext cx="0" cy="488950"/>
          </a:xfrm>
          <a:custGeom>
            <a:avLst/>
            <a:gdLst/>
            <a:ahLst/>
            <a:cxnLst/>
            <a:rect l="l" t="t" r="r" b="b"/>
            <a:pathLst>
              <a:path h="488950">
                <a:moveTo>
                  <a:pt x="0" y="0"/>
                </a:moveTo>
                <a:lnTo>
                  <a:pt x="0" y="488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355088" y="4185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679954" y="4311269"/>
            <a:ext cx="0" cy="362585"/>
          </a:xfrm>
          <a:custGeom>
            <a:avLst/>
            <a:gdLst/>
            <a:ahLst/>
            <a:cxnLst/>
            <a:rect l="l" t="t" r="r" b="b"/>
            <a:pathLst>
              <a:path h="362585">
                <a:moveTo>
                  <a:pt x="0" y="0"/>
                </a:moveTo>
                <a:lnTo>
                  <a:pt x="0" y="362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679954" y="4986401"/>
            <a:ext cx="0" cy="42545"/>
          </a:xfrm>
          <a:custGeom>
            <a:avLst/>
            <a:gdLst/>
            <a:ahLst/>
            <a:cxnLst/>
            <a:rect l="l" t="t" r="r" b="b"/>
            <a:pathLst>
              <a:path h="42545">
                <a:moveTo>
                  <a:pt x="0" y="0"/>
                </a:moveTo>
                <a:lnTo>
                  <a:pt x="0" y="421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588514" y="5028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588514" y="43112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693923" y="4318253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4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693923" y="4986401"/>
            <a:ext cx="0" cy="48895"/>
          </a:xfrm>
          <a:custGeom>
            <a:avLst/>
            <a:gdLst/>
            <a:ahLst/>
            <a:cxnLst/>
            <a:rect l="l" t="t" r="r" b="b"/>
            <a:pathLst>
              <a:path h="48895">
                <a:moveTo>
                  <a:pt x="0" y="0"/>
                </a:moveTo>
                <a:lnTo>
                  <a:pt x="0" y="487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602483" y="503739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1" y="0"/>
                </a:lnTo>
              </a:path>
            </a:pathLst>
          </a:custGeom>
          <a:ln w="1396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602483" y="4320540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151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703195" y="4322826"/>
            <a:ext cx="0" cy="351155"/>
          </a:xfrm>
          <a:custGeom>
            <a:avLst/>
            <a:gdLst/>
            <a:ahLst/>
            <a:cxnLst/>
            <a:rect l="l" t="t" r="r" b="b"/>
            <a:pathLst>
              <a:path h="351154">
                <a:moveTo>
                  <a:pt x="0" y="0"/>
                </a:moveTo>
                <a:lnTo>
                  <a:pt x="0" y="350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703195" y="4986401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3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712592" y="4327397"/>
            <a:ext cx="0" cy="346710"/>
          </a:xfrm>
          <a:custGeom>
            <a:avLst/>
            <a:gdLst/>
            <a:ahLst/>
            <a:cxnLst/>
            <a:rect l="l" t="t" r="r" b="b"/>
            <a:pathLst>
              <a:path h="346710">
                <a:moveTo>
                  <a:pt x="0" y="0"/>
                </a:moveTo>
                <a:lnTo>
                  <a:pt x="0" y="3463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712592" y="4986401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5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621152" y="5043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621152" y="43273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843276" y="4388103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843276" y="4986401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5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751835" y="51029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751835" y="4388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913252" y="4417948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913252" y="4986401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821813" y="5132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821813" y="4417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025267" y="4461764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0"/>
                </a:moveTo>
                <a:lnTo>
                  <a:pt x="0" y="211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025267" y="4986401"/>
            <a:ext cx="0" cy="191135"/>
          </a:xfrm>
          <a:custGeom>
            <a:avLst/>
            <a:gdLst/>
            <a:ahLst/>
            <a:cxnLst/>
            <a:rect l="l" t="t" r="r" b="b"/>
            <a:pathLst>
              <a:path h="191135">
                <a:moveTo>
                  <a:pt x="0" y="0"/>
                </a:moveTo>
                <a:lnTo>
                  <a:pt x="0" y="1907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933826" y="5177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933826" y="44617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132708" y="4499102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132708" y="4986401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041269" y="5215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041269" y="44991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380104" y="4566539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380104" y="4986401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288665" y="52892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288665" y="4566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422015" y="4575302"/>
            <a:ext cx="0" cy="98425"/>
          </a:xfrm>
          <a:custGeom>
            <a:avLst/>
            <a:gdLst/>
            <a:ahLst/>
            <a:cxnLst/>
            <a:rect l="l" t="t" r="r" b="b"/>
            <a:pathLst>
              <a:path h="98425">
                <a:moveTo>
                  <a:pt x="0" y="0"/>
                </a:moveTo>
                <a:lnTo>
                  <a:pt x="0" y="984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422015" y="4986401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4">
                <a:moveTo>
                  <a:pt x="0" y="0"/>
                </a:moveTo>
                <a:lnTo>
                  <a:pt x="0" y="3128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330575" y="52992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330575" y="4575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874896" y="4618354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874896" y="4986401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7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783457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783457" y="4618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089527" y="4603369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3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089527" y="4986401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998086" y="53423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998086" y="46033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140834" y="4596129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75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140834" y="4986401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91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049395" y="5335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049395" y="4596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206240" y="4584827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206240" y="4986401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114800" y="53244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114800" y="4584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238878" y="4578222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238878" y="4986401"/>
            <a:ext cx="0" cy="331470"/>
          </a:xfrm>
          <a:custGeom>
            <a:avLst/>
            <a:gdLst/>
            <a:ahLst/>
            <a:cxnLst/>
            <a:rect l="l" t="t" r="r" b="b"/>
            <a:pathLst>
              <a:path h="331470">
                <a:moveTo>
                  <a:pt x="0" y="0"/>
                </a:moveTo>
                <a:lnTo>
                  <a:pt x="0" y="331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147439" y="53178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147439" y="4578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262246" y="4573270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262246" y="4986401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170807" y="53127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170807" y="4573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290314" y="4566792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6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290314" y="4986401"/>
            <a:ext cx="0" cy="320040"/>
          </a:xfrm>
          <a:custGeom>
            <a:avLst/>
            <a:gdLst/>
            <a:ahLst/>
            <a:cxnLst/>
            <a:rect l="l" t="t" r="r" b="b"/>
            <a:pathLst>
              <a:path h="320039">
                <a:moveTo>
                  <a:pt x="0" y="0"/>
                </a:moveTo>
                <a:lnTo>
                  <a:pt x="0" y="3199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198873" y="530517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181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198873" y="4565650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150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299584" y="4564507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0"/>
                </a:moveTo>
                <a:lnTo>
                  <a:pt x="0" y="109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299584" y="4986401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6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392929" y="4539360"/>
            <a:ext cx="0" cy="134620"/>
          </a:xfrm>
          <a:custGeom>
            <a:avLst/>
            <a:gdLst/>
            <a:ahLst/>
            <a:cxnLst/>
            <a:rect l="l" t="t" r="r" b="b"/>
            <a:pathLst>
              <a:path h="134620">
                <a:moveTo>
                  <a:pt x="0" y="0"/>
                </a:moveTo>
                <a:lnTo>
                  <a:pt x="0" y="1343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392929" y="4986401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301490" y="5277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301490" y="4539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551679" y="4486021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551679" y="4986401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460240" y="5221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460240" y="4486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565650" y="4480686"/>
            <a:ext cx="0" cy="193040"/>
          </a:xfrm>
          <a:custGeom>
            <a:avLst/>
            <a:gdLst/>
            <a:ahLst/>
            <a:cxnLst/>
            <a:rect l="l" t="t" r="r" b="b"/>
            <a:pathLst>
              <a:path h="193039">
                <a:moveTo>
                  <a:pt x="0" y="0"/>
                </a:moveTo>
                <a:lnTo>
                  <a:pt x="0" y="1930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565650" y="4986401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8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474209" y="5214365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33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474209" y="4478845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575047" y="4477003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575047" y="4986401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6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584319" y="4473321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584319" y="4986401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21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492878" y="5208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492878" y="44733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631054" y="4454397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3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631054" y="4986401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539615" y="51884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539615" y="44543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715002" y="4417440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715002" y="4986401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5">
                <a:moveTo>
                  <a:pt x="0" y="0"/>
                </a:moveTo>
                <a:lnTo>
                  <a:pt x="0" y="162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623561" y="5149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623561" y="4417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780407" y="4386453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780407" y="4986401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0"/>
                </a:moveTo>
                <a:lnTo>
                  <a:pt x="0" y="129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688966" y="5116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688966" y="4386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803647" y="4374769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803647" y="4986401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3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712208" y="5103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712208" y="43747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845684" y="4353305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845684" y="4986401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3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754245" y="5080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754245" y="4353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251830" y="4103878"/>
            <a:ext cx="0" cy="570230"/>
          </a:xfrm>
          <a:custGeom>
            <a:avLst/>
            <a:gdLst/>
            <a:ahLst/>
            <a:cxnLst/>
            <a:rect l="l" t="t" r="r" b="b"/>
            <a:pathLst>
              <a:path h="570229">
                <a:moveTo>
                  <a:pt x="0" y="0"/>
                </a:moveTo>
                <a:lnTo>
                  <a:pt x="0" y="5698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160390" y="4103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293867" y="4074033"/>
            <a:ext cx="0" cy="600075"/>
          </a:xfrm>
          <a:custGeom>
            <a:avLst/>
            <a:gdLst/>
            <a:ahLst/>
            <a:cxnLst/>
            <a:rect l="l" t="t" r="r" b="b"/>
            <a:pathLst>
              <a:path h="600075">
                <a:moveTo>
                  <a:pt x="0" y="0"/>
                </a:moveTo>
                <a:lnTo>
                  <a:pt x="0" y="599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202428" y="4074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802629" y="3657600"/>
            <a:ext cx="0" cy="703580"/>
          </a:xfrm>
          <a:custGeom>
            <a:avLst/>
            <a:gdLst/>
            <a:ahLst/>
            <a:cxnLst/>
            <a:rect l="l" t="t" r="r" b="b"/>
            <a:pathLst>
              <a:path h="703579">
                <a:moveTo>
                  <a:pt x="0" y="7033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711190" y="4360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711190" y="36576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849239" y="3614673"/>
            <a:ext cx="0" cy="704215"/>
          </a:xfrm>
          <a:custGeom>
            <a:avLst/>
            <a:gdLst/>
            <a:ahLst/>
            <a:cxnLst/>
            <a:rect l="l" t="t" r="r" b="b"/>
            <a:pathLst>
              <a:path h="704214">
                <a:moveTo>
                  <a:pt x="0" y="7037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757798" y="4318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757798" y="3614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979921" y="3490467"/>
            <a:ext cx="0" cy="706755"/>
          </a:xfrm>
          <a:custGeom>
            <a:avLst/>
            <a:gdLst/>
            <a:ahLst/>
            <a:cxnLst/>
            <a:rect l="l" t="t" r="r" b="b"/>
            <a:pathLst>
              <a:path h="706754">
                <a:moveTo>
                  <a:pt x="0" y="7063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888482" y="4196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888482" y="3490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035928" y="3435477"/>
            <a:ext cx="0" cy="708660"/>
          </a:xfrm>
          <a:custGeom>
            <a:avLst/>
            <a:gdLst/>
            <a:ahLst/>
            <a:cxnLst/>
            <a:rect l="l" t="t" r="r" b="b"/>
            <a:pathLst>
              <a:path h="708660">
                <a:moveTo>
                  <a:pt x="0" y="7081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944489" y="4143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944489" y="34354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157340" y="3313048"/>
            <a:ext cx="0" cy="713740"/>
          </a:xfrm>
          <a:custGeom>
            <a:avLst/>
            <a:gdLst/>
            <a:ahLst/>
            <a:cxnLst/>
            <a:rect l="l" t="t" r="r" b="b"/>
            <a:pathLst>
              <a:path h="713739">
                <a:moveTo>
                  <a:pt x="0" y="7136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065901" y="4026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065901" y="3313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283325" y="3181476"/>
            <a:ext cx="0" cy="721995"/>
          </a:xfrm>
          <a:custGeom>
            <a:avLst/>
            <a:gdLst/>
            <a:ahLst/>
            <a:cxnLst/>
            <a:rect l="l" t="t" r="r" b="b"/>
            <a:pathLst>
              <a:path h="721995">
                <a:moveTo>
                  <a:pt x="0" y="7216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191884" y="3903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191884" y="3181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311391" y="3151504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7237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219952" y="3875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219952" y="3151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442075" y="3009519"/>
            <a:ext cx="0" cy="735330"/>
          </a:xfrm>
          <a:custGeom>
            <a:avLst/>
            <a:gdLst/>
            <a:ahLst/>
            <a:cxnLst/>
            <a:rect l="l" t="t" r="r" b="b"/>
            <a:pathLst>
              <a:path h="735329">
                <a:moveTo>
                  <a:pt x="0" y="7352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350634" y="37447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350634" y="30095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456045" y="2994025"/>
            <a:ext cx="0" cy="736600"/>
          </a:xfrm>
          <a:custGeom>
            <a:avLst/>
            <a:gdLst/>
            <a:ahLst/>
            <a:cxnLst/>
            <a:rect l="l" t="t" r="r" b="b"/>
            <a:pathLst>
              <a:path h="736600">
                <a:moveTo>
                  <a:pt x="0" y="7366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364604" y="3725926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892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364604" y="298881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277" y="0"/>
                </a:lnTo>
              </a:path>
            </a:pathLst>
          </a:custGeom>
          <a:ln w="1993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465442" y="2983610"/>
            <a:ext cx="0" cy="737870"/>
          </a:xfrm>
          <a:custGeom>
            <a:avLst/>
            <a:gdLst/>
            <a:ahLst/>
            <a:cxnLst/>
            <a:rect l="l" t="t" r="r" b="b"/>
            <a:pathLst>
              <a:path h="737870">
                <a:moveTo>
                  <a:pt x="0" y="7376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474714" y="2973323"/>
            <a:ext cx="0" cy="738505"/>
          </a:xfrm>
          <a:custGeom>
            <a:avLst/>
            <a:gdLst/>
            <a:ahLst/>
            <a:cxnLst/>
            <a:rect l="l" t="t" r="r" b="b"/>
            <a:pathLst>
              <a:path h="738504">
                <a:moveTo>
                  <a:pt x="0" y="7385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383273" y="37118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383273" y="2973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568058" y="2868548"/>
            <a:ext cx="0" cy="749300"/>
          </a:xfrm>
          <a:custGeom>
            <a:avLst/>
            <a:gdLst/>
            <a:ahLst/>
            <a:cxnLst/>
            <a:rect l="l" t="t" r="r" b="b"/>
            <a:pathLst>
              <a:path h="749300">
                <a:moveTo>
                  <a:pt x="0" y="7489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476619" y="3617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476619" y="2868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605396" y="2826130"/>
            <a:ext cx="0" cy="753745"/>
          </a:xfrm>
          <a:custGeom>
            <a:avLst/>
            <a:gdLst/>
            <a:ahLst/>
            <a:cxnLst/>
            <a:rect l="l" t="t" r="r" b="b"/>
            <a:pathLst>
              <a:path h="753745">
                <a:moveTo>
                  <a:pt x="0" y="7534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513956" y="35796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513956" y="2826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642734" y="2783332"/>
            <a:ext cx="0" cy="758825"/>
          </a:xfrm>
          <a:custGeom>
            <a:avLst/>
            <a:gdLst/>
            <a:ahLst/>
            <a:cxnLst/>
            <a:rect l="l" t="t" r="r" b="b"/>
            <a:pathLst>
              <a:path h="758825">
                <a:moveTo>
                  <a:pt x="0" y="7583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551294" y="3541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551294" y="27833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731507" y="2680716"/>
            <a:ext cx="0" cy="770890"/>
          </a:xfrm>
          <a:custGeom>
            <a:avLst/>
            <a:gdLst/>
            <a:ahLst/>
            <a:cxnLst/>
            <a:rect l="l" t="t" r="r" b="b"/>
            <a:pathLst>
              <a:path h="770889">
                <a:moveTo>
                  <a:pt x="0" y="7705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640068" y="34512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640068" y="26807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885431" y="2499232"/>
            <a:ext cx="0" cy="795020"/>
          </a:xfrm>
          <a:custGeom>
            <a:avLst/>
            <a:gdLst/>
            <a:ahLst/>
            <a:cxnLst/>
            <a:rect l="l" t="t" r="r" b="b"/>
            <a:pathLst>
              <a:path h="795020">
                <a:moveTo>
                  <a:pt x="0" y="7946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793992" y="32938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793992" y="2499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913498" y="2465832"/>
            <a:ext cx="0" cy="799465"/>
          </a:xfrm>
          <a:custGeom>
            <a:avLst/>
            <a:gdLst/>
            <a:ahLst/>
            <a:cxnLst/>
            <a:rect l="l" t="t" r="r" b="b"/>
            <a:pathLst>
              <a:path h="799464">
                <a:moveTo>
                  <a:pt x="0" y="7993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822058" y="3265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822058" y="2465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151496" y="2178050"/>
            <a:ext cx="0" cy="844550"/>
          </a:xfrm>
          <a:custGeom>
            <a:avLst/>
            <a:gdLst/>
            <a:ahLst/>
            <a:cxnLst/>
            <a:rect l="l" t="t" r="r" b="b"/>
            <a:pathLst>
              <a:path h="844550">
                <a:moveTo>
                  <a:pt x="0" y="8441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060056" y="3022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060056" y="21780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254240" y="2052320"/>
            <a:ext cx="0" cy="865505"/>
          </a:xfrm>
          <a:custGeom>
            <a:avLst/>
            <a:gdLst/>
            <a:ahLst/>
            <a:cxnLst/>
            <a:rect l="l" t="t" r="r" b="b"/>
            <a:pathLst>
              <a:path h="865505">
                <a:moveTo>
                  <a:pt x="0" y="8655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162800" y="29178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498080" y="2641473"/>
            <a:ext cx="0" cy="2188845"/>
          </a:xfrm>
          <a:custGeom>
            <a:avLst/>
            <a:gdLst/>
            <a:ahLst/>
            <a:cxnLst/>
            <a:rect l="l" t="t" r="r" b="b"/>
            <a:pathLst>
              <a:path h="2188845">
                <a:moveTo>
                  <a:pt x="0" y="218859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498080" y="4830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498080" y="4517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498080" y="42047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498080" y="3892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498080" y="35793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498080" y="32666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498080" y="2954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498080" y="2641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 txBox="1"/>
          <p:nvPr/>
        </p:nvSpPr>
        <p:spPr>
          <a:xfrm>
            <a:off x="7668259" y="477037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7668259" y="2581780"/>
            <a:ext cx="743585" cy="20161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279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27999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1141094" y="3681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141094" y="3681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253108" y="3761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253108" y="3761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458467" y="3907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458467" y="3907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556511" y="3975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556511" y="3975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565910" y="3982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565910" y="3982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603247" y="4008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603247" y="4008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864614" y="4185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864614" y="4185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873885" y="4191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873885" y="4191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892554" y="4203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892554" y="4203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953260" y="4243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953260" y="4243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976627" y="425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976627" y="425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004567" y="42767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004567" y="42767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097913" y="4335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097913" y="4335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200655" y="4398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200655" y="4398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251964" y="4429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251964" y="4429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373376" y="4499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373376" y="4499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401316" y="4515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401316" y="4515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410714" y="4520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410714" y="4520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429382" y="4531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429382" y="4531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662808" y="4652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662808" y="4652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676779" y="4659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676779" y="4659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686050" y="4664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686050" y="4664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695448" y="4668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695448" y="4668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826130" y="4728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826130" y="4728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896107" y="4758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896107" y="4758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008122" y="4802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008122" y="4802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115564" y="4840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115564" y="4840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362959" y="49107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362959" y="49107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404870" y="4920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404870" y="4920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857752" y="4969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857752" y="4969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072382" y="49556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072382" y="49556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123690" y="4948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123690" y="4948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189095" y="4937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189095" y="4937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221734" y="4930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221734" y="4930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245102" y="4925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245102" y="4925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273169" y="4919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273169" y="4919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282440" y="491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282440" y="491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375784" y="4891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375784" y="4891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534534" y="4836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534534" y="4836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548504" y="4831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548504" y="4831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557903" y="4827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557903" y="4827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567173" y="4823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567173" y="4823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613909" y="48042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613909" y="48042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697857" y="47661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697857" y="47661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763261" y="4734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763261" y="4734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786503" y="4722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786503" y="4722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828540" y="46998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828540" y="46998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234685" y="4443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234685" y="44433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276722" y="4412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276722" y="4412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785484" y="3992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785484" y="3992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832094" y="3949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832094" y="3949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962777" y="3826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962777" y="3826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018784" y="3772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018784" y="3772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140196" y="3652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140196" y="3652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266179" y="3525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266179" y="3525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294246" y="3496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294246" y="3496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424929" y="33599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424929" y="33599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438900" y="3345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438900" y="3345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448297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448297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457569" y="3325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457569" y="3325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550914" y="3225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550914" y="3225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588252" y="3185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588252" y="3185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625590" y="3145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625590" y="3145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714363" y="30488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714363" y="30488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868286" y="2879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868286" y="2879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896354" y="2848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896354" y="2848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134352" y="2582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7134352" y="2582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7237094" y="24679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7237094" y="24679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 txBox="1"/>
          <p:nvPr/>
        </p:nvSpPr>
        <p:spPr>
          <a:xfrm>
            <a:off x="1291844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2023200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222542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2023400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3158998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2023600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4092447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2023800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502602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2024000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595960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2024200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689305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2024400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594230" y="477897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594230" y="407762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8" name="object 698"/>
          <p:cNvSpPr txBox="1"/>
          <p:nvPr/>
        </p:nvSpPr>
        <p:spPr>
          <a:xfrm>
            <a:off x="594230" y="334305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99" name="object 699"/>
          <p:cNvSpPr txBox="1"/>
          <p:nvPr/>
        </p:nvSpPr>
        <p:spPr>
          <a:xfrm>
            <a:off x="594230" y="260836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00" name="object 700"/>
          <p:cNvSpPr txBox="1"/>
          <p:nvPr/>
        </p:nvSpPr>
        <p:spPr>
          <a:xfrm>
            <a:off x="594230" y="187366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H19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2023121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3" name="object 70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914400" y="4673727"/>
            <a:ext cx="4650105" cy="313055"/>
          </a:xfrm>
          <a:custGeom>
            <a:avLst/>
            <a:gdLst/>
            <a:ahLst/>
            <a:cxnLst/>
            <a:rect l="l" t="t" r="r" b="b"/>
            <a:pathLst>
              <a:path w="4650105" h="313054">
                <a:moveTo>
                  <a:pt x="0" y="312674"/>
                </a:moveTo>
                <a:lnTo>
                  <a:pt x="4650105" y="312674"/>
                </a:lnTo>
                <a:lnTo>
                  <a:pt x="4650105" y="0"/>
                </a:lnTo>
                <a:lnTo>
                  <a:pt x="0" y="0"/>
                </a:lnTo>
                <a:lnTo>
                  <a:pt x="0" y="31267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 txBox="1"/>
          <p:nvPr/>
        </p:nvSpPr>
        <p:spPr>
          <a:xfrm>
            <a:off x="894664" y="4778881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707" name="object 70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06" name="object 70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67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67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50188" y="3048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50188" y="3048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10639" y="3095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10639" y="3095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01063" y="3163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01063" y="3163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29130" y="3184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29130" y="3184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86357" y="3296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86357" y="3296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76907" y="3354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76907" y="3354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11325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11325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35073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35073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06194" y="3428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06194" y="3428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19148" y="3434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19148" y="3434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42770" y="3446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42770" y="3446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52751" y="3495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52751" y="3495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57070" y="349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57070" y="349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987169" y="3508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987169" y="3508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997964" y="3512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997964" y="3512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22487" y="3291649"/>
            <a:ext cx="1641983" cy="106476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816159" y="4290631"/>
            <a:ext cx="556005" cy="44551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409185" y="4149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409185" y="4149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413503" y="4139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413503" y="4139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424298" y="4114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424298" y="4114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430776" y="4098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430776" y="4098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466907" y="2836100"/>
            <a:ext cx="823213" cy="119392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65559" y="2687256"/>
            <a:ext cx="469773" cy="11760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971413" y="2734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971413" y="2734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107176" y="2788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107176" y="2788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64528" y="2873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264528" y="2873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283959" y="2886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283959" y="2886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322695" y="2911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22695" y="2911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393815" y="2960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393815" y="2960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415404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415404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428232" y="2986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428232" y="2986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499352" y="3041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499352" y="3041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06234" y="32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706234" y="32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712711" y="322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12711" y="322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872223" y="3376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72223" y="3376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898005" y="340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898005" y="340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79919" y="3484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79919" y="3484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087616" y="3595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87616" y="3595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42809" y="37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2809" y="37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253108" y="5486400"/>
            <a:ext cx="5387340" cy="0"/>
          </a:xfrm>
          <a:custGeom>
            <a:avLst/>
            <a:gdLst/>
            <a:ahLst/>
            <a:cxnLst/>
            <a:rect l="l" t="t" r="r" b="b"/>
            <a:pathLst>
              <a:path w="5387340">
                <a:moveTo>
                  <a:pt x="0" y="0"/>
                </a:moveTo>
                <a:lnTo>
                  <a:pt x="538695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2531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3304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4079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8525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6272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64006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914400" y="2184400"/>
            <a:ext cx="0" cy="2820035"/>
          </a:xfrm>
          <a:custGeom>
            <a:avLst/>
            <a:gdLst/>
            <a:ahLst/>
            <a:cxnLst/>
            <a:rect l="l" t="t" r="r" b="b"/>
            <a:pathLst>
              <a:path h="2820035">
                <a:moveTo>
                  <a:pt x="0" y="0"/>
                </a:moveTo>
                <a:lnTo>
                  <a:pt x="0" y="281978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22960" y="50041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22960" y="4299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22960" y="3590035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81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22960" y="2889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22960" y="2184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062037" y="2047557"/>
            <a:ext cx="5544947" cy="331152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709156" y="3221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709156" y="32303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712902" y="3230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715632" y="3227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715632" y="32363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719379" y="3236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875018" y="3379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875018" y="33883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878891" y="33882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00926" y="3405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900926" y="34138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904672" y="3413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982841" y="3487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982841" y="34960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986587" y="3496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090536" y="3597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090536" y="36065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094283" y="3606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245731" y="3759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245731" y="37680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249477" y="3768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158239" y="3207511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066800" y="3714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717665" y="2438019"/>
            <a:ext cx="0" cy="517525"/>
          </a:xfrm>
          <a:custGeom>
            <a:avLst/>
            <a:gdLst/>
            <a:ahLst/>
            <a:cxnLst/>
            <a:rect l="l" t="t" r="r" b="b"/>
            <a:pathLst>
              <a:path h="517525">
                <a:moveTo>
                  <a:pt x="0" y="0"/>
                </a:moveTo>
                <a:lnTo>
                  <a:pt x="0" y="5173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717665" y="3207511"/>
            <a:ext cx="0" cy="815340"/>
          </a:xfrm>
          <a:custGeom>
            <a:avLst/>
            <a:gdLst/>
            <a:ahLst/>
            <a:cxnLst/>
            <a:rect l="l" t="t" r="r" b="b"/>
            <a:pathLst>
              <a:path h="815339">
                <a:moveTo>
                  <a:pt x="0" y="0"/>
                </a:moveTo>
                <a:lnTo>
                  <a:pt x="0" y="8153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626225" y="402717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356" y="0"/>
                </a:lnTo>
              </a:path>
            </a:pathLst>
          </a:custGeom>
          <a:ln w="1816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626225" y="2439606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356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724142" y="2441194"/>
            <a:ext cx="0" cy="514350"/>
          </a:xfrm>
          <a:custGeom>
            <a:avLst/>
            <a:gdLst/>
            <a:ahLst/>
            <a:cxnLst/>
            <a:rect l="l" t="t" r="r" b="b"/>
            <a:pathLst>
              <a:path h="514350">
                <a:moveTo>
                  <a:pt x="0" y="0"/>
                </a:moveTo>
                <a:lnTo>
                  <a:pt x="0" y="5142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724142" y="3207511"/>
            <a:ext cx="0" cy="824230"/>
          </a:xfrm>
          <a:custGeom>
            <a:avLst/>
            <a:gdLst/>
            <a:ahLst/>
            <a:cxnLst/>
            <a:rect l="l" t="t" r="r" b="b"/>
            <a:pathLst>
              <a:path h="824229">
                <a:moveTo>
                  <a:pt x="0" y="0"/>
                </a:moveTo>
                <a:lnTo>
                  <a:pt x="0" y="8239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883654" y="2513583"/>
            <a:ext cx="0" cy="441959"/>
          </a:xfrm>
          <a:custGeom>
            <a:avLst/>
            <a:gdLst/>
            <a:ahLst/>
            <a:cxnLst/>
            <a:rect l="l" t="t" r="r" b="b"/>
            <a:pathLst>
              <a:path h="441960">
                <a:moveTo>
                  <a:pt x="0" y="0"/>
                </a:moveTo>
                <a:lnTo>
                  <a:pt x="0" y="441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883654" y="3207511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4">
                <a:moveTo>
                  <a:pt x="0" y="0"/>
                </a:moveTo>
                <a:lnTo>
                  <a:pt x="0" y="10556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92214" y="4263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92214" y="25135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909434" y="2524125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09434" y="3207511"/>
            <a:ext cx="0" cy="1096645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0"/>
                </a:moveTo>
                <a:lnTo>
                  <a:pt x="0" y="10961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817994" y="4303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817994" y="25241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991350" y="2555620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991350" y="3207511"/>
            <a:ext cx="0" cy="1229360"/>
          </a:xfrm>
          <a:custGeom>
            <a:avLst/>
            <a:gdLst/>
            <a:ahLst/>
            <a:cxnLst/>
            <a:rect l="l" t="t" r="r" b="b"/>
            <a:pathLst>
              <a:path h="1229360">
                <a:moveTo>
                  <a:pt x="0" y="0"/>
                </a:moveTo>
                <a:lnTo>
                  <a:pt x="0" y="12289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899909" y="4436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899909" y="25556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099045" y="2592451"/>
            <a:ext cx="0" cy="363220"/>
          </a:xfrm>
          <a:custGeom>
            <a:avLst/>
            <a:gdLst/>
            <a:ahLst/>
            <a:cxnLst/>
            <a:rect l="l" t="t" r="r" b="b"/>
            <a:pathLst>
              <a:path h="363219">
                <a:moveTo>
                  <a:pt x="0" y="0"/>
                </a:moveTo>
                <a:lnTo>
                  <a:pt x="0" y="3629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099045" y="3207511"/>
            <a:ext cx="0" cy="1413510"/>
          </a:xfrm>
          <a:custGeom>
            <a:avLst/>
            <a:gdLst/>
            <a:ahLst/>
            <a:cxnLst/>
            <a:rect l="l" t="t" r="r" b="b"/>
            <a:pathLst>
              <a:path h="1413510">
                <a:moveTo>
                  <a:pt x="0" y="0"/>
                </a:moveTo>
                <a:lnTo>
                  <a:pt x="0" y="1413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007606" y="46206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007606" y="2592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254240" y="2636773"/>
            <a:ext cx="0" cy="318770"/>
          </a:xfrm>
          <a:custGeom>
            <a:avLst/>
            <a:gdLst/>
            <a:ahLst/>
            <a:cxnLst/>
            <a:rect l="l" t="t" r="r" b="b"/>
            <a:pathLst>
              <a:path h="318769">
                <a:moveTo>
                  <a:pt x="0" y="0"/>
                </a:moveTo>
                <a:lnTo>
                  <a:pt x="0" y="3186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254240" y="3207511"/>
            <a:ext cx="0" cy="1692275"/>
          </a:xfrm>
          <a:custGeom>
            <a:avLst/>
            <a:gdLst/>
            <a:ahLst/>
            <a:cxnLst/>
            <a:rect l="l" t="t" r="r" b="b"/>
            <a:pathLst>
              <a:path h="1692275">
                <a:moveTo>
                  <a:pt x="0" y="0"/>
                </a:moveTo>
                <a:lnTo>
                  <a:pt x="0" y="16920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162800" y="48995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162800" y="26367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498080" y="2829432"/>
            <a:ext cx="0" cy="1764664"/>
          </a:xfrm>
          <a:custGeom>
            <a:avLst/>
            <a:gdLst/>
            <a:ahLst/>
            <a:cxnLst/>
            <a:rect l="l" t="t" r="r" b="b"/>
            <a:pathLst>
              <a:path h="1764664">
                <a:moveTo>
                  <a:pt x="0" y="176453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498080" y="45939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498080" y="4341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498080" y="4089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498080" y="3837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498080" y="33336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498080" y="3081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498080" y="2829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 txBox="1"/>
          <p:nvPr/>
        </p:nvSpPr>
        <p:spPr>
          <a:xfrm>
            <a:off x="7668259" y="3273930"/>
            <a:ext cx="1165860" cy="1400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198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1989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51" name="object 151"/>
          <p:cNvSpPr txBox="1"/>
          <p:nvPr/>
        </p:nvSpPr>
        <p:spPr>
          <a:xfrm>
            <a:off x="7668259" y="302183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52" name="object 152"/>
          <p:cNvSpPr txBox="1"/>
          <p:nvPr/>
        </p:nvSpPr>
        <p:spPr>
          <a:xfrm>
            <a:off x="7668259" y="276974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6700519" y="32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700519" y="32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706996" y="3219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706996" y="3219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866508" y="3371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866508" y="3371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892290" y="3396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892290" y="3396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974205" y="3478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974205" y="3478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081901" y="3589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081901" y="3589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7237094" y="375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237094" y="375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 txBox="1"/>
          <p:nvPr/>
        </p:nvSpPr>
        <p:spPr>
          <a:xfrm>
            <a:off x="101790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2095373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3172714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0" name="object 170"/>
          <p:cNvSpPr txBox="1"/>
          <p:nvPr/>
        </p:nvSpPr>
        <p:spPr>
          <a:xfrm>
            <a:off x="425018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1" name="object 171"/>
          <p:cNvSpPr txBox="1"/>
          <p:nvPr/>
        </p:nvSpPr>
        <p:spPr>
          <a:xfrm>
            <a:off x="532752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2" name="object 172"/>
          <p:cNvSpPr txBox="1"/>
          <p:nvPr/>
        </p:nvSpPr>
        <p:spPr>
          <a:xfrm>
            <a:off x="640499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822960" y="35943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 txBox="1"/>
          <p:nvPr/>
        </p:nvSpPr>
        <p:spPr>
          <a:xfrm>
            <a:off x="594230" y="487866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75" name="object 175"/>
          <p:cNvSpPr txBox="1"/>
          <p:nvPr/>
        </p:nvSpPr>
        <p:spPr>
          <a:xfrm>
            <a:off x="594230" y="417368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76" name="object 176"/>
          <p:cNvSpPr txBox="1"/>
          <p:nvPr/>
        </p:nvSpPr>
        <p:spPr>
          <a:xfrm>
            <a:off x="594230" y="35021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77" name="object 177"/>
          <p:cNvSpPr txBox="1"/>
          <p:nvPr/>
        </p:nvSpPr>
        <p:spPr>
          <a:xfrm>
            <a:off x="594230" y="279733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78" name="object 178"/>
          <p:cNvSpPr txBox="1"/>
          <p:nvPr/>
        </p:nvSpPr>
        <p:spPr>
          <a:xfrm>
            <a:off x="594230" y="209236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KCNQ1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2719956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204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181" name="object 18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914400" y="2955417"/>
            <a:ext cx="6583680" cy="252095"/>
          </a:xfrm>
          <a:custGeom>
            <a:avLst/>
            <a:gdLst/>
            <a:ahLst/>
            <a:cxnLst/>
            <a:rect l="l" t="t" r="r" b="b"/>
            <a:pathLst>
              <a:path w="6583680" h="252094">
                <a:moveTo>
                  <a:pt x="0" y="0"/>
                </a:moveTo>
                <a:lnTo>
                  <a:pt x="0" y="252095"/>
                </a:lnTo>
                <a:lnTo>
                  <a:pt x="6583679" y="252095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 txBox="1"/>
          <p:nvPr/>
        </p:nvSpPr>
        <p:spPr>
          <a:xfrm>
            <a:off x="7146290" y="303694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85" name="object 18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84" name="object 18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67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67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50188" y="3048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50188" y="3048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10639" y="3095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10639" y="3095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01063" y="3163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01063" y="3163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29130" y="3184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29130" y="3184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86357" y="3296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86357" y="3296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76907" y="3354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76907" y="3354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11325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11325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35073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35073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06194" y="3428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06194" y="3428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19148" y="3434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19148" y="3434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42770" y="3446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42770" y="3446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52751" y="3495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52751" y="3495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57070" y="349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57070" y="349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987169" y="3508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987169" y="3508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997964" y="3512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997964" y="3512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22487" y="3291649"/>
            <a:ext cx="1641983" cy="106476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816159" y="4290631"/>
            <a:ext cx="556005" cy="44551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409185" y="4149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409185" y="4149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413503" y="4139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413503" y="4139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424298" y="4114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424298" y="4114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430776" y="4098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430776" y="4098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466907" y="2836100"/>
            <a:ext cx="823213" cy="119392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365559" y="2687256"/>
            <a:ext cx="469773" cy="11760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971413" y="2734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971413" y="2734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107176" y="2788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107176" y="2788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264528" y="2873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264528" y="2873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283959" y="2886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283959" y="2886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322695" y="2911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322695" y="2911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393815" y="2960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393815" y="2960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415404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415404" y="2976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428232" y="2986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428232" y="2986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499352" y="3041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499352" y="3041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706234" y="32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706234" y="32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712711" y="322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12711" y="322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872223" y="3376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872223" y="3376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898005" y="340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898005" y="340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79919" y="3484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979919" y="3484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087616" y="3595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87616" y="3595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42809" y="37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242809" y="37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253108" y="5486400"/>
            <a:ext cx="5387340" cy="0"/>
          </a:xfrm>
          <a:custGeom>
            <a:avLst/>
            <a:gdLst/>
            <a:ahLst/>
            <a:cxnLst/>
            <a:rect l="l" t="t" r="r" b="b"/>
            <a:pathLst>
              <a:path w="5387340">
                <a:moveTo>
                  <a:pt x="0" y="0"/>
                </a:moveTo>
                <a:lnTo>
                  <a:pt x="538695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12531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3304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4079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8525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6272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64006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914400" y="2184400"/>
            <a:ext cx="0" cy="2820035"/>
          </a:xfrm>
          <a:custGeom>
            <a:avLst/>
            <a:gdLst/>
            <a:ahLst/>
            <a:cxnLst/>
            <a:rect l="l" t="t" r="r" b="b"/>
            <a:pathLst>
              <a:path h="2820035">
                <a:moveTo>
                  <a:pt x="0" y="0"/>
                </a:moveTo>
                <a:lnTo>
                  <a:pt x="0" y="281978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22960" y="50041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22960" y="4299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99153" y="3590035"/>
            <a:ext cx="3690620" cy="0"/>
          </a:xfrm>
          <a:custGeom>
            <a:avLst/>
            <a:gdLst/>
            <a:ahLst/>
            <a:cxnLst/>
            <a:rect l="l" t="t" r="r" b="b"/>
            <a:pathLst>
              <a:path w="3690620">
                <a:moveTo>
                  <a:pt x="0" y="0"/>
                </a:moveTo>
                <a:lnTo>
                  <a:pt x="3690365" y="0"/>
                </a:lnTo>
              </a:path>
            </a:pathLst>
          </a:custGeom>
          <a:ln w="181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22960" y="35900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181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22960" y="2889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22960" y="2184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1149730" y="2970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1149730" y="29787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153477" y="2978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253108" y="30513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253108" y="30599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256855" y="30598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313433" y="30981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1313433" y="31066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1317307" y="31067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403985" y="3166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403985" y="3175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407731" y="3175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431925" y="31877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431925" y="31962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435798" y="31962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589277" y="3298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593024" y="3307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679701" y="3357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683575" y="3365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714245" y="33780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717992" y="33866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737995" y="3391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741741" y="3400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808988" y="3431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812861" y="3439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821942" y="3437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825815" y="34464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845691" y="3449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845691" y="34583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849437" y="3458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942274" y="2047557"/>
            <a:ext cx="4664710" cy="331152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09156" y="3221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09156" y="32303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712902" y="3230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715632" y="3227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715632" y="32363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719379" y="3236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875018" y="3379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875018" y="33883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878891" y="33882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900926" y="3405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900926" y="34138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904672" y="3413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982841" y="3487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982841" y="34960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986587" y="3496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090536" y="3597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090536" y="36065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094283" y="3606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245731" y="3759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245731" y="37680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49477" y="3768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58239" y="2242566"/>
            <a:ext cx="0" cy="965200"/>
          </a:xfrm>
          <a:custGeom>
            <a:avLst/>
            <a:gdLst/>
            <a:ahLst/>
            <a:cxnLst/>
            <a:rect l="l" t="t" r="r" b="b"/>
            <a:pathLst>
              <a:path h="965200">
                <a:moveTo>
                  <a:pt x="0" y="0"/>
                </a:moveTo>
                <a:lnTo>
                  <a:pt x="0" y="964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53477" y="3713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066800" y="3714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066800" y="22425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261617" y="2359786"/>
            <a:ext cx="0" cy="847725"/>
          </a:xfrm>
          <a:custGeom>
            <a:avLst/>
            <a:gdLst/>
            <a:ahLst/>
            <a:cxnLst/>
            <a:rect l="l" t="t" r="r" b="b"/>
            <a:pathLst>
              <a:path h="847725">
                <a:moveTo>
                  <a:pt x="0" y="0"/>
                </a:moveTo>
                <a:lnTo>
                  <a:pt x="0" y="847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261617" y="3711702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70177" y="37599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70177" y="23597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322069" y="2424683"/>
            <a:ext cx="0" cy="782955"/>
          </a:xfrm>
          <a:custGeom>
            <a:avLst/>
            <a:gdLst/>
            <a:ahLst/>
            <a:cxnLst/>
            <a:rect l="l" t="t" r="r" b="b"/>
            <a:pathLst>
              <a:path h="782955">
                <a:moveTo>
                  <a:pt x="0" y="0"/>
                </a:moveTo>
                <a:lnTo>
                  <a:pt x="0" y="782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322069" y="3711702"/>
            <a:ext cx="0" cy="77470"/>
          </a:xfrm>
          <a:custGeom>
            <a:avLst/>
            <a:gdLst/>
            <a:ahLst/>
            <a:cxnLst/>
            <a:rect l="l" t="t" r="r" b="b"/>
            <a:pathLst>
              <a:path h="77470">
                <a:moveTo>
                  <a:pt x="0" y="0"/>
                </a:moveTo>
                <a:lnTo>
                  <a:pt x="0" y="76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230630" y="3788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230630" y="2424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412494" y="2515870"/>
            <a:ext cx="0" cy="692150"/>
          </a:xfrm>
          <a:custGeom>
            <a:avLst/>
            <a:gdLst/>
            <a:ahLst/>
            <a:cxnLst/>
            <a:rect l="l" t="t" r="r" b="b"/>
            <a:pathLst>
              <a:path h="692150">
                <a:moveTo>
                  <a:pt x="0" y="0"/>
                </a:moveTo>
                <a:lnTo>
                  <a:pt x="0" y="6916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412494" y="3711702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3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321053" y="38350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321053" y="2515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440561" y="2542539"/>
            <a:ext cx="0" cy="665480"/>
          </a:xfrm>
          <a:custGeom>
            <a:avLst/>
            <a:gdLst/>
            <a:ahLst/>
            <a:cxnLst/>
            <a:rect l="l" t="t" r="r" b="b"/>
            <a:pathLst>
              <a:path h="665480">
                <a:moveTo>
                  <a:pt x="0" y="0"/>
                </a:moveTo>
                <a:lnTo>
                  <a:pt x="0" y="664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440561" y="3711702"/>
            <a:ext cx="0" cy="138430"/>
          </a:xfrm>
          <a:custGeom>
            <a:avLst/>
            <a:gdLst/>
            <a:ahLst/>
            <a:cxnLst/>
            <a:rect l="l" t="t" r="r" b="b"/>
            <a:pathLst>
              <a:path h="138429">
                <a:moveTo>
                  <a:pt x="0" y="0"/>
                </a:moveTo>
                <a:lnTo>
                  <a:pt x="0" y="138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349121" y="3850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349121" y="2542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597786" y="2676525"/>
            <a:ext cx="0" cy="531495"/>
          </a:xfrm>
          <a:custGeom>
            <a:avLst/>
            <a:gdLst/>
            <a:ahLst/>
            <a:cxnLst/>
            <a:rect l="l" t="t" r="r" b="b"/>
            <a:pathLst>
              <a:path h="531494">
                <a:moveTo>
                  <a:pt x="0" y="0"/>
                </a:moveTo>
                <a:lnTo>
                  <a:pt x="0" y="530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597786" y="3711702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506347" y="3938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506347" y="2676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688338" y="2741422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6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688338" y="3711702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596897" y="39900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596897" y="2741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722754" y="2763773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722754" y="3711702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631314" y="40095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631314" y="27637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746504" y="2778379"/>
            <a:ext cx="0" cy="429259"/>
          </a:xfrm>
          <a:custGeom>
            <a:avLst/>
            <a:gdLst/>
            <a:ahLst/>
            <a:cxnLst/>
            <a:rect l="l" t="t" r="r" b="b"/>
            <a:pathLst>
              <a:path h="429260">
                <a:moveTo>
                  <a:pt x="0" y="0"/>
                </a:moveTo>
                <a:lnTo>
                  <a:pt x="0" y="429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746504" y="3711702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655064" y="4022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655064" y="27783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817623" y="2818764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5">
                <a:moveTo>
                  <a:pt x="0" y="0"/>
                </a:moveTo>
                <a:lnTo>
                  <a:pt x="0" y="388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817623" y="3711702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89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726183" y="40606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726183" y="28187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830577" y="2825495"/>
            <a:ext cx="0" cy="382270"/>
          </a:xfrm>
          <a:custGeom>
            <a:avLst/>
            <a:gdLst/>
            <a:ahLst/>
            <a:cxnLst/>
            <a:rect l="l" t="t" r="r" b="b"/>
            <a:pathLst>
              <a:path h="382269">
                <a:moveTo>
                  <a:pt x="0" y="0"/>
                </a:moveTo>
                <a:lnTo>
                  <a:pt x="0" y="3820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830577" y="3711702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739138" y="4067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739138" y="2825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854200" y="283756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0"/>
                </a:moveTo>
                <a:lnTo>
                  <a:pt x="0" y="369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854200" y="3711702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0"/>
                </a:moveTo>
                <a:lnTo>
                  <a:pt x="0" y="3675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762760" y="4079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762760" y="28375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964182" y="2885820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4">
                <a:moveTo>
                  <a:pt x="0" y="0"/>
                </a:moveTo>
                <a:lnTo>
                  <a:pt x="0" y="3216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964182" y="3711702"/>
            <a:ext cx="0" cy="417195"/>
          </a:xfrm>
          <a:custGeom>
            <a:avLst/>
            <a:gdLst/>
            <a:ahLst/>
            <a:cxnLst/>
            <a:rect l="l" t="t" r="r" b="b"/>
            <a:pathLst>
              <a:path h="417195">
                <a:moveTo>
                  <a:pt x="0" y="0"/>
                </a:moveTo>
                <a:lnTo>
                  <a:pt x="0" y="4170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872742" y="4129595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7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872742" y="2886646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7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968500" y="2887472"/>
            <a:ext cx="0" cy="320040"/>
          </a:xfrm>
          <a:custGeom>
            <a:avLst/>
            <a:gdLst/>
            <a:ahLst/>
            <a:cxnLst/>
            <a:rect l="l" t="t" r="r" b="b"/>
            <a:pathLst>
              <a:path h="320039">
                <a:moveTo>
                  <a:pt x="0" y="0"/>
                </a:moveTo>
                <a:lnTo>
                  <a:pt x="0" y="3200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968500" y="3711702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8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998598" y="2898648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998598" y="3711702"/>
            <a:ext cx="0" cy="430530"/>
          </a:xfrm>
          <a:custGeom>
            <a:avLst/>
            <a:gdLst/>
            <a:ahLst/>
            <a:cxnLst/>
            <a:rect l="l" t="t" r="r" b="b"/>
            <a:pathLst>
              <a:path h="430529">
                <a:moveTo>
                  <a:pt x="0" y="0"/>
                </a:moveTo>
                <a:lnTo>
                  <a:pt x="0" y="430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907158" y="4141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907158" y="2898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009394" y="2902330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009394" y="3711702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4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917954" y="4145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17954" y="29023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138679" y="2938526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047239" y="2938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153792" y="2941573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62352" y="2941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179573" y="2946400"/>
            <a:ext cx="0" cy="261620"/>
          </a:xfrm>
          <a:custGeom>
            <a:avLst/>
            <a:gdLst/>
            <a:ahLst/>
            <a:cxnLst/>
            <a:rect l="l" t="t" r="r" b="b"/>
            <a:pathLst>
              <a:path h="261619">
                <a:moveTo>
                  <a:pt x="0" y="0"/>
                </a:moveTo>
                <a:lnTo>
                  <a:pt x="0" y="261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183892" y="2947035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4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209800" y="2950972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5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88133" y="2951416"/>
            <a:ext cx="422275" cy="0"/>
          </a:xfrm>
          <a:custGeom>
            <a:avLst/>
            <a:gdLst/>
            <a:ahLst/>
            <a:cxnLst/>
            <a:rect l="l" t="t" r="r" b="b"/>
            <a:pathLst>
              <a:path w="422275">
                <a:moveTo>
                  <a:pt x="0" y="0"/>
                </a:moveTo>
                <a:lnTo>
                  <a:pt x="422148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224913" y="2952876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33473" y="2952940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5">
                <a:moveTo>
                  <a:pt x="0" y="0"/>
                </a:moveTo>
                <a:lnTo>
                  <a:pt x="363854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250694" y="2955544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4">
                <a:moveTo>
                  <a:pt x="0" y="0"/>
                </a:moveTo>
                <a:lnTo>
                  <a:pt x="0" y="2519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159254" y="29555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306701" y="2958464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5">
                <a:moveTo>
                  <a:pt x="0" y="0"/>
                </a:moveTo>
                <a:lnTo>
                  <a:pt x="0" y="249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15260" y="2958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371344" y="2956432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0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405888" y="2953004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414523" y="2951860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5">
                <a:moveTo>
                  <a:pt x="0" y="0"/>
                </a:moveTo>
                <a:lnTo>
                  <a:pt x="0" y="2556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418842" y="2951226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2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472689" y="2941447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6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381250" y="29414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502789" y="2934080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411348" y="2934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513583" y="2931286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62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422144" y="2930651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8" y="0"/>
                </a:lnTo>
              </a:path>
            </a:pathLst>
          </a:custGeom>
          <a:ln w="10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517901" y="2930017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4">
                <a:moveTo>
                  <a:pt x="0" y="0"/>
                </a:moveTo>
                <a:lnTo>
                  <a:pt x="0" y="2774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524379" y="2928239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432939" y="292696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20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533014" y="2925698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554604" y="2918967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463164" y="2918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573908" y="2912364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5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482469" y="29123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647188" y="2883916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555748" y="2883026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7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651505" y="2882138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5">
                <a:moveTo>
                  <a:pt x="0" y="0"/>
                </a:moveTo>
                <a:lnTo>
                  <a:pt x="0" y="3253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701035" y="2860039"/>
            <a:ext cx="0" cy="347980"/>
          </a:xfrm>
          <a:custGeom>
            <a:avLst/>
            <a:gdLst/>
            <a:ahLst/>
            <a:cxnLst/>
            <a:rect l="l" t="t" r="r" b="b"/>
            <a:pathLst>
              <a:path h="347980">
                <a:moveTo>
                  <a:pt x="0" y="0"/>
                </a:moveTo>
                <a:lnTo>
                  <a:pt x="0" y="3474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609595" y="2860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729102" y="2846704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8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637663" y="284518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6" y="0"/>
                </a:lnTo>
              </a:path>
            </a:pathLst>
          </a:custGeom>
          <a:ln w="1257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735579" y="2843657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5">
                <a:moveTo>
                  <a:pt x="0" y="0"/>
                </a:moveTo>
                <a:lnTo>
                  <a:pt x="0" y="363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759329" y="2831973"/>
            <a:ext cx="0" cy="375920"/>
          </a:xfrm>
          <a:custGeom>
            <a:avLst/>
            <a:gdLst/>
            <a:ahLst/>
            <a:cxnLst/>
            <a:rect l="l" t="t" r="r" b="b"/>
            <a:pathLst>
              <a:path h="375919">
                <a:moveTo>
                  <a:pt x="0" y="0"/>
                </a:moveTo>
                <a:lnTo>
                  <a:pt x="0" y="3755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667889" y="2830893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8" y="0"/>
                </a:lnTo>
              </a:path>
            </a:pathLst>
          </a:custGeom>
          <a:ln w="116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763647" y="2829814"/>
            <a:ext cx="0" cy="377825"/>
          </a:xfrm>
          <a:custGeom>
            <a:avLst/>
            <a:gdLst/>
            <a:ahLst/>
            <a:cxnLst/>
            <a:rect l="l" t="t" r="r" b="b"/>
            <a:pathLst>
              <a:path h="377825">
                <a:moveTo>
                  <a:pt x="0" y="0"/>
                </a:moveTo>
                <a:lnTo>
                  <a:pt x="0" y="377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793745" y="2814573"/>
            <a:ext cx="0" cy="393065"/>
          </a:xfrm>
          <a:custGeom>
            <a:avLst/>
            <a:gdLst/>
            <a:ahLst/>
            <a:cxnLst/>
            <a:rect l="l" t="t" r="r" b="b"/>
            <a:pathLst>
              <a:path h="393064">
                <a:moveTo>
                  <a:pt x="0" y="0"/>
                </a:moveTo>
                <a:lnTo>
                  <a:pt x="0" y="392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702305" y="2814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819654" y="2801111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6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728214" y="2799969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8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823972" y="2798826"/>
            <a:ext cx="0" cy="408940"/>
          </a:xfrm>
          <a:custGeom>
            <a:avLst/>
            <a:gdLst/>
            <a:ahLst/>
            <a:cxnLst/>
            <a:rect l="l" t="t" r="r" b="b"/>
            <a:pathLst>
              <a:path h="408939">
                <a:moveTo>
                  <a:pt x="0" y="0"/>
                </a:moveTo>
                <a:lnTo>
                  <a:pt x="0" y="408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877820" y="2769997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786379" y="2768854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7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882138" y="2767710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5">
                <a:moveTo>
                  <a:pt x="0" y="0"/>
                </a:moveTo>
                <a:lnTo>
                  <a:pt x="0" y="439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931667" y="2741929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5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840227" y="2739834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371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935985" y="2739770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4">
                <a:moveTo>
                  <a:pt x="0" y="0"/>
                </a:moveTo>
                <a:lnTo>
                  <a:pt x="0" y="467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940304" y="2737739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998470" y="2711576"/>
            <a:ext cx="0" cy="495934"/>
          </a:xfrm>
          <a:custGeom>
            <a:avLst/>
            <a:gdLst/>
            <a:ahLst/>
            <a:cxnLst/>
            <a:rect l="l" t="t" r="r" b="b"/>
            <a:pathLst>
              <a:path h="495935">
                <a:moveTo>
                  <a:pt x="0" y="0"/>
                </a:moveTo>
                <a:lnTo>
                  <a:pt x="0" y="4959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907029" y="2704020"/>
            <a:ext cx="361950" cy="0"/>
          </a:xfrm>
          <a:custGeom>
            <a:avLst/>
            <a:gdLst/>
            <a:ahLst/>
            <a:cxnLst/>
            <a:rect l="l" t="t" r="r" b="b"/>
            <a:pathLst>
              <a:path w="361950">
                <a:moveTo>
                  <a:pt x="0" y="0"/>
                </a:moveTo>
                <a:lnTo>
                  <a:pt x="361695" y="0"/>
                </a:lnTo>
              </a:path>
            </a:pathLst>
          </a:custGeom>
          <a:ln w="24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030727" y="2700147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939288" y="2704973"/>
            <a:ext cx="361950" cy="0"/>
          </a:xfrm>
          <a:custGeom>
            <a:avLst/>
            <a:gdLst/>
            <a:ahLst/>
            <a:cxnLst/>
            <a:rect l="l" t="t" r="r" b="b"/>
            <a:pathLst>
              <a:path w="361950">
                <a:moveTo>
                  <a:pt x="0" y="0"/>
                </a:moveTo>
                <a:lnTo>
                  <a:pt x="361823" y="0"/>
                </a:lnTo>
              </a:path>
            </a:pathLst>
          </a:custGeom>
          <a:ln w="2171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035045" y="2698876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041523" y="2696972"/>
            <a:ext cx="0" cy="510540"/>
          </a:xfrm>
          <a:custGeom>
            <a:avLst/>
            <a:gdLst/>
            <a:ahLst/>
            <a:cxnLst/>
            <a:rect l="l" t="t" r="r" b="b"/>
            <a:pathLst>
              <a:path h="510539">
                <a:moveTo>
                  <a:pt x="0" y="0"/>
                </a:moveTo>
                <a:lnTo>
                  <a:pt x="0" y="5105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950082" y="2696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065272" y="2691129"/>
            <a:ext cx="0" cy="516890"/>
          </a:xfrm>
          <a:custGeom>
            <a:avLst/>
            <a:gdLst/>
            <a:ahLst/>
            <a:cxnLst/>
            <a:rect l="l" t="t" r="r" b="b"/>
            <a:pathLst>
              <a:path h="516889">
                <a:moveTo>
                  <a:pt x="0" y="0"/>
                </a:moveTo>
                <a:lnTo>
                  <a:pt x="0" y="516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973832" y="2690558"/>
            <a:ext cx="271780" cy="0"/>
          </a:xfrm>
          <a:custGeom>
            <a:avLst/>
            <a:gdLst/>
            <a:ahLst/>
            <a:cxnLst/>
            <a:rect l="l" t="t" r="r" b="b"/>
            <a:pathLst>
              <a:path w="271780">
                <a:moveTo>
                  <a:pt x="0" y="0"/>
                </a:moveTo>
                <a:lnTo>
                  <a:pt x="271272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086861" y="2687701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995422" y="2687129"/>
            <a:ext cx="239395" cy="0"/>
          </a:xfrm>
          <a:custGeom>
            <a:avLst/>
            <a:gdLst/>
            <a:ahLst/>
            <a:cxnLst/>
            <a:rect l="l" t="t" r="r" b="b"/>
            <a:pathLst>
              <a:path w="239394">
                <a:moveTo>
                  <a:pt x="0" y="0"/>
                </a:moveTo>
                <a:lnTo>
                  <a:pt x="238886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091179" y="2687192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097529" y="2686685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0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121279" y="2686176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13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142869" y="2688082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0"/>
                </a:moveTo>
                <a:lnTo>
                  <a:pt x="0" y="5194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147186" y="2688717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4">
                <a:moveTo>
                  <a:pt x="0" y="0"/>
                </a:moveTo>
                <a:lnTo>
                  <a:pt x="0" y="518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055747" y="2688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153664" y="2689986"/>
            <a:ext cx="0" cy="517525"/>
          </a:xfrm>
          <a:custGeom>
            <a:avLst/>
            <a:gdLst/>
            <a:ahLst/>
            <a:cxnLst/>
            <a:rect l="l" t="t" r="r" b="b"/>
            <a:pathLst>
              <a:path h="517525">
                <a:moveTo>
                  <a:pt x="0" y="0"/>
                </a:moveTo>
                <a:lnTo>
                  <a:pt x="0" y="517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177285" y="2696464"/>
            <a:ext cx="0" cy="511175"/>
          </a:xfrm>
          <a:custGeom>
            <a:avLst/>
            <a:gdLst/>
            <a:ahLst/>
            <a:cxnLst/>
            <a:rect l="l" t="t" r="r" b="b"/>
            <a:pathLst>
              <a:path h="511175">
                <a:moveTo>
                  <a:pt x="0" y="0"/>
                </a:moveTo>
                <a:lnTo>
                  <a:pt x="0" y="5110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198876" y="2705480"/>
            <a:ext cx="0" cy="502284"/>
          </a:xfrm>
          <a:custGeom>
            <a:avLst/>
            <a:gdLst/>
            <a:ahLst/>
            <a:cxnLst/>
            <a:rect l="l" t="t" r="r" b="b"/>
            <a:pathLst>
              <a:path h="502285">
                <a:moveTo>
                  <a:pt x="0" y="0"/>
                </a:moveTo>
                <a:lnTo>
                  <a:pt x="0" y="5020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107435" y="2706560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8" y="0"/>
                </a:lnTo>
              </a:path>
            </a:pathLst>
          </a:custGeom>
          <a:ln w="116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203194" y="2707639"/>
            <a:ext cx="0" cy="500380"/>
          </a:xfrm>
          <a:custGeom>
            <a:avLst/>
            <a:gdLst/>
            <a:ahLst/>
            <a:cxnLst/>
            <a:rect l="l" t="t" r="r" b="b"/>
            <a:pathLst>
              <a:path h="500380">
                <a:moveTo>
                  <a:pt x="0" y="0"/>
                </a:moveTo>
                <a:lnTo>
                  <a:pt x="0" y="4998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209670" y="2711069"/>
            <a:ext cx="0" cy="496570"/>
          </a:xfrm>
          <a:custGeom>
            <a:avLst/>
            <a:gdLst/>
            <a:ahLst/>
            <a:cxnLst/>
            <a:rect l="l" t="t" r="r" b="b"/>
            <a:pathLst>
              <a:path h="496569">
                <a:moveTo>
                  <a:pt x="0" y="0"/>
                </a:moveTo>
                <a:lnTo>
                  <a:pt x="0" y="4964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231133" y="2724785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0"/>
                </a:moveTo>
                <a:lnTo>
                  <a:pt x="0" y="482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139694" y="2724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250564" y="2740151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159125" y="2740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269996" y="2758313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0"/>
                </a:moveTo>
                <a:lnTo>
                  <a:pt x="0" y="449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178555" y="276161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6" y="0"/>
                </a:lnTo>
              </a:path>
            </a:pathLst>
          </a:custGeom>
          <a:ln w="1612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276472" y="2764917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5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282950" y="2771901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6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191510" y="27719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306571" y="2799842"/>
            <a:ext cx="0" cy="407670"/>
          </a:xfrm>
          <a:custGeom>
            <a:avLst/>
            <a:gdLst/>
            <a:ahLst/>
            <a:cxnLst/>
            <a:rect l="l" t="t" r="r" b="b"/>
            <a:pathLst>
              <a:path h="407669">
                <a:moveTo>
                  <a:pt x="0" y="0"/>
                </a:moveTo>
                <a:lnTo>
                  <a:pt x="0" y="407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215132" y="27998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332479" y="2834258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3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241039" y="283889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7" y="0"/>
                </a:lnTo>
              </a:path>
            </a:pathLst>
          </a:custGeom>
          <a:ln w="18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338957" y="2843529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3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379851" y="2907157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5">
                <a:moveTo>
                  <a:pt x="0" y="0"/>
                </a:moveTo>
                <a:lnTo>
                  <a:pt x="0" y="3003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288410" y="291255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6" y="0"/>
                </a:lnTo>
              </a:path>
            </a:pathLst>
          </a:custGeom>
          <a:ln w="2031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386328" y="2917951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0"/>
                </a:moveTo>
                <a:lnTo>
                  <a:pt x="0" y="289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390646" y="2925317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1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299205" y="2925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418713" y="2974975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4">
                <a:moveTo>
                  <a:pt x="0" y="0"/>
                </a:moveTo>
                <a:lnTo>
                  <a:pt x="0" y="232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327272" y="2974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440176" y="3015360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5">
                <a:moveTo>
                  <a:pt x="0" y="0"/>
                </a:moveTo>
                <a:lnTo>
                  <a:pt x="0" y="192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348735" y="3019551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8" y="0"/>
                </a:lnTo>
              </a:path>
            </a:pathLst>
          </a:custGeom>
          <a:ln w="17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444494" y="3023742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37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450971" y="3036316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1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359530" y="3036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466084" y="3066160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5">
                <a:moveTo>
                  <a:pt x="0" y="0"/>
                </a:moveTo>
                <a:lnTo>
                  <a:pt x="0" y="141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374644" y="3070542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7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470402" y="3074923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476878" y="3088004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5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385439" y="3088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502659" y="3142107"/>
            <a:ext cx="0" cy="65405"/>
          </a:xfrm>
          <a:custGeom>
            <a:avLst/>
            <a:gdLst/>
            <a:ahLst/>
            <a:cxnLst/>
            <a:rect l="l" t="t" r="r" b="b"/>
            <a:pathLst>
              <a:path h="65405">
                <a:moveTo>
                  <a:pt x="0" y="0"/>
                </a:moveTo>
                <a:lnTo>
                  <a:pt x="0" y="654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411220" y="3142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524250" y="3188716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432809" y="31887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443604" y="3212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717665" y="2438019"/>
            <a:ext cx="0" cy="1584960"/>
          </a:xfrm>
          <a:custGeom>
            <a:avLst/>
            <a:gdLst/>
            <a:ahLst/>
            <a:cxnLst/>
            <a:rect l="l" t="t" r="r" b="b"/>
            <a:pathLst>
              <a:path h="1584960">
                <a:moveTo>
                  <a:pt x="0" y="15848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626225" y="402717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356" y="0"/>
                </a:lnTo>
              </a:path>
            </a:pathLst>
          </a:custGeom>
          <a:ln w="1816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626225" y="2439606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356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724142" y="2441194"/>
            <a:ext cx="0" cy="1590675"/>
          </a:xfrm>
          <a:custGeom>
            <a:avLst/>
            <a:gdLst/>
            <a:ahLst/>
            <a:cxnLst/>
            <a:rect l="l" t="t" r="r" b="b"/>
            <a:pathLst>
              <a:path h="1590675">
                <a:moveTo>
                  <a:pt x="0" y="15902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883654" y="2513583"/>
            <a:ext cx="0" cy="1750060"/>
          </a:xfrm>
          <a:custGeom>
            <a:avLst/>
            <a:gdLst/>
            <a:ahLst/>
            <a:cxnLst/>
            <a:rect l="l" t="t" r="r" b="b"/>
            <a:pathLst>
              <a:path h="1750060">
                <a:moveTo>
                  <a:pt x="0" y="17495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792214" y="4263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792214" y="25135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909434" y="2524125"/>
            <a:ext cx="0" cy="1779905"/>
          </a:xfrm>
          <a:custGeom>
            <a:avLst/>
            <a:gdLst/>
            <a:ahLst/>
            <a:cxnLst/>
            <a:rect l="l" t="t" r="r" b="b"/>
            <a:pathLst>
              <a:path h="1779904">
                <a:moveTo>
                  <a:pt x="0" y="17795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817994" y="4303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817994" y="25241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991350" y="2555620"/>
            <a:ext cx="0" cy="1880870"/>
          </a:xfrm>
          <a:custGeom>
            <a:avLst/>
            <a:gdLst/>
            <a:ahLst/>
            <a:cxnLst/>
            <a:rect l="l" t="t" r="r" b="b"/>
            <a:pathLst>
              <a:path h="1880870">
                <a:moveTo>
                  <a:pt x="0" y="18808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899909" y="4436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899909" y="25556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099045" y="2592451"/>
            <a:ext cx="0" cy="1875789"/>
          </a:xfrm>
          <a:custGeom>
            <a:avLst/>
            <a:gdLst/>
            <a:ahLst/>
            <a:cxnLst/>
            <a:rect l="l" t="t" r="r" b="b"/>
            <a:pathLst>
              <a:path h="1875789">
                <a:moveTo>
                  <a:pt x="0" y="0"/>
                </a:moveTo>
                <a:lnTo>
                  <a:pt x="0" y="1875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007606" y="2592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254240" y="2636773"/>
            <a:ext cx="0" cy="1831339"/>
          </a:xfrm>
          <a:custGeom>
            <a:avLst/>
            <a:gdLst/>
            <a:ahLst/>
            <a:cxnLst/>
            <a:rect l="l" t="t" r="r" b="b"/>
            <a:pathLst>
              <a:path h="1831339">
                <a:moveTo>
                  <a:pt x="0" y="0"/>
                </a:moveTo>
                <a:lnTo>
                  <a:pt x="0" y="1831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254240" y="4719954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5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162800" y="48995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162800" y="26367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498080" y="2829432"/>
            <a:ext cx="0" cy="1764664"/>
          </a:xfrm>
          <a:custGeom>
            <a:avLst/>
            <a:gdLst/>
            <a:ahLst/>
            <a:cxnLst/>
            <a:rect l="l" t="t" r="r" b="b"/>
            <a:pathLst>
              <a:path h="1764664">
                <a:moveTo>
                  <a:pt x="0" y="176453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498080" y="45939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498080" y="4341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498080" y="4089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498080" y="3837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498080" y="33336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498080" y="3081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498080" y="2829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 txBox="1"/>
          <p:nvPr/>
        </p:nvSpPr>
        <p:spPr>
          <a:xfrm>
            <a:off x="7668259" y="4534278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7668259" y="4282183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7668259" y="3777993"/>
            <a:ext cx="743585" cy="391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"/>
              </a:spcBef>
            </a:pPr>
            <a:endParaRPr sz="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7668259" y="3526025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7668259" y="3273930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53" name="object 353"/>
          <p:cNvSpPr txBox="1"/>
          <p:nvPr/>
        </p:nvSpPr>
        <p:spPr>
          <a:xfrm>
            <a:off x="7668259" y="2769740"/>
            <a:ext cx="346075" cy="3917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2"/>
              </a:spcBef>
            </a:pPr>
            <a:endParaRPr sz="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54" name="object 354"/>
          <p:cNvSpPr/>
          <p:nvPr/>
        </p:nvSpPr>
        <p:spPr>
          <a:xfrm>
            <a:off x="1141094" y="2961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141094" y="2961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244472" y="3042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244472" y="3042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304925" y="3089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304925" y="3089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395349" y="3158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395349" y="3158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423416" y="3179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423416" y="3179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580641" y="3290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580641" y="3290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671192" y="3348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671192" y="3348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705610" y="3369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705610" y="3369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729358" y="3383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729358" y="3383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800479" y="3422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800479" y="34225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813432" y="3429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813432" y="34292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837054" y="3441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837054" y="3441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700519" y="32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700519" y="32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706996" y="3219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706996" y="3219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866508" y="3371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866508" y="33712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892290" y="3396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892290" y="3396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974205" y="3478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974205" y="3478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081901" y="3589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081901" y="3589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237094" y="375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237094" y="3750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 txBox="1"/>
          <p:nvPr/>
        </p:nvSpPr>
        <p:spPr>
          <a:xfrm>
            <a:off x="101790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2095373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3172714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425018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532752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640499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2722500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822960" y="35943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 txBox="1"/>
          <p:nvPr/>
        </p:nvSpPr>
        <p:spPr>
          <a:xfrm>
            <a:off x="594230" y="487866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594230" y="417368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594230" y="35021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594230" y="279733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594230" y="209236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04" name="object 40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KCNQ1</a:t>
            </a:r>
            <a:r>
              <a:rPr sz="1200" b="1" spc="-50" dirty="0">
                <a:latin typeface="Arial"/>
                <a:cs typeface="Arial"/>
              </a:rPr>
              <a:t>O</a:t>
            </a:r>
            <a:r>
              <a:rPr sz="1200" b="1" spc="-10" dirty="0">
                <a:latin typeface="Arial"/>
                <a:cs typeface="Arial"/>
              </a:rPr>
              <a:t>T1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2719956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204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406" name="object 40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07" name="object 407"/>
          <p:cNvSpPr txBox="1"/>
          <p:nvPr/>
        </p:nvSpPr>
        <p:spPr>
          <a:xfrm>
            <a:off x="3901313" y="4215765"/>
            <a:ext cx="2152650" cy="25209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08" name="object 408"/>
          <p:cNvSpPr txBox="1"/>
          <p:nvPr/>
        </p:nvSpPr>
        <p:spPr>
          <a:xfrm>
            <a:off x="6056121" y="4467859"/>
            <a:ext cx="1442085" cy="252095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L="81788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914400" y="3207511"/>
            <a:ext cx="2985135" cy="252095"/>
          </a:xfrm>
          <a:custGeom>
            <a:avLst/>
            <a:gdLst/>
            <a:ahLst/>
            <a:cxnLst/>
            <a:rect l="l" t="t" r="r" b="b"/>
            <a:pathLst>
              <a:path w="2985135" h="252095">
                <a:moveTo>
                  <a:pt x="0" y="252094"/>
                </a:moveTo>
                <a:lnTo>
                  <a:pt x="2984754" y="252094"/>
                </a:lnTo>
                <a:lnTo>
                  <a:pt x="2984754" y="0"/>
                </a:lnTo>
                <a:lnTo>
                  <a:pt x="0" y="0"/>
                </a:lnTo>
                <a:lnTo>
                  <a:pt x="0" y="25209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 txBox="1"/>
          <p:nvPr/>
        </p:nvSpPr>
        <p:spPr>
          <a:xfrm>
            <a:off x="1064133" y="328218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11" name="object 411"/>
          <p:cNvSpPr/>
          <p:nvPr/>
        </p:nvSpPr>
        <p:spPr>
          <a:xfrm>
            <a:off x="914400" y="3459607"/>
            <a:ext cx="2985135" cy="252095"/>
          </a:xfrm>
          <a:custGeom>
            <a:avLst/>
            <a:gdLst/>
            <a:ahLst/>
            <a:cxnLst/>
            <a:rect l="l" t="t" r="r" b="b"/>
            <a:pathLst>
              <a:path w="2985135" h="252095">
                <a:moveTo>
                  <a:pt x="0" y="252095"/>
                </a:moveTo>
                <a:lnTo>
                  <a:pt x="2984754" y="252095"/>
                </a:lnTo>
                <a:lnTo>
                  <a:pt x="2984754" y="0"/>
                </a:lnTo>
                <a:lnTo>
                  <a:pt x="0" y="0"/>
                </a:lnTo>
                <a:lnTo>
                  <a:pt x="0" y="25209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 txBox="1"/>
          <p:nvPr/>
        </p:nvSpPr>
        <p:spPr>
          <a:xfrm>
            <a:off x="981583" y="353732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14" name="object 4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13" name="object 41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695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695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14500" y="3644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14500" y="3644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30375" y="3632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30375" y="3632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61135" y="3462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61135" y="3462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89075" y="34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89075" y="34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56638" y="3393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56638" y="3393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68577" y="338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68577" y="338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76577" y="3379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76577" y="3379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16328" y="3351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16328" y="3351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56079" y="3324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56079" y="3324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03400" y="3226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03400" y="3226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55089" y="3193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55089" y="3193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70532" y="3124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70532" y="3124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82470" y="3117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82470" y="3117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93848" y="3056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93848" y="3056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13788" y="3045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13788" y="3045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451989" y="2903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51989" y="2903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487802" y="2892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87802" y="2892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23617" y="2882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23617" y="2882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43429" y="2877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43429" y="2877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99182" y="2864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99182" y="2864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07182" y="2862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07182" y="2862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74747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674747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682748" y="2848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682748" y="2848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10129" y="2836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10129" y="2836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53817" y="2834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53817" y="2834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89630" y="2834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89630" y="2834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905632" y="2834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905632" y="2834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977260" y="2837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977260" y="2837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09010" y="2839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09010" y="2839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36951" y="2841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36951" y="2841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44825" y="2842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44825" y="2842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299459" y="2873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299459" y="2873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335273" y="287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335273" y="287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347211" y="2880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347211" y="2880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457892" y="2892234"/>
            <a:ext cx="625221" cy="5816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50995" y="2880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150995" y="2880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18685" y="2864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18685" y="2864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50563" y="2856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250563" y="2856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58004" y="282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58004" y="282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93819" y="2812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93819" y="2812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528248" y="2335593"/>
            <a:ext cx="1651889" cy="45389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251955" y="2824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251955" y="2824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259957" y="2835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259957" y="2835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275832" y="2857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75832" y="2857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295771" y="2886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295771" y="2886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315709" y="2915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315709" y="2915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761353" y="3694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761353" y="3694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813042" y="3797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813042" y="3797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940422" y="4058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940422" y="4058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960234" y="410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960234" y="410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96048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996048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242809" y="4704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242809" y="4704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845435" y="5486400"/>
            <a:ext cx="3979545" cy="0"/>
          </a:xfrm>
          <a:custGeom>
            <a:avLst/>
            <a:gdLst/>
            <a:ahLst/>
            <a:cxnLst/>
            <a:rect l="l" t="t" r="r" b="b"/>
            <a:pathLst>
              <a:path w="3979545">
                <a:moveTo>
                  <a:pt x="0" y="0"/>
                </a:moveTo>
                <a:lnTo>
                  <a:pt x="397903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8454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8348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8244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914400" y="1998979"/>
            <a:ext cx="0" cy="3455035"/>
          </a:xfrm>
          <a:custGeom>
            <a:avLst/>
            <a:gdLst/>
            <a:ahLst/>
            <a:cxnLst/>
            <a:rect l="l" t="t" r="r" b="b"/>
            <a:pathLst>
              <a:path h="3455035">
                <a:moveTo>
                  <a:pt x="0" y="0"/>
                </a:moveTo>
                <a:lnTo>
                  <a:pt x="0" y="345478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5453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4762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2960" y="40718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2960" y="3383470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473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2960" y="2689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22960" y="19989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149603" y="36984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149603" y="3707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153477" y="3707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217294" y="3647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217294" y="3650234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3020" y="0"/>
                </a:lnTo>
              </a:path>
            </a:pathLst>
          </a:custGeom>
          <a:ln w="2146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221168" y="3656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233169" y="36357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237043" y="36443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64055" y="3464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64055" y="34734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67802" y="34735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491869" y="3444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491869" y="3453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495742" y="3453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559560" y="3396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559560" y="3397884"/>
            <a:ext cx="37465" cy="0"/>
          </a:xfrm>
          <a:custGeom>
            <a:avLst/>
            <a:gdLst/>
            <a:ahLst/>
            <a:cxnLst/>
            <a:rect l="l" t="t" r="r" b="b"/>
            <a:pathLst>
              <a:path w="37465">
                <a:moveTo>
                  <a:pt x="0" y="0"/>
                </a:moveTo>
                <a:lnTo>
                  <a:pt x="36956" y="0"/>
                </a:lnTo>
              </a:path>
            </a:pathLst>
          </a:custGeom>
          <a:ln w="234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563306" y="34049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571497" y="3387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571497" y="3396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575244" y="3396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79372" y="3382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83245" y="3390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619250" y="3354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619250" y="3362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622996" y="3363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659001" y="33270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659001" y="33355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662747" y="33355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806194" y="32291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806194" y="32377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810067" y="3237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858010" y="3196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858010" y="32049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861756" y="3204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973326" y="31269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973326" y="31355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977199" y="31355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985264" y="31200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985264" y="31286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989137" y="3128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096642" y="3058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096642" y="3062287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083" y="0"/>
                </a:lnTo>
              </a:path>
            </a:pathLst>
          </a:custGeom>
          <a:ln w="198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100516" y="3067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116582" y="3048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120455" y="3057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454782" y="2906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454782" y="29149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458656" y="29149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490597" y="28954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490597" y="2903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494470" y="2904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526410" y="28853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526410" y="2891345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083" y="0"/>
                </a:lnTo>
              </a:path>
            </a:pathLst>
          </a:custGeom>
          <a:ln w="147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530284" y="28938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546350" y="2880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550096" y="2888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602102" y="28670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602102" y="2875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605849" y="28755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609976" y="28653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609976" y="28740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613850" y="28739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77667" y="2853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677667" y="2860929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018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81414" y="2861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685542" y="2851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89415" y="2860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812923" y="28390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812923" y="28475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816796" y="2847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856738" y="2837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856738" y="2846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860484" y="2846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892551" y="2837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892551" y="2846006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3020" y="0"/>
                </a:lnTo>
              </a:path>
            </a:pathLst>
          </a:custGeom>
          <a:ln w="96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896298" y="2845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908426" y="2837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912300" y="2846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980054" y="28401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980054" y="2848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983928" y="28486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011932" y="2842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011932" y="28506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015678" y="2850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039745" y="2844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039745" y="285311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46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043618" y="2852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047745" y="2844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051492" y="28534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302380" y="28764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302380" y="28850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306127" y="28849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338195" y="2881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338195" y="2890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341941" y="2890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350133" y="2883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350133" y="2892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353879" y="2891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465448" y="28997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465448" y="29084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469322" y="29083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497326" y="2903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497326" y="2912998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46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501199" y="2912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505327" y="29049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509073" y="2913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525139" y="2907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525139" y="29160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29012" y="2915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549015" y="2910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549015" y="2919285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146" y="0"/>
                </a:lnTo>
              </a:path>
            </a:pathLst>
          </a:custGeom>
          <a:ln w="104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552888" y="2918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557015" y="29110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560889" y="29196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572890" y="2912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572890" y="29215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576764" y="2921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660521" y="29207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660521" y="2929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664267" y="29293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680333" y="2922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680333" y="2930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684206" y="29307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700271" y="29231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700271" y="29317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704145" y="2931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767963" y="2925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767963" y="29340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771709" y="2934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795776" y="2925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795776" y="2934144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083" y="0"/>
                </a:lnTo>
              </a:path>
            </a:pathLst>
          </a:custGeom>
          <a:ln w="96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799649" y="2934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807714" y="2925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811587" y="2934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839590" y="2924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839590" y="2933192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019" y="0"/>
                </a:lnTo>
              </a:path>
            </a:pathLst>
          </a:custGeom>
          <a:ln w="97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843337" y="29333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847465" y="29245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851338" y="29331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99280" y="2921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899280" y="2929826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019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903027" y="2930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907154" y="2921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911028" y="2929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986784" y="2912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986784" y="2921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990530" y="2921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058411" y="2902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058411" y="2910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062158" y="29107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153915" y="2883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153915" y="2892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157662" y="2892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221479" y="2867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221479" y="28759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225353" y="2875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53357" y="2858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53357" y="2867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257230" y="2867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60798" y="2827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360798" y="28356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364672" y="2835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396613" y="2815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396613" y="28238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400486" y="2823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531105" y="2047557"/>
            <a:ext cx="1892236" cy="121932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54877" y="2827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258623" y="2835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262878" y="2838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266624" y="2846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278753" y="28605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282499" y="28691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298691" y="2888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302438" y="2897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318503" y="2917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322377" y="29265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764146" y="36972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764146" y="3705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768020" y="37057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815963" y="3800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815963" y="38088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819709" y="38089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43217" y="4061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43217" y="40700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47090" y="4070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963156" y="41031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63156" y="41117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966902" y="41116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998969" y="4178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998969" y="4187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02716" y="4187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5604" y="4707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245604" y="47160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249477" y="4715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158239" y="3324605"/>
            <a:ext cx="0" cy="765175"/>
          </a:xfrm>
          <a:custGeom>
            <a:avLst/>
            <a:gdLst/>
            <a:ahLst/>
            <a:cxnLst/>
            <a:rect l="l" t="t" r="r" b="b"/>
            <a:pathLst>
              <a:path h="765175">
                <a:moveTo>
                  <a:pt x="0" y="7649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066800" y="4089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066800" y="33246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25930" y="3286759"/>
            <a:ext cx="0" cy="739140"/>
          </a:xfrm>
          <a:custGeom>
            <a:avLst/>
            <a:gdLst/>
            <a:ahLst/>
            <a:cxnLst/>
            <a:rect l="l" t="t" r="r" b="b"/>
            <a:pathLst>
              <a:path h="739139">
                <a:moveTo>
                  <a:pt x="0" y="7390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134491" y="4025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134491" y="32867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241805" y="3277742"/>
            <a:ext cx="0" cy="733425"/>
          </a:xfrm>
          <a:custGeom>
            <a:avLst/>
            <a:gdLst/>
            <a:ahLst/>
            <a:cxnLst/>
            <a:rect l="l" t="t" r="r" b="b"/>
            <a:pathLst>
              <a:path h="733425">
                <a:moveTo>
                  <a:pt x="0" y="7331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150366" y="4010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150366" y="3277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72564" y="3142488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4">
                <a:moveTo>
                  <a:pt x="0" y="6619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381125" y="3804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381125" y="3142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500505" y="3125597"/>
            <a:ext cx="0" cy="655320"/>
          </a:xfrm>
          <a:custGeom>
            <a:avLst/>
            <a:gdLst/>
            <a:ahLst/>
            <a:cxnLst/>
            <a:rect l="l" t="t" r="r" b="b"/>
            <a:pathLst>
              <a:path h="655320">
                <a:moveTo>
                  <a:pt x="0" y="6553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409064" y="37809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409064" y="3125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568069" y="3084448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6409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76628" y="3725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476628" y="3084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80007" y="3077082"/>
            <a:ext cx="0" cy="638810"/>
          </a:xfrm>
          <a:custGeom>
            <a:avLst/>
            <a:gdLst/>
            <a:ahLst/>
            <a:cxnLst/>
            <a:rect l="l" t="t" r="r" b="b"/>
            <a:pathLst>
              <a:path h="638810">
                <a:moveTo>
                  <a:pt x="0" y="6386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488566" y="371259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158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488566" y="307467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588008" y="3072257"/>
            <a:ext cx="0" cy="637540"/>
          </a:xfrm>
          <a:custGeom>
            <a:avLst/>
            <a:gdLst/>
            <a:ahLst/>
            <a:cxnLst/>
            <a:rect l="l" t="t" r="r" b="b"/>
            <a:pathLst>
              <a:path h="637539">
                <a:moveTo>
                  <a:pt x="0" y="6371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627758" y="3047745"/>
            <a:ext cx="0" cy="630555"/>
          </a:xfrm>
          <a:custGeom>
            <a:avLst/>
            <a:gdLst/>
            <a:ahLst/>
            <a:cxnLst/>
            <a:rect l="l" t="t" r="r" b="b"/>
            <a:pathLst>
              <a:path h="630554">
                <a:moveTo>
                  <a:pt x="0" y="6304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536319" y="3678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536319" y="3047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667510" y="3023235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6245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576069" y="3647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576069" y="30232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814829" y="2932683"/>
            <a:ext cx="0" cy="610235"/>
          </a:xfrm>
          <a:custGeom>
            <a:avLst/>
            <a:gdLst/>
            <a:ahLst/>
            <a:cxnLst/>
            <a:rect l="l" t="t" r="r" b="b"/>
            <a:pathLst>
              <a:path h="610235">
                <a:moveTo>
                  <a:pt x="0" y="610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723389" y="35427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723389" y="2932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866519" y="2901188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5">
                <a:moveTo>
                  <a:pt x="0" y="6074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775079" y="3508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775079" y="2901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981961" y="2832861"/>
            <a:ext cx="0" cy="605790"/>
          </a:xfrm>
          <a:custGeom>
            <a:avLst/>
            <a:gdLst/>
            <a:ahLst/>
            <a:cxnLst/>
            <a:rect l="l" t="t" r="r" b="b"/>
            <a:pathLst>
              <a:path h="605789">
                <a:moveTo>
                  <a:pt x="0" y="6054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890522" y="34382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890522" y="28328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993900" y="2825876"/>
            <a:ext cx="0" cy="605790"/>
          </a:xfrm>
          <a:custGeom>
            <a:avLst/>
            <a:gdLst/>
            <a:ahLst/>
            <a:cxnLst/>
            <a:rect l="l" t="t" r="r" b="b"/>
            <a:pathLst>
              <a:path h="605789">
                <a:moveTo>
                  <a:pt x="0" y="6055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902460" y="34314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902460" y="2825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105279" y="2763773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5">
                <a:moveTo>
                  <a:pt x="0" y="607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013839" y="3371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013839" y="27637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125217" y="2753105"/>
            <a:ext cx="0" cy="608330"/>
          </a:xfrm>
          <a:custGeom>
            <a:avLst/>
            <a:gdLst/>
            <a:ahLst/>
            <a:cxnLst/>
            <a:rect l="l" t="t" r="r" b="b"/>
            <a:pathLst>
              <a:path h="608329">
                <a:moveTo>
                  <a:pt x="0" y="6080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033777" y="3361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033777" y="27531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463419" y="2605404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6191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371979" y="32245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371979" y="2605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499232" y="2594229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6195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407792" y="3213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407792" y="2594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535047" y="2584069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6197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443607" y="32038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443607" y="25840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54858" y="2578861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6196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463419" y="3198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463419" y="25788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610611" y="2566161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6189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519172" y="318427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0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519172" y="2565336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0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618613" y="2564510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6188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686176" y="2553080"/>
            <a:ext cx="0" cy="617220"/>
          </a:xfrm>
          <a:custGeom>
            <a:avLst/>
            <a:gdLst/>
            <a:ahLst/>
            <a:cxnLst/>
            <a:rect l="l" t="t" r="r" b="b"/>
            <a:pathLst>
              <a:path h="617219">
                <a:moveTo>
                  <a:pt x="0" y="6169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594736" y="316934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594736" y="255257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694177" y="2552064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6165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821558" y="2542794"/>
            <a:ext cx="0" cy="610235"/>
          </a:xfrm>
          <a:custGeom>
            <a:avLst/>
            <a:gdLst/>
            <a:ahLst/>
            <a:cxnLst/>
            <a:rect l="l" t="t" r="r" b="b"/>
            <a:pathLst>
              <a:path h="610235">
                <a:moveTo>
                  <a:pt x="0" y="6097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730119" y="3152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730119" y="2543365"/>
            <a:ext cx="262890" cy="0"/>
          </a:xfrm>
          <a:custGeom>
            <a:avLst/>
            <a:gdLst/>
            <a:ahLst/>
            <a:cxnLst/>
            <a:rect l="l" t="t" r="r" b="b"/>
            <a:pathLst>
              <a:path w="262889">
                <a:moveTo>
                  <a:pt x="0" y="0"/>
                </a:moveTo>
                <a:lnTo>
                  <a:pt x="262381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865247" y="2542794"/>
            <a:ext cx="0" cy="607060"/>
          </a:xfrm>
          <a:custGeom>
            <a:avLst/>
            <a:gdLst/>
            <a:ahLst/>
            <a:cxnLst/>
            <a:rect l="l" t="t" r="r" b="b"/>
            <a:pathLst>
              <a:path h="607060">
                <a:moveTo>
                  <a:pt x="0" y="6066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773807" y="3149282"/>
            <a:ext cx="374015" cy="0"/>
          </a:xfrm>
          <a:custGeom>
            <a:avLst/>
            <a:gdLst/>
            <a:ahLst/>
            <a:cxnLst/>
            <a:rect l="l" t="t" r="r" b="b"/>
            <a:pathLst>
              <a:path w="374014">
                <a:moveTo>
                  <a:pt x="0" y="0"/>
                </a:moveTo>
                <a:lnTo>
                  <a:pt x="373888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901060" y="2543936"/>
            <a:ext cx="0" cy="603885"/>
          </a:xfrm>
          <a:custGeom>
            <a:avLst/>
            <a:gdLst/>
            <a:ahLst/>
            <a:cxnLst/>
            <a:rect l="l" t="t" r="r" b="b"/>
            <a:pathLst>
              <a:path h="603885">
                <a:moveTo>
                  <a:pt x="0" y="6038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809620" y="3147567"/>
            <a:ext cx="302260" cy="0"/>
          </a:xfrm>
          <a:custGeom>
            <a:avLst/>
            <a:gdLst/>
            <a:ahLst/>
            <a:cxnLst/>
            <a:rect l="l" t="t" r="r" b="b"/>
            <a:pathLst>
              <a:path w="302260">
                <a:moveTo>
                  <a:pt x="0" y="0"/>
                </a:moveTo>
                <a:lnTo>
                  <a:pt x="302260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917063" y="2544826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6026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825623" y="2544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988691" y="2550160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5970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897251" y="25501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020441" y="2553335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4">
                <a:moveTo>
                  <a:pt x="0" y="5946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929001" y="25533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048380" y="2556510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5925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956941" y="2557017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3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056254" y="2557526"/>
            <a:ext cx="0" cy="592455"/>
          </a:xfrm>
          <a:custGeom>
            <a:avLst/>
            <a:gdLst/>
            <a:ahLst/>
            <a:cxnLst/>
            <a:rect l="l" t="t" r="r" b="b"/>
            <a:pathLst>
              <a:path h="592455">
                <a:moveTo>
                  <a:pt x="0" y="5919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310890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46703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358641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474084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505961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513835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533775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557651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565652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581527" y="2628645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669029" y="2634869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577590" y="2635630"/>
            <a:ext cx="370205" cy="0"/>
          </a:xfrm>
          <a:custGeom>
            <a:avLst/>
            <a:gdLst/>
            <a:ahLst/>
            <a:cxnLst/>
            <a:rect l="l" t="t" r="r" b="b"/>
            <a:pathLst>
              <a:path w="370204">
                <a:moveTo>
                  <a:pt x="0" y="0"/>
                </a:moveTo>
                <a:lnTo>
                  <a:pt x="369950" y="0"/>
                </a:lnTo>
              </a:path>
            </a:pathLst>
          </a:custGeom>
          <a:ln w="110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688969" y="2635885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6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597528" y="32254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708908" y="2636647"/>
            <a:ext cx="0" cy="306705"/>
          </a:xfrm>
          <a:custGeom>
            <a:avLst/>
            <a:gdLst/>
            <a:ahLst/>
            <a:cxnLst/>
            <a:rect l="l" t="t" r="r" b="b"/>
            <a:pathLst>
              <a:path h="306705">
                <a:moveTo>
                  <a:pt x="0" y="0"/>
                </a:moveTo>
                <a:lnTo>
                  <a:pt x="0" y="3061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577590" y="3227133"/>
            <a:ext cx="429895" cy="0"/>
          </a:xfrm>
          <a:custGeom>
            <a:avLst/>
            <a:gdLst/>
            <a:ahLst/>
            <a:cxnLst/>
            <a:rect l="l" t="t" r="r" b="b"/>
            <a:pathLst>
              <a:path w="429895">
                <a:moveTo>
                  <a:pt x="0" y="0"/>
                </a:moveTo>
                <a:lnTo>
                  <a:pt x="429640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776471" y="2637789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685032" y="3230435"/>
            <a:ext cx="262890" cy="0"/>
          </a:xfrm>
          <a:custGeom>
            <a:avLst/>
            <a:gdLst/>
            <a:ahLst/>
            <a:cxnLst/>
            <a:rect l="l" t="t" r="r" b="b"/>
            <a:pathLst>
              <a:path w="262889">
                <a:moveTo>
                  <a:pt x="0" y="0"/>
                </a:moveTo>
                <a:lnTo>
                  <a:pt x="262508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804411" y="2637663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816350" y="2637408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848100" y="2636392"/>
            <a:ext cx="0" cy="306705"/>
          </a:xfrm>
          <a:custGeom>
            <a:avLst/>
            <a:gdLst/>
            <a:ahLst/>
            <a:cxnLst/>
            <a:rect l="l" t="t" r="r" b="b"/>
            <a:pathLst>
              <a:path h="306705">
                <a:moveTo>
                  <a:pt x="0" y="0"/>
                </a:moveTo>
                <a:lnTo>
                  <a:pt x="0" y="306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856101" y="2636011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6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907790" y="2632836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915790" y="2632329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995292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066921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162425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230115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261992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369434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405248" y="264731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772782" y="3269615"/>
            <a:ext cx="0" cy="872490"/>
          </a:xfrm>
          <a:custGeom>
            <a:avLst/>
            <a:gdLst/>
            <a:ahLst/>
            <a:cxnLst/>
            <a:rect l="l" t="t" r="r" b="b"/>
            <a:pathLst>
              <a:path h="872489">
                <a:moveTo>
                  <a:pt x="0" y="8723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681343" y="4141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681343" y="32696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824471" y="3354832"/>
            <a:ext cx="0" cy="908685"/>
          </a:xfrm>
          <a:custGeom>
            <a:avLst/>
            <a:gdLst/>
            <a:ahLst/>
            <a:cxnLst/>
            <a:rect l="l" t="t" r="r" b="b"/>
            <a:pathLst>
              <a:path h="908685">
                <a:moveTo>
                  <a:pt x="0" y="9081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733031" y="4263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733031" y="3354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951853" y="3567303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10055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860413" y="45728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860413" y="3567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971665" y="3600830"/>
            <a:ext cx="0" cy="1022350"/>
          </a:xfrm>
          <a:custGeom>
            <a:avLst/>
            <a:gdLst/>
            <a:ahLst/>
            <a:cxnLst/>
            <a:rect l="l" t="t" r="r" b="b"/>
            <a:pathLst>
              <a:path h="1022350">
                <a:moveTo>
                  <a:pt x="0" y="10218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880225" y="46226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880225" y="36008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007479" y="3661155"/>
            <a:ext cx="0" cy="1052195"/>
          </a:xfrm>
          <a:custGeom>
            <a:avLst/>
            <a:gdLst/>
            <a:ahLst/>
            <a:cxnLst/>
            <a:rect l="l" t="t" r="r" b="b"/>
            <a:pathLst>
              <a:path h="1052195">
                <a:moveTo>
                  <a:pt x="0" y="10518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916039" y="47129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916039" y="3661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254240" y="4077589"/>
            <a:ext cx="0" cy="1276985"/>
          </a:xfrm>
          <a:custGeom>
            <a:avLst/>
            <a:gdLst/>
            <a:ahLst/>
            <a:cxnLst/>
            <a:rect l="l" t="t" r="r" b="b"/>
            <a:pathLst>
              <a:path h="1276985">
                <a:moveTo>
                  <a:pt x="0" y="12767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162800" y="4077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498080" y="2499486"/>
            <a:ext cx="0" cy="2068830"/>
          </a:xfrm>
          <a:custGeom>
            <a:avLst/>
            <a:gdLst/>
            <a:ahLst/>
            <a:cxnLst/>
            <a:rect l="l" t="t" r="r" b="b"/>
            <a:pathLst>
              <a:path h="2068829">
                <a:moveTo>
                  <a:pt x="0" y="206870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498080" y="45681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498080" y="42726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498080" y="3977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498080" y="36816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498080" y="3090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498080" y="2795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498080" y="2499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 txBox="1"/>
          <p:nvPr/>
        </p:nvSpPr>
        <p:spPr>
          <a:xfrm>
            <a:off x="7668259" y="4212968"/>
            <a:ext cx="1165860" cy="4356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7668259" y="391743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7668259" y="3326381"/>
            <a:ext cx="517525" cy="4356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7668259" y="3030852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7668259" y="273532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7668259" y="243979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1141094" y="3689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141094" y="3689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208786" y="3639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208786" y="3639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224661" y="3627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224661" y="3627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455419" y="3456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455419" y="3456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483360" y="3436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483360" y="3436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550924" y="33877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550924" y="33877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562861" y="337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562861" y="337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570863" y="3373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570863" y="3373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610613" y="3345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610613" y="3345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650364" y="33183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650364" y="33183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797685" y="32205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797685" y="32205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849373" y="3187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849373" y="3187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964817" y="3118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964817" y="3118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976754" y="3111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976754" y="3111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088133" y="3050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088133" y="3050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108073" y="3039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108073" y="3039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446273" y="2897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446273" y="2897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482088" y="2886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482088" y="2886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517901" y="2876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517901" y="2876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537714" y="28715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537714" y="28715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593467" y="2858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593467" y="2858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601467" y="2856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601467" y="2856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669032" y="2844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669032" y="2844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677032" y="2843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677032" y="2843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804414" y="2830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804414" y="2830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848101" y="2829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848101" y="2829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883916" y="2828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883916" y="2828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899917" y="2828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899917" y="2828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971545" y="2831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971545" y="28314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003295" y="2833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003295" y="2833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031235" y="2835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031235" y="2835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039110" y="28362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039110" y="28362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293745" y="2867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293745" y="2867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329559" y="2873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329559" y="2873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341496" y="2874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341496" y="2874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456940" y="2891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456940" y="2891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488816" y="2895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488816" y="2895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496690" y="2896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496690" y="28963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516629" y="2898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516629" y="28989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540505" y="2901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540505" y="2901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548507" y="2902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548507" y="2902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564382" y="2904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564382" y="2904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651884" y="2912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651884" y="2912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671823" y="2913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671823" y="2913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691763" y="2914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691763" y="2914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759327" y="2916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759327" y="2916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787266" y="2917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787266" y="2917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799204" y="2916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799204" y="2916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830954" y="2916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830954" y="2916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838955" y="2915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838955" y="2915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890645" y="2912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890645" y="29129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898646" y="2912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898646" y="2912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978147" y="2904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978147" y="2904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049776" y="2893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049776" y="2893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145279" y="2874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145279" y="2874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212971" y="2858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212971" y="2858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244847" y="2850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244847" y="2850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352290" y="281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352290" y="281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388103" y="2806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388103" y="2806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522533" y="2329878"/>
            <a:ext cx="1826514" cy="61848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755638" y="3688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755638" y="3688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807327" y="3791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807327" y="3791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934707" y="4052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934707" y="4052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954519" y="4094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954519" y="4094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990333" y="4169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990333" y="4169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237094" y="46988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237094" y="46988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 txBox="1"/>
          <p:nvPr/>
        </p:nvSpPr>
        <p:spPr>
          <a:xfrm>
            <a:off x="257848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67758500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456806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67759000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655764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67759500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822960" y="33808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 txBox="1"/>
          <p:nvPr/>
        </p:nvSpPr>
        <p:spPr>
          <a:xfrm>
            <a:off x="594230" y="532824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594230" y="463723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594230" y="394635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594230" y="328870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594230" y="259782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594230" y="190681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UNC93B1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67758076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0" name="object 60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4902580" y="3829430"/>
            <a:ext cx="1237615" cy="29591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37909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3143757" y="2942844"/>
            <a:ext cx="2996565" cy="295910"/>
          </a:xfrm>
          <a:custGeom>
            <a:avLst/>
            <a:gdLst/>
            <a:ahLst/>
            <a:cxnLst/>
            <a:rect l="l" t="t" r="r" b="b"/>
            <a:pathLst>
              <a:path w="2996565" h="295910">
                <a:moveTo>
                  <a:pt x="0" y="295528"/>
                </a:moveTo>
                <a:lnTo>
                  <a:pt x="2996311" y="295528"/>
                </a:lnTo>
                <a:lnTo>
                  <a:pt x="2996311" y="0"/>
                </a:lnTo>
                <a:lnTo>
                  <a:pt x="0" y="0"/>
                </a:lnTo>
                <a:lnTo>
                  <a:pt x="0" y="2955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 txBox="1"/>
          <p:nvPr/>
        </p:nvSpPr>
        <p:spPr>
          <a:xfrm>
            <a:off x="4547742" y="303910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7" name="object 60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04" name="object 604"/>
          <p:cNvSpPr txBox="1"/>
          <p:nvPr/>
        </p:nvSpPr>
        <p:spPr>
          <a:xfrm>
            <a:off x="6144005" y="2647314"/>
            <a:ext cx="1354455" cy="29591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3143757" y="2351785"/>
            <a:ext cx="1755139" cy="29591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6" name="object 60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064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064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1861" y="4079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1861" y="4079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6825" y="4113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6825" y="4113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09369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09369" y="4129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34388" y="4138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34388" y="4138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54455" y="4145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54455" y="4145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64488" y="414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64488" y="414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386966" y="4156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386966" y="4156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89455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89455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96949" y="418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96949" y="418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97025" y="4200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97025" y="4200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44650" y="42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44650" y="42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94688" y="4201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94688" y="4201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79651" y="4188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79651" y="4188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47214" y="4167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47214" y="4167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52167" y="4165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52167" y="4165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67280" y="4159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67280" y="4159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74773" y="4155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74773" y="4155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89760" y="4148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89760" y="4148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917192" y="4134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917192" y="4134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934717" y="4124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934717" y="4124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939798" y="4121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939798" y="4121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964817" y="4105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964817" y="4105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969770" y="4102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969770" y="4102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974723" y="4098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974723" y="4098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982342" y="409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982342" y="409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007361" y="4074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007361" y="4074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022348" y="406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022348" y="406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074798" y="401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074798" y="401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084832" y="4008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084832" y="4008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192591" y="2570162"/>
            <a:ext cx="4164837" cy="242189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432296" y="4875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432296" y="4875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524879" y="4835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524879" y="4835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532371" y="4831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532371" y="4831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562470" y="4817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3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562470" y="4817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589903" y="4803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589903" y="4803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604889" y="4795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604889" y="4795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685026" y="4750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685026" y="4750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692518" y="474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692518" y="474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700011" y="4741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700011" y="4741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742556" y="4715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742556" y="4715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840093" y="4652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840093" y="4652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930135" y="4591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930135" y="4591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022718" y="4524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022718" y="4524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117715" y="4454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117715" y="4454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145273" y="4433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145273" y="4433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200265" y="4392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200265" y="4392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242809" y="436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242809" y="436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408430" y="5486400"/>
            <a:ext cx="5003165" cy="0"/>
          </a:xfrm>
          <a:custGeom>
            <a:avLst/>
            <a:gdLst/>
            <a:ahLst/>
            <a:cxnLst/>
            <a:rect l="l" t="t" r="r" b="b"/>
            <a:pathLst>
              <a:path w="5003165">
                <a:moveTo>
                  <a:pt x="0" y="0"/>
                </a:moveTo>
                <a:lnTo>
                  <a:pt x="500278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40843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65912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9098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605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4112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914400" y="2207641"/>
            <a:ext cx="0" cy="3210560"/>
          </a:xfrm>
          <a:custGeom>
            <a:avLst/>
            <a:gdLst/>
            <a:ahLst/>
            <a:cxnLst/>
            <a:rect l="l" t="t" r="r" b="b"/>
            <a:pathLst>
              <a:path h="3210560">
                <a:moveTo>
                  <a:pt x="0" y="0"/>
                </a:moveTo>
                <a:lnTo>
                  <a:pt x="0" y="321017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2960" y="54178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2960" y="4614862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104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2960" y="3812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22960" y="30101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2960" y="22076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062037" y="2047557"/>
            <a:ext cx="6288405" cy="331152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346447" y="3321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350321" y="33297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359021" y="3341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362767" y="33500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374007" y="3366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377880" y="3374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498080" y="2735707"/>
            <a:ext cx="0" cy="2091055"/>
          </a:xfrm>
          <a:custGeom>
            <a:avLst/>
            <a:gdLst/>
            <a:ahLst/>
            <a:cxnLst/>
            <a:rect l="l" t="t" r="r" b="b"/>
            <a:pathLst>
              <a:path h="2091054">
                <a:moveTo>
                  <a:pt x="0" y="209080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498080" y="4826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498080" y="45278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498080" y="4229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498080" y="39305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498080" y="3631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498080" y="33331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498080" y="3034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498080" y="27357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 txBox="1"/>
          <p:nvPr/>
        </p:nvSpPr>
        <p:spPr>
          <a:xfrm>
            <a:off x="7668259" y="4468238"/>
            <a:ext cx="1165860" cy="4387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"/>
              </a:spcBef>
            </a:pPr>
            <a:endParaRPr sz="11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7668259" y="416953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7668259" y="387083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7668259" y="3572126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7668259" y="3273422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7668259" y="297471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7668259" y="267601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1136332" y="3998150"/>
            <a:ext cx="981837" cy="23825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186876" y="2564447"/>
            <a:ext cx="5089270" cy="243332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 txBox="1"/>
          <p:nvPr/>
        </p:nvSpPr>
        <p:spPr>
          <a:xfrm>
            <a:off x="11414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52214000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239217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52214500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364286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52215000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489369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52215500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614438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52216000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594230" y="529230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594230" y="452314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594230" y="372062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594230" y="291811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594230" y="211560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FIGNL2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52213900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256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147" name="object 14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1998726" y="4079747"/>
            <a:ext cx="4905375" cy="299085"/>
          </a:xfrm>
          <a:custGeom>
            <a:avLst/>
            <a:gdLst/>
            <a:ahLst/>
            <a:cxnLst/>
            <a:rect l="l" t="t" r="r" b="b"/>
            <a:pathLst>
              <a:path w="4905375" h="299085">
                <a:moveTo>
                  <a:pt x="0" y="298703"/>
                </a:moveTo>
                <a:lnTo>
                  <a:pt x="4905375" y="298703"/>
                </a:lnTo>
                <a:lnTo>
                  <a:pt x="4905375" y="0"/>
                </a:lnTo>
                <a:lnTo>
                  <a:pt x="0" y="0"/>
                </a:lnTo>
                <a:lnTo>
                  <a:pt x="0" y="29870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 txBox="1"/>
          <p:nvPr/>
        </p:nvSpPr>
        <p:spPr>
          <a:xfrm>
            <a:off x="4199382" y="4176774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6919023" y="3781171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703"/>
                </a:lnTo>
              </a:path>
            </a:pathLst>
          </a:custGeom>
          <a:ln w="26289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 txBox="1"/>
          <p:nvPr/>
        </p:nvSpPr>
        <p:spPr>
          <a:xfrm>
            <a:off x="6798436" y="388569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914400" y="3183763"/>
            <a:ext cx="6017260" cy="299085"/>
          </a:xfrm>
          <a:custGeom>
            <a:avLst/>
            <a:gdLst/>
            <a:ahLst/>
            <a:cxnLst/>
            <a:rect l="l" t="t" r="r" b="b"/>
            <a:pathLst>
              <a:path w="6017259" h="299085">
                <a:moveTo>
                  <a:pt x="0" y="298704"/>
                </a:moveTo>
                <a:lnTo>
                  <a:pt x="6017132" y="298704"/>
                </a:lnTo>
                <a:lnTo>
                  <a:pt x="6017132" y="0"/>
                </a:lnTo>
                <a:lnTo>
                  <a:pt x="0" y="0"/>
                </a:lnTo>
                <a:lnTo>
                  <a:pt x="0" y="2987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 txBox="1"/>
          <p:nvPr/>
        </p:nvSpPr>
        <p:spPr>
          <a:xfrm>
            <a:off x="1169161" y="328167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57" name="object 15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54" name="object 154"/>
          <p:cNvSpPr txBox="1"/>
          <p:nvPr/>
        </p:nvSpPr>
        <p:spPr>
          <a:xfrm>
            <a:off x="6934072" y="2885058"/>
            <a:ext cx="564515" cy="29908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2247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55" name="object 155"/>
          <p:cNvSpPr txBox="1"/>
          <p:nvPr/>
        </p:nvSpPr>
        <p:spPr>
          <a:xfrm>
            <a:off x="914400" y="2586354"/>
            <a:ext cx="1082040" cy="29908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6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6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20316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20316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13738" y="456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13738" y="456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43532" y="4549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43532" y="4549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60117" y="4530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60117" y="4530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415794" y="4462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415794" y="4462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776092" y="4412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776092" y="4412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942970" y="4391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942970" y="4391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136392" y="4368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136392" y="4368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533775" y="4325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533775" y="4325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629152" y="4316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629152" y="4316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801364" y="4302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801364" y="4302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872865" y="4296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872865" y="4296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888866" y="4295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888866" y="4295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896740" y="4294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896740" y="4294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973576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973576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045077" y="4284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045077" y="4284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148454" y="4278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148454" y="4278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164329" y="4277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164329" y="4277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260278" y="4255325"/>
            <a:ext cx="323723" cy="4445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694173" y="4252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694173" y="4252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752466" y="4248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752466" y="4248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757801" y="4248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757801" y="4248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789551" y="4245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789551" y="4245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826634" y="4242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826634" y="4242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895596" y="4235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895596" y="4235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943221" y="422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943221" y="422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972430" y="4225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972430" y="4225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990972" y="4222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990972" y="4222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030596" y="4216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030596" y="4216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035930" y="4215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035930" y="4215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078348" y="420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078348" y="420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63184" y="4189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63184" y="4189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179059" y="4185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179059" y="4185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258434" y="4163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58434" y="4163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396229" y="4117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396229" y="4117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886322" y="3746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886322" y="3746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050660" y="3723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050660" y="3723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82410" y="3557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082410" y="3557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297040" y="3520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297040" y="3520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341998" y="351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341998" y="351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347333" y="35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347333" y="35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358001" y="3426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358001" y="3426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453378" y="3257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453378" y="3257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644131" y="3252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644131" y="3252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649339" y="317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649339" y="317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731507" y="3158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731507" y="3158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752717" y="3014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752717" y="3014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906386" y="2998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906386" y="2998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922261" y="2991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922261" y="2991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930135" y="293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30135" y="293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993763" y="292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993763" y="292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999096" y="2905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999096" y="2905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020306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020306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025513" y="2854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025513" y="2854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073265" y="2803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073265" y="2803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126223" y="2788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126223" y="2788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142098" y="2747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142098" y="2747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184517" y="2690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84517" y="2690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242809" y="3860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42809" y="3860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009903" y="5486400"/>
            <a:ext cx="5299075" cy="0"/>
          </a:xfrm>
          <a:custGeom>
            <a:avLst/>
            <a:gdLst/>
            <a:ahLst/>
            <a:cxnLst/>
            <a:rect l="l" t="t" r="r" b="b"/>
            <a:pathLst>
              <a:path w="5299075">
                <a:moveTo>
                  <a:pt x="0" y="0"/>
                </a:moveTo>
                <a:lnTo>
                  <a:pt x="529856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0099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23345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6591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9838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3084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14400" y="2420492"/>
            <a:ext cx="0" cy="2887980"/>
          </a:xfrm>
          <a:custGeom>
            <a:avLst/>
            <a:gdLst/>
            <a:ahLst/>
            <a:cxnLst/>
            <a:rect l="l" t="t" r="r" b="b"/>
            <a:pathLst>
              <a:path h="2887979">
                <a:moveTo>
                  <a:pt x="0" y="0"/>
                </a:moveTo>
                <a:lnTo>
                  <a:pt x="0" y="288759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22960" y="5308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561079" y="4586223"/>
            <a:ext cx="3937000" cy="0"/>
          </a:xfrm>
          <a:custGeom>
            <a:avLst/>
            <a:gdLst/>
            <a:ahLst/>
            <a:cxnLst/>
            <a:rect l="l" t="t" r="r" b="b"/>
            <a:pathLst>
              <a:path w="3937000">
                <a:moveTo>
                  <a:pt x="0" y="0"/>
                </a:moveTo>
                <a:lnTo>
                  <a:pt x="393699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22960" y="4586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38643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22960" y="31423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22960" y="24204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149603" y="4664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149603" y="46729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153477" y="4672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23238" y="4603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26984" y="4612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716658" y="45726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720405" y="458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846452" y="4552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850199" y="45606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963039" y="4533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966785" y="4542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418714" y="4465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422461" y="4474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779014" y="44156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779014" y="44242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782760" y="44242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945892" y="43943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945892" y="44028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949638" y="4402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139313" y="4370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139313" y="43794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143059" y="4379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449002" y="3505517"/>
            <a:ext cx="2054860" cy="145110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889244" y="37498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889244" y="37583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892990" y="37583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53454" y="3726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53454" y="3735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57328" y="3735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085332" y="3559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085332" y="35685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089078" y="3568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99834" y="3522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303708" y="3531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344920" y="35185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348666" y="3527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350253" y="35097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354000" y="35183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360795" y="3429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360795" y="3437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364668" y="3437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456171" y="32604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460045" y="32690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646926" y="3255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650799" y="3264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52259" y="3180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52259" y="31890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56006" y="31890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734302" y="31609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734302" y="3169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738175" y="31694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55510" y="3016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55510" y="30255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759384" y="3025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09181" y="3001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909181" y="3006661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3020" y="0"/>
                </a:lnTo>
              </a:path>
            </a:pathLst>
          </a:custGeom>
          <a:ln w="17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913054" y="30103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925056" y="2994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928929" y="3002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933056" y="29337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933056" y="29422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936803" y="29422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996683" y="2928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996683" y="2937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000430" y="2937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001891" y="2908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001891" y="2914395"/>
            <a:ext cx="38735" cy="0"/>
          </a:xfrm>
          <a:custGeom>
            <a:avLst/>
            <a:gdLst/>
            <a:ahLst/>
            <a:cxnLst/>
            <a:rect l="l" t="t" r="r" b="b"/>
            <a:pathLst>
              <a:path w="38734">
                <a:moveTo>
                  <a:pt x="0" y="0"/>
                </a:moveTo>
                <a:lnTo>
                  <a:pt x="38353" y="0"/>
                </a:lnTo>
              </a:path>
            </a:pathLst>
          </a:custGeom>
          <a:ln w="146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005764" y="2916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023100" y="29032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026973" y="29117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028433" y="28573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028433" y="28660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032180" y="2865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076058" y="2806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076058" y="2814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079932" y="2815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129144" y="2791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129144" y="27995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132891" y="27996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145019" y="2750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145019" y="2758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148766" y="2758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187438" y="2693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187438" y="27023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191184" y="2702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245731" y="38628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245731" y="38714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249477" y="3871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158239" y="3991483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158239" y="4672965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4">
                <a:moveTo>
                  <a:pt x="0" y="0"/>
                </a:moveTo>
                <a:lnTo>
                  <a:pt x="0" y="681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066800" y="39914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531747" y="3953890"/>
            <a:ext cx="0" cy="473075"/>
          </a:xfrm>
          <a:custGeom>
            <a:avLst/>
            <a:gdLst/>
            <a:ahLst/>
            <a:cxnLst/>
            <a:rect l="l" t="t" r="r" b="b"/>
            <a:pathLst>
              <a:path h="473075">
                <a:moveTo>
                  <a:pt x="0" y="0"/>
                </a:moveTo>
                <a:lnTo>
                  <a:pt x="0" y="4726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531747" y="4672965"/>
            <a:ext cx="0" cy="598170"/>
          </a:xfrm>
          <a:custGeom>
            <a:avLst/>
            <a:gdLst/>
            <a:ahLst/>
            <a:cxnLst/>
            <a:rect l="l" t="t" r="r" b="b"/>
            <a:pathLst>
              <a:path h="598170">
                <a:moveTo>
                  <a:pt x="0" y="0"/>
                </a:moveTo>
                <a:lnTo>
                  <a:pt x="0" y="5976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440307" y="52706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440307" y="3953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725167" y="3932682"/>
            <a:ext cx="0" cy="494030"/>
          </a:xfrm>
          <a:custGeom>
            <a:avLst/>
            <a:gdLst/>
            <a:ahLst/>
            <a:cxnLst/>
            <a:rect l="l" t="t" r="r" b="b"/>
            <a:pathLst>
              <a:path h="494029">
                <a:moveTo>
                  <a:pt x="0" y="0"/>
                </a:moveTo>
                <a:lnTo>
                  <a:pt x="0" y="4939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725167" y="4672965"/>
            <a:ext cx="0" cy="556895"/>
          </a:xfrm>
          <a:custGeom>
            <a:avLst/>
            <a:gdLst/>
            <a:ahLst/>
            <a:cxnLst/>
            <a:rect l="l" t="t" r="r" b="b"/>
            <a:pathLst>
              <a:path h="556895">
                <a:moveTo>
                  <a:pt x="0" y="0"/>
                </a:moveTo>
                <a:lnTo>
                  <a:pt x="0" y="5567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633727" y="5229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633727" y="3932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854961" y="3917950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6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854961" y="4672965"/>
            <a:ext cx="0" cy="530860"/>
          </a:xfrm>
          <a:custGeom>
            <a:avLst/>
            <a:gdLst/>
            <a:ahLst/>
            <a:cxnLst/>
            <a:rect l="l" t="t" r="r" b="b"/>
            <a:pathLst>
              <a:path h="530860">
                <a:moveTo>
                  <a:pt x="0" y="0"/>
                </a:moveTo>
                <a:lnTo>
                  <a:pt x="0" y="5303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763522" y="52033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763522" y="39179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971548" y="3904360"/>
            <a:ext cx="0" cy="522605"/>
          </a:xfrm>
          <a:custGeom>
            <a:avLst/>
            <a:gdLst/>
            <a:ahLst/>
            <a:cxnLst/>
            <a:rect l="l" t="t" r="r" b="b"/>
            <a:pathLst>
              <a:path h="522604">
                <a:moveTo>
                  <a:pt x="0" y="0"/>
                </a:moveTo>
                <a:lnTo>
                  <a:pt x="0" y="522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971548" y="4672965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74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880107" y="5180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880107" y="3904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427223" y="3849242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3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427223" y="4672965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335783" y="5098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335783" y="3849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787523" y="3805301"/>
            <a:ext cx="0" cy="621665"/>
          </a:xfrm>
          <a:custGeom>
            <a:avLst/>
            <a:gdLst/>
            <a:ahLst/>
            <a:cxnLst/>
            <a:rect l="l" t="t" r="r" b="b"/>
            <a:pathLst>
              <a:path h="621664">
                <a:moveTo>
                  <a:pt x="0" y="0"/>
                </a:moveTo>
                <a:lnTo>
                  <a:pt x="0" y="6212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787523" y="4672965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696082" y="50432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696082" y="38053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954401" y="3785489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0"/>
                </a:moveTo>
                <a:lnTo>
                  <a:pt x="0" y="6410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954401" y="4672965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5">
                <a:moveTo>
                  <a:pt x="0" y="0"/>
                </a:moveTo>
                <a:lnTo>
                  <a:pt x="0" y="347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862960" y="50203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862960" y="3785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147822" y="3763390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0"/>
                </a:moveTo>
                <a:lnTo>
                  <a:pt x="0" y="663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147822" y="4672965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4">
                <a:moveTo>
                  <a:pt x="0" y="0"/>
                </a:moveTo>
                <a:lnTo>
                  <a:pt x="0" y="3227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056382" y="49956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056382" y="37633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897753" y="3137661"/>
            <a:ext cx="0" cy="1042669"/>
          </a:xfrm>
          <a:custGeom>
            <a:avLst/>
            <a:gdLst/>
            <a:ahLst/>
            <a:cxnLst/>
            <a:rect l="l" t="t" r="r" b="b"/>
            <a:pathLst>
              <a:path h="1042670">
                <a:moveTo>
                  <a:pt x="0" y="0"/>
                </a:moveTo>
                <a:lnTo>
                  <a:pt x="0" y="1042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06313" y="3137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062090" y="3114294"/>
            <a:ext cx="0" cy="1066165"/>
          </a:xfrm>
          <a:custGeom>
            <a:avLst/>
            <a:gdLst/>
            <a:ahLst/>
            <a:cxnLst/>
            <a:rect l="l" t="t" r="r" b="b"/>
            <a:pathLst>
              <a:path h="1066164">
                <a:moveTo>
                  <a:pt x="0" y="0"/>
                </a:moveTo>
                <a:lnTo>
                  <a:pt x="0" y="10659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970651" y="31142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093840" y="2946273"/>
            <a:ext cx="0" cy="1244600"/>
          </a:xfrm>
          <a:custGeom>
            <a:avLst/>
            <a:gdLst/>
            <a:ahLst/>
            <a:cxnLst/>
            <a:rect l="l" t="t" r="r" b="b"/>
            <a:pathLst>
              <a:path h="1244600">
                <a:moveTo>
                  <a:pt x="0" y="12444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002401" y="4190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002401" y="2946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308471" y="2908807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6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308471" y="3687571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0"/>
                </a:moveTo>
                <a:lnTo>
                  <a:pt x="0" y="4665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217030" y="4154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217030" y="2908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353428" y="2904363"/>
            <a:ext cx="0" cy="290830"/>
          </a:xfrm>
          <a:custGeom>
            <a:avLst/>
            <a:gdLst/>
            <a:ahLst/>
            <a:cxnLst/>
            <a:rect l="l" t="t" r="r" b="b"/>
            <a:pathLst>
              <a:path h="290830">
                <a:moveTo>
                  <a:pt x="0" y="0"/>
                </a:moveTo>
                <a:lnTo>
                  <a:pt x="0" y="290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353428" y="3687571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22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261989" y="414553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213" y="0"/>
                </a:lnTo>
              </a:path>
            </a:pathLst>
          </a:custGeom>
          <a:ln w="18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261989" y="2899917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213" y="0"/>
                </a:lnTo>
              </a:path>
            </a:pathLst>
          </a:custGeom>
          <a:ln w="18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358763" y="2895473"/>
            <a:ext cx="0" cy="299720"/>
          </a:xfrm>
          <a:custGeom>
            <a:avLst/>
            <a:gdLst/>
            <a:ahLst/>
            <a:cxnLst/>
            <a:rect l="l" t="t" r="r" b="b"/>
            <a:pathLst>
              <a:path h="299719">
                <a:moveTo>
                  <a:pt x="0" y="0"/>
                </a:moveTo>
                <a:lnTo>
                  <a:pt x="0" y="299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358763" y="3687571"/>
            <a:ext cx="0" cy="454025"/>
          </a:xfrm>
          <a:custGeom>
            <a:avLst/>
            <a:gdLst/>
            <a:ahLst/>
            <a:cxnLst/>
            <a:rect l="l" t="t" r="r" b="b"/>
            <a:pathLst>
              <a:path h="454025">
                <a:moveTo>
                  <a:pt x="0" y="0"/>
                </a:moveTo>
                <a:lnTo>
                  <a:pt x="0" y="453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369430" y="2813430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369430" y="3687571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1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277990" y="4061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277990" y="28134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464808" y="2641345"/>
            <a:ext cx="0" cy="553720"/>
          </a:xfrm>
          <a:custGeom>
            <a:avLst/>
            <a:gdLst/>
            <a:ahLst/>
            <a:cxnLst/>
            <a:rect l="l" t="t" r="r" b="b"/>
            <a:pathLst>
              <a:path h="553719">
                <a:moveTo>
                  <a:pt x="0" y="0"/>
                </a:moveTo>
                <a:lnTo>
                  <a:pt x="0" y="553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464808" y="3687571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2090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373367" y="3894264"/>
            <a:ext cx="374015" cy="0"/>
          </a:xfrm>
          <a:custGeom>
            <a:avLst/>
            <a:gdLst/>
            <a:ahLst/>
            <a:cxnLst/>
            <a:rect l="l" t="t" r="r" b="b"/>
            <a:pathLst>
              <a:path w="374015">
                <a:moveTo>
                  <a:pt x="0" y="0"/>
                </a:moveTo>
                <a:lnTo>
                  <a:pt x="373634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373367" y="2638869"/>
            <a:ext cx="374015" cy="0"/>
          </a:xfrm>
          <a:custGeom>
            <a:avLst/>
            <a:gdLst/>
            <a:ahLst/>
            <a:cxnLst/>
            <a:rect l="l" t="t" r="r" b="b"/>
            <a:pathLst>
              <a:path w="374015">
                <a:moveTo>
                  <a:pt x="0" y="0"/>
                </a:moveTo>
                <a:lnTo>
                  <a:pt x="373634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655561" y="2636392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655561" y="3687571"/>
            <a:ext cx="0" cy="204470"/>
          </a:xfrm>
          <a:custGeom>
            <a:avLst/>
            <a:gdLst/>
            <a:ahLst/>
            <a:cxnLst/>
            <a:rect l="l" t="t" r="r" b="b"/>
            <a:pathLst>
              <a:path h="204470">
                <a:moveTo>
                  <a:pt x="0" y="0"/>
                </a:moveTo>
                <a:lnTo>
                  <a:pt x="0" y="204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660768" y="2559304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0"/>
                </a:moveTo>
                <a:lnTo>
                  <a:pt x="0" y="635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660768" y="3687571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1313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569329" y="3818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569329" y="2559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742938" y="2539110"/>
            <a:ext cx="0" cy="655955"/>
          </a:xfrm>
          <a:custGeom>
            <a:avLst/>
            <a:gdLst/>
            <a:ahLst/>
            <a:cxnLst/>
            <a:rect l="l" t="t" r="r" b="b"/>
            <a:pathLst>
              <a:path h="655955">
                <a:moveTo>
                  <a:pt x="0" y="0"/>
                </a:moveTo>
                <a:lnTo>
                  <a:pt x="0" y="655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742938" y="3687571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2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651497" y="3799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651497" y="25391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764146" y="2390267"/>
            <a:ext cx="0" cy="805180"/>
          </a:xfrm>
          <a:custGeom>
            <a:avLst/>
            <a:gdLst/>
            <a:ahLst/>
            <a:cxnLst/>
            <a:rect l="l" t="t" r="r" b="b"/>
            <a:pathLst>
              <a:path h="805180">
                <a:moveTo>
                  <a:pt x="0" y="0"/>
                </a:moveTo>
                <a:lnTo>
                  <a:pt x="0" y="8046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672706" y="2390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17817" y="2374645"/>
            <a:ext cx="0" cy="820419"/>
          </a:xfrm>
          <a:custGeom>
            <a:avLst/>
            <a:gdLst/>
            <a:ahLst/>
            <a:cxnLst/>
            <a:rect l="l" t="t" r="r" b="b"/>
            <a:pathLst>
              <a:path h="820419">
                <a:moveTo>
                  <a:pt x="0" y="0"/>
                </a:moveTo>
                <a:lnTo>
                  <a:pt x="0" y="820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826377" y="2374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33692" y="2366772"/>
            <a:ext cx="0" cy="828675"/>
          </a:xfrm>
          <a:custGeom>
            <a:avLst/>
            <a:gdLst/>
            <a:ahLst/>
            <a:cxnLst/>
            <a:rect l="l" t="t" r="r" b="b"/>
            <a:pathLst>
              <a:path h="828675">
                <a:moveTo>
                  <a:pt x="0" y="0"/>
                </a:moveTo>
                <a:lnTo>
                  <a:pt x="0" y="828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842252" y="2366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41566" y="2303779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0"/>
                </a:moveTo>
                <a:lnTo>
                  <a:pt x="0" y="8911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850126" y="2303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05193" y="2298445"/>
            <a:ext cx="0" cy="896619"/>
          </a:xfrm>
          <a:custGeom>
            <a:avLst/>
            <a:gdLst/>
            <a:ahLst/>
            <a:cxnLst/>
            <a:rect l="l" t="t" r="r" b="b"/>
            <a:pathLst>
              <a:path h="896619">
                <a:moveTo>
                  <a:pt x="0" y="0"/>
                </a:moveTo>
                <a:lnTo>
                  <a:pt x="0" y="8964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91997" y="3571176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13753" y="2298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10527" y="2277236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0"/>
                </a:moveTo>
                <a:lnTo>
                  <a:pt x="0" y="917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87361" y="3556508"/>
            <a:ext cx="14604" cy="0"/>
          </a:xfrm>
          <a:custGeom>
            <a:avLst/>
            <a:gdLst/>
            <a:ahLst/>
            <a:cxnLst/>
            <a:rect l="l" t="t" r="r" b="b"/>
            <a:pathLst>
              <a:path w="14604">
                <a:moveTo>
                  <a:pt x="0" y="0"/>
                </a:moveTo>
                <a:lnTo>
                  <a:pt x="1460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919086" y="2277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31735" y="2272029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0"/>
                </a:moveTo>
                <a:lnTo>
                  <a:pt x="0" y="922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87361" y="3551554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81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940295" y="2272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36943" y="2224151"/>
            <a:ext cx="0" cy="970915"/>
          </a:xfrm>
          <a:custGeom>
            <a:avLst/>
            <a:gdLst/>
            <a:ahLst/>
            <a:cxnLst/>
            <a:rect l="l" t="t" r="r" b="b"/>
            <a:pathLst>
              <a:path h="970914">
                <a:moveTo>
                  <a:pt x="0" y="0"/>
                </a:moveTo>
                <a:lnTo>
                  <a:pt x="0" y="970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87361" y="3507866"/>
            <a:ext cx="41275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02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945503" y="2224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084694" y="2170683"/>
            <a:ext cx="0" cy="1289050"/>
          </a:xfrm>
          <a:custGeom>
            <a:avLst/>
            <a:gdLst/>
            <a:ahLst/>
            <a:cxnLst/>
            <a:rect l="l" t="t" r="r" b="b"/>
            <a:pathLst>
              <a:path h="1289050">
                <a:moveTo>
                  <a:pt x="0" y="12885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087361" y="3459226"/>
            <a:ext cx="88900" cy="0"/>
          </a:xfrm>
          <a:custGeom>
            <a:avLst/>
            <a:gdLst/>
            <a:ahLst/>
            <a:cxnLst/>
            <a:rect l="l" t="t" r="r" b="b"/>
            <a:pathLst>
              <a:path w="88900">
                <a:moveTo>
                  <a:pt x="0" y="0"/>
                </a:moveTo>
                <a:lnTo>
                  <a:pt x="8877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993255" y="2170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37654" y="2154554"/>
            <a:ext cx="0" cy="794385"/>
          </a:xfrm>
          <a:custGeom>
            <a:avLst/>
            <a:gdLst/>
            <a:ahLst/>
            <a:cxnLst/>
            <a:rect l="l" t="t" r="r" b="b"/>
            <a:pathLst>
              <a:path h="794385">
                <a:moveTo>
                  <a:pt x="0" y="0"/>
                </a:moveTo>
                <a:lnTo>
                  <a:pt x="0" y="7940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37654" y="3194939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046214" y="34446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046214" y="2154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53529" y="2111629"/>
            <a:ext cx="0" cy="836930"/>
          </a:xfrm>
          <a:custGeom>
            <a:avLst/>
            <a:gdLst/>
            <a:ahLst/>
            <a:cxnLst/>
            <a:rect l="l" t="t" r="r" b="b"/>
            <a:pathLst>
              <a:path h="836930">
                <a:moveTo>
                  <a:pt x="0" y="0"/>
                </a:moveTo>
                <a:lnTo>
                  <a:pt x="0" y="8369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53529" y="3194939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087361" y="3405759"/>
            <a:ext cx="158115" cy="0"/>
          </a:xfrm>
          <a:custGeom>
            <a:avLst/>
            <a:gdLst/>
            <a:ahLst/>
            <a:cxnLst/>
            <a:rect l="l" t="t" r="r" b="b"/>
            <a:pathLst>
              <a:path w="158115">
                <a:moveTo>
                  <a:pt x="0" y="0"/>
                </a:moveTo>
                <a:lnTo>
                  <a:pt x="15760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062089" y="2111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195946" y="2052320"/>
            <a:ext cx="0" cy="896619"/>
          </a:xfrm>
          <a:custGeom>
            <a:avLst/>
            <a:gdLst/>
            <a:ahLst/>
            <a:cxnLst/>
            <a:rect l="l" t="t" r="r" b="b"/>
            <a:pathLst>
              <a:path h="896619">
                <a:moveTo>
                  <a:pt x="0" y="0"/>
                </a:moveTo>
                <a:lnTo>
                  <a:pt x="0" y="896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195946" y="3194939"/>
            <a:ext cx="0" cy="157480"/>
          </a:xfrm>
          <a:custGeom>
            <a:avLst/>
            <a:gdLst/>
            <a:ahLst/>
            <a:cxnLst/>
            <a:rect l="l" t="t" r="r" b="b"/>
            <a:pathLst>
              <a:path h="157479">
                <a:moveTo>
                  <a:pt x="0" y="0"/>
                </a:moveTo>
                <a:lnTo>
                  <a:pt x="0" y="1574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104506" y="33524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104506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254240" y="3251327"/>
            <a:ext cx="0" cy="1240155"/>
          </a:xfrm>
          <a:custGeom>
            <a:avLst/>
            <a:gdLst/>
            <a:ahLst/>
            <a:cxnLst/>
            <a:rect l="l" t="t" r="r" b="b"/>
            <a:pathLst>
              <a:path h="1240154">
                <a:moveTo>
                  <a:pt x="0" y="12401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162800" y="4491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162800" y="32513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98080" y="2825495"/>
            <a:ext cx="0" cy="1724660"/>
          </a:xfrm>
          <a:custGeom>
            <a:avLst/>
            <a:gdLst/>
            <a:ahLst/>
            <a:cxnLst/>
            <a:rect l="l" t="t" r="r" b="b"/>
            <a:pathLst>
              <a:path h="1724660">
                <a:moveTo>
                  <a:pt x="0" y="172427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98080" y="45497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98080" y="4303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8080" y="4057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98080" y="38107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498080" y="35645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498080" y="3318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498080" y="3071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498080" y="28254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 txBox="1"/>
          <p:nvPr/>
        </p:nvSpPr>
        <p:spPr>
          <a:xfrm>
            <a:off x="7668259" y="449008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7668259" y="424370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7668259" y="3751069"/>
            <a:ext cx="743585" cy="386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7668259" y="3504816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7668259" y="325843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7668259" y="301218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7668259" y="276580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48" name="object 348"/>
          <p:cNvSpPr/>
          <p:nvPr/>
        </p:nvSpPr>
        <p:spPr>
          <a:xfrm>
            <a:off x="1141094" y="4655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141094" y="4655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14602" y="4595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514602" y="4595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708023" y="4564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708023" y="4564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837817" y="45435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837817" y="45435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954402" y="4525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954402" y="4525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410079" y="4456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410079" y="4456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70377" y="4407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70377" y="4407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937255" y="4385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937255" y="4385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130676" y="4362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130676" y="4362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880608" y="3741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880608" y="3741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044946" y="3717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044946" y="3717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076696" y="3551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076696" y="3551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291326" y="3514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291326" y="35143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336284" y="3510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336284" y="3510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341617" y="3501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341617" y="3501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352285" y="3420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352285" y="3420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447663" y="3251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447663" y="3251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638417" y="3247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638417" y="3247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643623" y="3171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643623" y="3171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725793" y="3152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725793" y="3152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747002" y="3008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747002" y="3008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900671" y="29932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900671" y="29932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916546" y="2985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916546" y="2985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924420" y="2925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924420" y="2925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988047" y="2919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988047" y="2919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993381" y="2899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993381" y="2899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014591" y="2894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014591" y="2894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7019797" y="2848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7019797" y="2848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7067550" y="2797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067550" y="2797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120508" y="2782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120508" y="2782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7136383" y="2741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7136383" y="2741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178802" y="2685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178802" y="2685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237094" y="3854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237094" y="3854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 txBox="1"/>
          <p:nvPr/>
        </p:nvSpPr>
        <p:spPr>
          <a:xfrm>
            <a:off x="74295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11699000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206756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11699500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16" name="object 416"/>
          <p:cNvSpPr txBox="1"/>
          <p:nvPr/>
        </p:nvSpPr>
        <p:spPr>
          <a:xfrm>
            <a:off x="339229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11700000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17" name="object 417"/>
          <p:cNvSpPr txBox="1"/>
          <p:nvPr/>
        </p:nvSpPr>
        <p:spPr>
          <a:xfrm>
            <a:off x="471690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11700500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604151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11701000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19" name="object 419"/>
          <p:cNvSpPr txBox="1"/>
          <p:nvPr/>
        </p:nvSpPr>
        <p:spPr>
          <a:xfrm>
            <a:off x="594230" y="5230223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</a:t>
            </a:r>
            <a:endParaRPr sz="900">
              <a:latin typeface="Arial"/>
              <a:cs typeface="Arial"/>
            </a:endParaRPr>
          </a:p>
        </p:txBody>
      </p:sp>
      <p:sp>
        <p:nvSpPr>
          <p:cNvPr id="420" name="object 420"/>
          <p:cNvSpPr txBox="1"/>
          <p:nvPr/>
        </p:nvSpPr>
        <p:spPr>
          <a:xfrm>
            <a:off x="594230" y="4541705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421" name="object 421"/>
          <p:cNvSpPr txBox="1"/>
          <p:nvPr/>
        </p:nvSpPr>
        <p:spPr>
          <a:xfrm>
            <a:off x="594230" y="3819837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422" name="object 422"/>
          <p:cNvSpPr txBox="1"/>
          <p:nvPr/>
        </p:nvSpPr>
        <p:spPr>
          <a:xfrm>
            <a:off x="594230" y="3097842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594230" y="2375974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</a:t>
            </a:r>
            <a:endParaRPr sz="900">
              <a:latin typeface="Arial"/>
              <a:cs typeface="Arial"/>
            </a:endParaRPr>
          </a:p>
        </p:txBody>
      </p:sp>
      <p:sp>
        <p:nvSpPr>
          <p:cNvPr id="424" name="object 42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LINC01252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11699056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426" name="object 42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27" name="object 427"/>
          <p:cNvSpPr/>
          <p:nvPr/>
        </p:nvSpPr>
        <p:spPr>
          <a:xfrm>
            <a:off x="3563746" y="4180204"/>
            <a:ext cx="2646680" cy="246379"/>
          </a:xfrm>
          <a:custGeom>
            <a:avLst/>
            <a:gdLst/>
            <a:ahLst/>
            <a:cxnLst/>
            <a:rect l="l" t="t" r="r" b="b"/>
            <a:pathLst>
              <a:path w="2646679" h="246379">
                <a:moveTo>
                  <a:pt x="0" y="246380"/>
                </a:moveTo>
                <a:lnTo>
                  <a:pt x="2646679" y="246380"/>
                </a:lnTo>
                <a:lnTo>
                  <a:pt x="2646679" y="0"/>
                </a:lnTo>
                <a:lnTo>
                  <a:pt x="0" y="0"/>
                </a:lnTo>
                <a:lnTo>
                  <a:pt x="0" y="24638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 txBox="1"/>
          <p:nvPr/>
        </p:nvSpPr>
        <p:spPr>
          <a:xfrm>
            <a:off x="4721986" y="424967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914400" y="4426584"/>
            <a:ext cx="2646680" cy="246379"/>
          </a:xfrm>
          <a:custGeom>
            <a:avLst/>
            <a:gdLst/>
            <a:ahLst/>
            <a:cxnLst/>
            <a:rect l="l" t="t" r="r" b="b"/>
            <a:pathLst>
              <a:path w="2646679" h="246379">
                <a:moveTo>
                  <a:pt x="0" y="246380"/>
                </a:moveTo>
                <a:lnTo>
                  <a:pt x="2646680" y="246380"/>
                </a:lnTo>
                <a:lnTo>
                  <a:pt x="2646680" y="0"/>
                </a:lnTo>
                <a:lnTo>
                  <a:pt x="0" y="0"/>
                </a:lnTo>
                <a:lnTo>
                  <a:pt x="0" y="24638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 txBox="1"/>
          <p:nvPr/>
        </p:nvSpPr>
        <p:spPr>
          <a:xfrm>
            <a:off x="894664" y="4498592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6213094" y="3194939"/>
            <a:ext cx="874394" cy="246379"/>
          </a:xfrm>
          <a:custGeom>
            <a:avLst/>
            <a:gdLst/>
            <a:ahLst/>
            <a:cxnLst/>
            <a:rect l="l" t="t" r="r" b="b"/>
            <a:pathLst>
              <a:path w="874395" h="246379">
                <a:moveTo>
                  <a:pt x="0" y="246380"/>
                </a:moveTo>
                <a:lnTo>
                  <a:pt x="874268" y="246380"/>
                </a:lnTo>
                <a:lnTo>
                  <a:pt x="874268" y="0"/>
                </a:lnTo>
                <a:lnTo>
                  <a:pt x="0" y="0"/>
                </a:lnTo>
                <a:lnTo>
                  <a:pt x="0" y="24638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 txBox="1"/>
          <p:nvPr/>
        </p:nvSpPr>
        <p:spPr>
          <a:xfrm>
            <a:off x="6555993" y="326669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33" name="object 433"/>
          <p:cNvSpPr/>
          <p:nvPr/>
        </p:nvSpPr>
        <p:spPr>
          <a:xfrm>
            <a:off x="6213094" y="3441191"/>
            <a:ext cx="874394" cy="246379"/>
          </a:xfrm>
          <a:custGeom>
            <a:avLst/>
            <a:gdLst/>
            <a:ahLst/>
            <a:cxnLst/>
            <a:rect l="l" t="t" r="r" b="b"/>
            <a:pathLst>
              <a:path w="874395" h="246379">
                <a:moveTo>
                  <a:pt x="0" y="246379"/>
                </a:moveTo>
                <a:lnTo>
                  <a:pt x="874268" y="246379"/>
                </a:lnTo>
                <a:lnTo>
                  <a:pt x="874268" y="0"/>
                </a:lnTo>
                <a:lnTo>
                  <a:pt x="0" y="0"/>
                </a:lnTo>
                <a:lnTo>
                  <a:pt x="0" y="246379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 txBox="1"/>
          <p:nvPr/>
        </p:nvSpPr>
        <p:spPr>
          <a:xfrm>
            <a:off x="6473444" y="3516120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35" name="object 435"/>
          <p:cNvSpPr/>
          <p:nvPr/>
        </p:nvSpPr>
        <p:spPr>
          <a:xfrm>
            <a:off x="7090029" y="2948558"/>
            <a:ext cx="408305" cy="246379"/>
          </a:xfrm>
          <a:custGeom>
            <a:avLst/>
            <a:gdLst/>
            <a:ahLst/>
            <a:cxnLst/>
            <a:rect l="l" t="t" r="r" b="b"/>
            <a:pathLst>
              <a:path w="408304" h="246380">
                <a:moveTo>
                  <a:pt x="0" y="246379"/>
                </a:moveTo>
                <a:lnTo>
                  <a:pt x="408050" y="246379"/>
                </a:lnTo>
                <a:lnTo>
                  <a:pt x="408050" y="0"/>
                </a:lnTo>
                <a:lnTo>
                  <a:pt x="0" y="0"/>
                </a:lnTo>
                <a:lnTo>
                  <a:pt x="0" y="24637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 txBox="1"/>
          <p:nvPr/>
        </p:nvSpPr>
        <p:spPr>
          <a:xfrm>
            <a:off x="7146290" y="302729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38" name="object 43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37" name="object 43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16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16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78000" y="4596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78000" y="4596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58772" y="4522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58772" y="4522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78966" y="4503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78966" y="4503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00961" y="4301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00961" y="4301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94535" y="2983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94535" y="2983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296539" y="2866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296539" y="2866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508502" y="2779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508502" y="2779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690111" y="268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690111" y="268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912234" y="2660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912234" y="2660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993007" y="2644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93007" y="2644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4043426" y="2620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4043426" y="2620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124197" y="2609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124197" y="2609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164584" y="2604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164584" y="2604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184777" y="2594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184777" y="2594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225035" y="2544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225035" y="2544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547996" y="2542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547996" y="2542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568190" y="254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568190" y="254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608576" y="2537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608576" y="2537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679315" y="2537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679315" y="2537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699508" y="2538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699508" y="2538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749927" y="2541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749927" y="2541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830698" y="2545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830698" y="2545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881117" y="2548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881117" y="2548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911344" y="2552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911344" y="2552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941696" y="2556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941696" y="2556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971922" y="2567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971922" y="2567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042534" y="2581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042534" y="2581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113273" y="2588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113273" y="2588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143500" y="2599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143500" y="2599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183885" y="260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83885" y="260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204078" y="2625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204078" y="2625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274690" y="2667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74690" y="2667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395848" y="2686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395848" y="2686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446267" y="269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446267" y="269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476621" y="2763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476621" y="2763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17845" y="2788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17845" y="2788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668390" y="2804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68390" y="2804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98616" y="2847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98616" y="2847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779389" y="2864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779389" y="2864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809615" y="302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09615" y="302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071996" y="3039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071996" y="3039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092190" y="328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092190" y="328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435344" y="3318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435344" y="3318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475729" y="3341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475729" y="3341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506082" y="336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506082" y="336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536308" y="3413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536308" y="3413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596888" y="3437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596888" y="3437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627114" y="34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627114" y="34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657467" y="3560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657467" y="3560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778497" y="3585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778497" y="3585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808851" y="3602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808851" y="3602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829043" y="3670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829043" y="3670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909689" y="3686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909689" y="3686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929881" y="3738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929881" y="3738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990460" y="375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990460" y="375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010654" y="3780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010654" y="3780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041006" y="3866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041006" y="3866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41844" y="3953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41844" y="3953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42809" y="3953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242809" y="3953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652777" y="5486400"/>
            <a:ext cx="5046345" cy="0"/>
          </a:xfrm>
          <a:custGeom>
            <a:avLst/>
            <a:gdLst/>
            <a:ahLst/>
            <a:cxnLst/>
            <a:rect l="l" t="t" r="r" b="b"/>
            <a:pathLst>
              <a:path w="5046345">
                <a:moveTo>
                  <a:pt x="0" y="0"/>
                </a:moveTo>
                <a:lnTo>
                  <a:pt x="50463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6527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6620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6713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6805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898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6991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914400" y="2588132"/>
            <a:ext cx="0" cy="2028825"/>
          </a:xfrm>
          <a:custGeom>
            <a:avLst/>
            <a:gdLst/>
            <a:ahLst/>
            <a:cxnLst/>
            <a:rect l="l" t="t" r="r" b="b"/>
            <a:pathLst>
              <a:path h="2028825">
                <a:moveTo>
                  <a:pt x="0" y="0"/>
                </a:moveTo>
                <a:lnTo>
                  <a:pt x="0" y="202844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22960" y="46165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3602354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22960" y="2588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149730" y="4719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149730" y="4728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153477" y="4728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280922" y="4599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280922" y="46078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284668" y="4607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361566" y="4525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361566" y="45337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365440" y="4533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381760" y="4506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381760" y="4515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385633" y="45152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603883" y="43049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603883" y="4313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607629" y="43134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997455" y="2985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001202" y="2994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299459" y="2869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303206" y="2878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511422" y="2781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511422" y="27904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515169" y="2790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693033" y="2691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693033" y="27000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696779" y="2700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915028" y="2663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915028" y="26719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918902" y="2672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995801" y="2647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995801" y="2655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999674" y="2655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046220" y="26235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046220" y="26320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050093" y="26321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126991" y="26127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126991" y="26212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130865" y="26213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167378" y="2607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167378" y="26162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171251" y="2616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187571" y="2597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187571" y="26064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191444" y="2606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227957" y="2547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227957" y="2555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231703" y="2555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550917" y="2545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550917" y="25540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554664" y="2554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571110" y="25431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571110" y="25516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574857" y="25517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611496" y="25408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611496" y="25493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615243" y="2549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682109" y="2540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682109" y="25492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685982" y="2549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702302" y="2541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702302" y="2549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706175" y="25497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752721" y="2544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752721" y="2553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756594" y="2553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833492" y="2548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833492" y="25571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837366" y="2557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883911" y="25516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883911" y="25601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887785" y="25602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914265" y="25551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914265" y="2563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918011" y="25636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944490" y="2559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944490" y="25678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948364" y="25677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974844" y="2570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974844" y="2579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978590" y="2579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045455" y="25848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045455" y="2593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049202" y="2593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116067" y="2591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116067" y="26003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119941" y="26003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146421" y="2601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146421" y="26104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150167" y="26104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186807" y="2607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186807" y="2615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190553" y="2615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207000" y="26280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207000" y="2636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210746" y="26365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277611" y="2670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277611" y="26785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281358" y="26786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398642" y="26897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398642" y="2698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402516" y="2698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449189" y="27021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449189" y="27106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452935" y="27107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479415" y="27661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479415" y="2774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483288" y="27747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620765" y="27912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620765" y="27998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624512" y="27997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671184" y="2806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671184" y="28154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675058" y="2815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701538" y="2850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705284" y="2858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782183" y="28674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786056" y="28759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812535" y="3029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816282" y="30380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074917" y="3042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078664" y="3051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095110" y="32899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095110" y="32984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098857" y="32985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438265" y="3320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438265" y="3329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442011" y="3329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478651" y="33444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478651" y="3353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482397" y="33529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508877" y="3368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508877" y="3376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512750" y="33767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539230" y="3416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539230" y="34246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542976" y="34246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599681" y="3440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599681" y="3448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603555" y="3448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630034" y="3464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630034" y="3473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633781" y="3473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660260" y="3563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660260" y="3572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664134" y="3572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781418" y="3588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781418" y="3597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85165" y="3597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811644" y="36054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811644" y="36139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815518" y="36139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31838" y="3672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31838" y="36814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835711" y="3681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12609" y="36898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12609" y="36983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6356" y="3698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32803" y="3740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32803" y="3749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36549" y="3749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93381" y="3758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93381" y="3766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97128" y="37666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013575" y="37837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013575" y="37923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017321" y="37922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043801" y="3869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43801" y="3878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47674" y="38782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144766" y="3956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144766" y="3964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148512" y="3964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245604" y="3956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245604" y="3964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249477" y="3964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158239" y="4101972"/>
            <a:ext cx="0" cy="1252855"/>
          </a:xfrm>
          <a:custGeom>
            <a:avLst/>
            <a:gdLst/>
            <a:ahLst/>
            <a:cxnLst/>
            <a:rect l="l" t="t" r="r" b="b"/>
            <a:pathLst>
              <a:path h="1252854">
                <a:moveTo>
                  <a:pt x="0" y="12523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066800" y="4101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289430" y="3993260"/>
            <a:ext cx="0" cy="1229360"/>
          </a:xfrm>
          <a:custGeom>
            <a:avLst/>
            <a:gdLst/>
            <a:ahLst/>
            <a:cxnLst/>
            <a:rect l="l" t="t" r="r" b="b"/>
            <a:pathLst>
              <a:path h="1229360">
                <a:moveTo>
                  <a:pt x="0" y="12289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197991" y="5222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197991" y="3993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370202" y="3926204"/>
            <a:ext cx="0" cy="1215390"/>
          </a:xfrm>
          <a:custGeom>
            <a:avLst/>
            <a:gdLst/>
            <a:ahLst/>
            <a:cxnLst/>
            <a:rect l="l" t="t" r="r" b="b"/>
            <a:pathLst>
              <a:path h="1215389">
                <a:moveTo>
                  <a:pt x="0" y="12151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78763" y="51413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278763" y="3926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390396" y="3909440"/>
            <a:ext cx="0" cy="1212215"/>
          </a:xfrm>
          <a:custGeom>
            <a:avLst/>
            <a:gdLst/>
            <a:ahLst/>
            <a:cxnLst/>
            <a:rect l="l" t="t" r="r" b="b"/>
            <a:pathLst>
              <a:path h="1212214">
                <a:moveTo>
                  <a:pt x="0" y="12118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298955" y="51212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298955" y="3909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612391" y="3725417"/>
            <a:ext cx="0" cy="1176655"/>
          </a:xfrm>
          <a:custGeom>
            <a:avLst/>
            <a:gdLst/>
            <a:ahLst/>
            <a:cxnLst/>
            <a:rect l="l" t="t" r="r" b="b"/>
            <a:pathLst>
              <a:path h="1176654">
                <a:moveTo>
                  <a:pt x="0" y="11761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520952" y="4901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520952" y="3725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005964" y="2484247"/>
            <a:ext cx="0" cy="337820"/>
          </a:xfrm>
          <a:custGeom>
            <a:avLst/>
            <a:gdLst/>
            <a:ahLst/>
            <a:cxnLst/>
            <a:rect l="l" t="t" r="r" b="b"/>
            <a:pathLst>
              <a:path h="337819">
                <a:moveTo>
                  <a:pt x="0" y="0"/>
                </a:moveTo>
                <a:lnTo>
                  <a:pt x="0" y="337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005964" y="3093973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5">
                <a:moveTo>
                  <a:pt x="0" y="0"/>
                </a:moveTo>
                <a:lnTo>
                  <a:pt x="0" y="410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914525" y="35048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914525" y="2484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307969" y="2371344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50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307969" y="3093973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0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216529" y="33849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216529" y="2371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519932" y="2286000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5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519932" y="3093973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428491" y="3295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428491" y="22860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701541" y="2197735"/>
            <a:ext cx="0" cy="624205"/>
          </a:xfrm>
          <a:custGeom>
            <a:avLst/>
            <a:gdLst/>
            <a:ahLst/>
            <a:cxnLst/>
            <a:rect l="l" t="t" r="r" b="b"/>
            <a:pathLst>
              <a:path h="624205">
                <a:moveTo>
                  <a:pt x="0" y="0"/>
                </a:moveTo>
                <a:lnTo>
                  <a:pt x="0" y="6238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701541" y="3093973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3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610102" y="3202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610102" y="2197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923665" y="2170429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923665" y="3093973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795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832225" y="3173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832225" y="2170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004436" y="2154554"/>
            <a:ext cx="0" cy="667385"/>
          </a:xfrm>
          <a:custGeom>
            <a:avLst/>
            <a:gdLst/>
            <a:ahLst/>
            <a:cxnLst/>
            <a:rect l="l" t="t" r="r" b="b"/>
            <a:pathLst>
              <a:path h="667385">
                <a:moveTo>
                  <a:pt x="0" y="0"/>
                </a:moveTo>
                <a:lnTo>
                  <a:pt x="0" y="6670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004436" y="3093973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29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912996" y="3156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912996" y="2154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054855" y="2131567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4">
                <a:moveTo>
                  <a:pt x="0" y="0"/>
                </a:moveTo>
                <a:lnTo>
                  <a:pt x="0" y="689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054855" y="3093973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963415" y="31327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963415" y="2131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135628" y="2121026"/>
            <a:ext cx="0" cy="701040"/>
          </a:xfrm>
          <a:custGeom>
            <a:avLst/>
            <a:gdLst/>
            <a:ahLst/>
            <a:cxnLst/>
            <a:rect l="l" t="t" r="r" b="b"/>
            <a:pathLst>
              <a:path h="701039">
                <a:moveTo>
                  <a:pt x="0" y="0"/>
                </a:moveTo>
                <a:lnTo>
                  <a:pt x="0" y="700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135628" y="3093973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5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044188" y="3121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044188" y="2121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176014" y="2116073"/>
            <a:ext cx="0" cy="705485"/>
          </a:xfrm>
          <a:custGeom>
            <a:avLst/>
            <a:gdLst/>
            <a:ahLst/>
            <a:cxnLst/>
            <a:rect l="l" t="t" r="r" b="b"/>
            <a:pathLst>
              <a:path h="705485">
                <a:moveTo>
                  <a:pt x="0" y="0"/>
                </a:moveTo>
                <a:lnTo>
                  <a:pt x="0" y="705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176014" y="3093973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084573" y="3116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084573" y="2116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196207" y="2106548"/>
            <a:ext cx="0" cy="715010"/>
          </a:xfrm>
          <a:custGeom>
            <a:avLst/>
            <a:gdLst/>
            <a:ahLst/>
            <a:cxnLst/>
            <a:rect l="l" t="t" r="r" b="b"/>
            <a:pathLst>
              <a:path h="715010">
                <a:moveTo>
                  <a:pt x="0" y="0"/>
                </a:moveTo>
                <a:lnTo>
                  <a:pt x="0" y="715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196207" y="3093973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104766" y="3106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104766" y="2106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236465" y="2057780"/>
            <a:ext cx="0" cy="763905"/>
          </a:xfrm>
          <a:custGeom>
            <a:avLst/>
            <a:gdLst/>
            <a:ahLst/>
            <a:cxnLst/>
            <a:rect l="l" t="t" r="r" b="b"/>
            <a:pathLst>
              <a:path h="763905">
                <a:moveTo>
                  <a:pt x="0" y="0"/>
                </a:moveTo>
                <a:lnTo>
                  <a:pt x="0" y="7637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145026" y="2057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559427" y="2056383"/>
            <a:ext cx="0" cy="765175"/>
          </a:xfrm>
          <a:custGeom>
            <a:avLst/>
            <a:gdLst/>
            <a:ahLst/>
            <a:cxnLst/>
            <a:rect l="l" t="t" r="r" b="b"/>
            <a:pathLst>
              <a:path h="765175">
                <a:moveTo>
                  <a:pt x="0" y="0"/>
                </a:moveTo>
                <a:lnTo>
                  <a:pt x="0" y="765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467986" y="2064385"/>
            <a:ext cx="576580" cy="0"/>
          </a:xfrm>
          <a:custGeom>
            <a:avLst/>
            <a:gdLst/>
            <a:ahLst/>
            <a:cxnLst/>
            <a:rect l="l" t="t" r="r" b="b"/>
            <a:pathLst>
              <a:path w="576579">
                <a:moveTo>
                  <a:pt x="0" y="0"/>
                </a:moveTo>
                <a:lnTo>
                  <a:pt x="576579" y="0"/>
                </a:lnTo>
              </a:path>
            </a:pathLst>
          </a:custGeom>
          <a:ln w="255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579620" y="2054225"/>
            <a:ext cx="0" cy="767715"/>
          </a:xfrm>
          <a:custGeom>
            <a:avLst/>
            <a:gdLst/>
            <a:ahLst/>
            <a:cxnLst/>
            <a:rect l="l" t="t" r="r" b="b"/>
            <a:pathLst>
              <a:path h="767714">
                <a:moveTo>
                  <a:pt x="0" y="0"/>
                </a:moveTo>
                <a:lnTo>
                  <a:pt x="0" y="767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488179" y="2058797"/>
            <a:ext cx="495934" cy="0"/>
          </a:xfrm>
          <a:custGeom>
            <a:avLst/>
            <a:gdLst/>
            <a:ahLst/>
            <a:cxnLst/>
            <a:rect l="l" t="t" r="r" b="b"/>
            <a:pathLst>
              <a:path w="495935">
                <a:moveTo>
                  <a:pt x="0" y="0"/>
                </a:moveTo>
                <a:lnTo>
                  <a:pt x="495808" y="0"/>
                </a:lnTo>
              </a:path>
            </a:pathLst>
          </a:custGeom>
          <a:ln w="20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620005" y="2052447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528565" y="2052383"/>
            <a:ext cx="254000" cy="0"/>
          </a:xfrm>
          <a:custGeom>
            <a:avLst/>
            <a:gdLst/>
            <a:ahLst/>
            <a:cxnLst/>
            <a:rect l="l" t="t" r="r" b="b"/>
            <a:pathLst>
              <a:path w="254000">
                <a:moveTo>
                  <a:pt x="0" y="0"/>
                </a:moveTo>
                <a:lnTo>
                  <a:pt x="253619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690745" y="2052320"/>
            <a:ext cx="0" cy="769620"/>
          </a:xfrm>
          <a:custGeom>
            <a:avLst/>
            <a:gdLst/>
            <a:ahLst/>
            <a:cxnLst/>
            <a:rect l="l" t="t" r="r" b="b"/>
            <a:pathLst>
              <a:path h="769619">
                <a:moveTo>
                  <a:pt x="0" y="0"/>
                </a:moveTo>
                <a:lnTo>
                  <a:pt x="0" y="769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710938" y="2053082"/>
            <a:ext cx="0" cy="768985"/>
          </a:xfrm>
          <a:custGeom>
            <a:avLst/>
            <a:gdLst/>
            <a:ahLst/>
            <a:cxnLst/>
            <a:rect l="l" t="t" r="r" b="b"/>
            <a:pathLst>
              <a:path h="768985">
                <a:moveTo>
                  <a:pt x="0" y="0"/>
                </a:moveTo>
                <a:lnTo>
                  <a:pt x="0" y="7684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761357" y="2057019"/>
            <a:ext cx="0" cy="764540"/>
          </a:xfrm>
          <a:custGeom>
            <a:avLst/>
            <a:gdLst/>
            <a:ahLst/>
            <a:cxnLst/>
            <a:rect l="l" t="t" r="r" b="b"/>
            <a:pathLst>
              <a:path h="764539">
                <a:moveTo>
                  <a:pt x="0" y="0"/>
                </a:moveTo>
                <a:lnTo>
                  <a:pt x="0" y="7645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842128" y="2061210"/>
            <a:ext cx="0" cy="760730"/>
          </a:xfrm>
          <a:custGeom>
            <a:avLst/>
            <a:gdLst/>
            <a:ahLst/>
            <a:cxnLst/>
            <a:rect l="l" t="t" r="r" b="b"/>
            <a:pathLst>
              <a:path h="760730">
                <a:moveTo>
                  <a:pt x="0" y="0"/>
                </a:moveTo>
                <a:lnTo>
                  <a:pt x="0" y="7603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750689" y="20612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892547" y="2064511"/>
            <a:ext cx="0" cy="757555"/>
          </a:xfrm>
          <a:custGeom>
            <a:avLst/>
            <a:gdLst/>
            <a:ahLst/>
            <a:cxnLst/>
            <a:rect l="l" t="t" r="r" b="b"/>
            <a:pathLst>
              <a:path h="757555">
                <a:moveTo>
                  <a:pt x="0" y="0"/>
                </a:moveTo>
                <a:lnTo>
                  <a:pt x="0" y="757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922773" y="2068195"/>
            <a:ext cx="0" cy="753745"/>
          </a:xfrm>
          <a:custGeom>
            <a:avLst/>
            <a:gdLst/>
            <a:ahLst/>
            <a:cxnLst/>
            <a:rect l="l" t="t" r="r" b="b"/>
            <a:pathLst>
              <a:path h="753744">
                <a:moveTo>
                  <a:pt x="0" y="0"/>
                </a:moveTo>
                <a:lnTo>
                  <a:pt x="0" y="753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831334" y="2068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953127" y="2072385"/>
            <a:ext cx="0" cy="749300"/>
          </a:xfrm>
          <a:custGeom>
            <a:avLst/>
            <a:gdLst/>
            <a:ahLst/>
            <a:cxnLst/>
            <a:rect l="l" t="t" r="r" b="b"/>
            <a:pathLst>
              <a:path h="749300">
                <a:moveTo>
                  <a:pt x="0" y="0"/>
                </a:moveTo>
                <a:lnTo>
                  <a:pt x="0" y="749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983353" y="2084070"/>
            <a:ext cx="0" cy="737870"/>
          </a:xfrm>
          <a:custGeom>
            <a:avLst/>
            <a:gdLst/>
            <a:ahLst/>
            <a:cxnLst/>
            <a:rect l="l" t="t" r="r" b="b"/>
            <a:pathLst>
              <a:path h="737869">
                <a:moveTo>
                  <a:pt x="0" y="0"/>
                </a:moveTo>
                <a:lnTo>
                  <a:pt x="0" y="737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891913" y="2084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053965" y="2098675"/>
            <a:ext cx="0" cy="723265"/>
          </a:xfrm>
          <a:custGeom>
            <a:avLst/>
            <a:gdLst/>
            <a:ahLst/>
            <a:cxnLst/>
            <a:rect l="l" t="t" r="r" b="b"/>
            <a:pathLst>
              <a:path h="723264">
                <a:moveTo>
                  <a:pt x="0" y="0"/>
                </a:moveTo>
                <a:lnTo>
                  <a:pt x="0" y="722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962525" y="3088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962525" y="20986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124703" y="2105786"/>
            <a:ext cx="0" cy="716280"/>
          </a:xfrm>
          <a:custGeom>
            <a:avLst/>
            <a:gdLst/>
            <a:ahLst/>
            <a:cxnLst/>
            <a:rect l="l" t="t" r="r" b="b"/>
            <a:pathLst>
              <a:path h="716280">
                <a:moveTo>
                  <a:pt x="0" y="0"/>
                </a:moveTo>
                <a:lnTo>
                  <a:pt x="0" y="715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119941" y="3094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033264" y="3094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033264" y="21057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154929" y="2116073"/>
            <a:ext cx="0" cy="705485"/>
          </a:xfrm>
          <a:custGeom>
            <a:avLst/>
            <a:gdLst/>
            <a:ahLst/>
            <a:cxnLst/>
            <a:rect l="l" t="t" r="r" b="b"/>
            <a:pathLst>
              <a:path h="705485">
                <a:moveTo>
                  <a:pt x="0" y="0"/>
                </a:moveTo>
                <a:lnTo>
                  <a:pt x="0" y="705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154929" y="3093973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0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063490" y="31048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063490" y="2116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195315" y="2121535"/>
            <a:ext cx="0" cy="700405"/>
          </a:xfrm>
          <a:custGeom>
            <a:avLst/>
            <a:gdLst/>
            <a:ahLst/>
            <a:cxnLst/>
            <a:rect l="l" t="t" r="r" b="b"/>
            <a:pathLst>
              <a:path h="700405">
                <a:moveTo>
                  <a:pt x="0" y="0"/>
                </a:moveTo>
                <a:lnTo>
                  <a:pt x="0" y="7000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195315" y="3093973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103876" y="3110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103876" y="21215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215509" y="2142489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215509" y="3093973"/>
            <a:ext cx="0" cy="36830"/>
          </a:xfrm>
          <a:custGeom>
            <a:avLst/>
            <a:gdLst/>
            <a:ahLst/>
            <a:cxnLst/>
            <a:rect l="l" t="t" r="r" b="b"/>
            <a:pathLst>
              <a:path h="36830">
                <a:moveTo>
                  <a:pt x="0" y="0"/>
                </a:moveTo>
                <a:lnTo>
                  <a:pt x="0" y="36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124069" y="31308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124069" y="2142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286121" y="2184654"/>
            <a:ext cx="0" cy="636905"/>
          </a:xfrm>
          <a:custGeom>
            <a:avLst/>
            <a:gdLst/>
            <a:ahLst/>
            <a:cxnLst/>
            <a:rect l="l" t="t" r="r" b="b"/>
            <a:pathLst>
              <a:path h="636905">
                <a:moveTo>
                  <a:pt x="0" y="0"/>
                </a:moveTo>
                <a:lnTo>
                  <a:pt x="0" y="636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286121" y="3093973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4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194680" y="31724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194680" y="2184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407278" y="2204339"/>
            <a:ext cx="0" cy="617220"/>
          </a:xfrm>
          <a:custGeom>
            <a:avLst/>
            <a:gdLst/>
            <a:ahLst/>
            <a:cxnLst/>
            <a:rect l="l" t="t" r="r" b="b"/>
            <a:pathLst>
              <a:path h="617219">
                <a:moveTo>
                  <a:pt x="0" y="0"/>
                </a:moveTo>
                <a:lnTo>
                  <a:pt x="0" y="617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407278" y="3093973"/>
            <a:ext cx="0" cy="98425"/>
          </a:xfrm>
          <a:custGeom>
            <a:avLst/>
            <a:gdLst/>
            <a:ahLst/>
            <a:cxnLst/>
            <a:rect l="l" t="t" r="r" b="b"/>
            <a:pathLst>
              <a:path h="98425">
                <a:moveTo>
                  <a:pt x="0" y="0"/>
                </a:moveTo>
                <a:lnTo>
                  <a:pt x="0" y="981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315839" y="31921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315839" y="22043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457697" y="2216785"/>
            <a:ext cx="0" cy="605155"/>
          </a:xfrm>
          <a:custGeom>
            <a:avLst/>
            <a:gdLst/>
            <a:ahLst/>
            <a:cxnLst/>
            <a:rect l="l" t="t" r="r" b="b"/>
            <a:pathLst>
              <a:path h="605155">
                <a:moveTo>
                  <a:pt x="0" y="0"/>
                </a:moveTo>
                <a:lnTo>
                  <a:pt x="0" y="6047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457697" y="3093973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366258" y="3204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366258" y="2216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488051" y="2280539"/>
            <a:ext cx="0" cy="541020"/>
          </a:xfrm>
          <a:custGeom>
            <a:avLst/>
            <a:gdLst/>
            <a:ahLst/>
            <a:cxnLst/>
            <a:rect l="l" t="t" r="r" b="b"/>
            <a:pathLst>
              <a:path h="541019">
                <a:moveTo>
                  <a:pt x="0" y="0"/>
                </a:moveTo>
                <a:lnTo>
                  <a:pt x="0" y="541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488051" y="3093973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396610" y="32689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396610" y="2280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629275" y="2305304"/>
            <a:ext cx="0" cy="516255"/>
          </a:xfrm>
          <a:custGeom>
            <a:avLst/>
            <a:gdLst/>
            <a:ahLst/>
            <a:cxnLst/>
            <a:rect l="l" t="t" r="r" b="b"/>
            <a:pathLst>
              <a:path h="516255">
                <a:moveTo>
                  <a:pt x="0" y="0"/>
                </a:moveTo>
                <a:lnTo>
                  <a:pt x="0" y="516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629275" y="3093973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537834" y="32943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537834" y="2305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679821" y="2320798"/>
            <a:ext cx="0" cy="501015"/>
          </a:xfrm>
          <a:custGeom>
            <a:avLst/>
            <a:gdLst/>
            <a:ahLst/>
            <a:cxnLst/>
            <a:rect l="l" t="t" r="r" b="b"/>
            <a:pathLst>
              <a:path h="501014">
                <a:moveTo>
                  <a:pt x="0" y="0"/>
                </a:moveTo>
                <a:lnTo>
                  <a:pt x="0" y="500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679821" y="3093973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588380" y="3310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588380" y="2320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710046" y="2363597"/>
            <a:ext cx="0" cy="458470"/>
          </a:xfrm>
          <a:custGeom>
            <a:avLst/>
            <a:gdLst/>
            <a:ahLst/>
            <a:cxnLst/>
            <a:rect l="l" t="t" r="r" b="b"/>
            <a:pathLst>
              <a:path h="458469">
                <a:moveTo>
                  <a:pt x="0" y="0"/>
                </a:moveTo>
                <a:lnTo>
                  <a:pt x="0" y="457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710046" y="3093973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60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618607" y="3354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618607" y="2363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790819" y="2380360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1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790819" y="3093973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76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699378" y="33715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699378" y="2380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821045" y="2538348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3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821045" y="3093973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729604" y="3537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729604" y="2538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083427" y="2551302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083427" y="3093973"/>
            <a:ext cx="0" cy="457834"/>
          </a:xfrm>
          <a:custGeom>
            <a:avLst/>
            <a:gdLst/>
            <a:ahLst/>
            <a:cxnLst/>
            <a:rect l="l" t="t" r="r" b="b"/>
            <a:pathLst>
              <a:path h="457835">
                <a:moveTo>
                  <a:pt x="0" y="0"/>
                </a:moveTo>
                <a:lnTo>
                  <a:pt x="0" y="457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991986" y="3551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991986" y="2551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103620" y="2787904"/>
            <a:ext cx="0" cy="33655"/>
          </a:xfrm>
          <a:custGeom>
            <a:avLst/>
            <a:gdLst/>
            <a:ahLst/>
            <a:cxnLst/>
            <a:rect l="l" t="t" r="r" b="b"/>
            <a:pathLst>
              <a:path h="33655">
                <a:moveTo>
                  <a:pt x="0" y="0"/>
                </a:moveTo>
                <a:lnTo>
                  <a:pt x="0" y="33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103620" y="3093973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0"/>
                </a:moveTo>
                <a:lnTo>
                  <a:pt x="0" y="7151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012179" y="38091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012179" y="2787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442011" y="2819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446773" y="3093973"/>
            <a:ext cx="0" cy="748030"/>
          </a:xfrm>
          <a:custGeom>
            <a:avLst/>
            <a:gdLst/>
            <a:ahLst/>
            <a:cxnLst/>
            <a:rect l="l" t="t" r="r" b="b"/>
            <a:pathLst>
              <a:path h="748029">
                <a:moveTo>
                  <a:pt x="0" y="0"/>
                </a:moveTo>
                <a:lnTo>
                  <a:pt x="0" y="747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355334" y="3841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355334" y="28173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487159" y="3093973"/>
            <a:ext cx="0" cy="772795"/>
          </a:xfrm>
          <a:custGeom>
            <a:avLst/>
            <a:gdLst/>
            <a:ahLst/>
            <a:cxnLst/>
            <a:rect l="l" t="t" r="r" b="b"/>
            <a:pathLst>
              <a:path h="772795">
                <a:moveTo>
                  <a:pt x="0" y="0"/>
                </a:moveTo>
                <a:lnTo>
                  <a:pt x="0" y="772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395720" y="38665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517513" y="3093973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5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426072" y="3891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547739" y="3093973"/>
            <a:ext cx="0" cy="848360"/>
          </a:xfrm>
          <a:custGeom>
            <a:avLst/>
            <a:gdLst/>
            <a:ahLst/>
            <a:cxnLst/>
            <a:rect l="l" t="t" r="r" b="b"/>
            <a:pathLst>
              <a:path h="848360">
                <a:moveTo>
                  <a:pt x="0" y="0"/>
                </a:moveTo>
                <a:lnTo>
                  <a:pt x="0" y="8482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456298" y="3942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608318" y="3093973"/>
            <a:ext cx="0" cy="874394"/>
          </a:xfrm>
          <a:custGeom>
            <a:avLst/>
            <a:gdLst/>
            <a:ahLst/>
            <a:cxnLst/>
            <a:rect l="l" t="t" r="r" b="b"/>
            <a:pathLst>
              <a:path h="874395">
                <a:moveTo>
                  <a:pt x="0" y="0"/>
                </a:moveTo>
                <a:lnTo>
                  <a:pt x="0" y="874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516878" y="3967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638543" y="3093973"/>
            <a:ext cx="0" cy="900430"/>
          </a:xfrm>
          <a:custGeom>
            <a:avLst/>
            <a:gdLst/>
            <a:ahLst/>
            <a:cxnLst/>
            <a:rect l="l" t="t" r="r" b="b"/>
            <a:pathLst>
              <a:path h="900429">
                <a:moveTo>
                  <a:pt x="0" y="0"/>
                </a:moveTo>
                <a:lnTo>
                  <a:pt x="0" y="899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547104" y="3993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668896" y="3093973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0"/>
                </a:moveTo>
                <a:lnTo>
                  <a:pt x="0" y="1005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577456" y="40994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789928" y="3093973"/>
            <a:ext cx="0" cy="1032510"/>
          </a:xfrm>
          <a:custGeom>
            <a:avLst/>
            <a:gdLst/>
            <a:ahLst/>
            <a:cxnLst/>
            <a:rect l="l" t="t" r="r" b="b"/>
            <a:pathLst>
              <a:path h="1032510">
                <a:moveTo>
                  <a:pt x="0" y="0"/>
                </a:moveTo>
                <a:lnTo>
                  <a:pt x="0" y="1032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698488" y="4126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820281" y="3083686"/>
            <a:ext cx="0" cy="1060450"/>
          </a:xfrm>
          <a:custGeom>
            <a:avLst/>
            <a:gdLst/>
            <a:ahLst/>
            <a:cxnLst/>
            <a:rect l="l" t="t" r="r" b="b"/>
            <a:pathLst>
              <a:path h="1060450">
                <a:moveTo>
                  <a:pt x="0" y="10604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728841" y="41441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728841" y="30836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840473" y="3146044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07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749033" y="4216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749033" y="3146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921118" y="3161792"/>
            <a:ext cx="0" cy="1073785"/>
          </a:xfrm>
          <a:custGeom>
            <a:avLst/>
            <a:gdLst/>
            <a:ahLst/>
            <a:cxnLst/>
            <a:rect l="l" t="t" r="r" b="b"/>
            <a:pathLst>
              <a:path h="1073785">
                <a:moveTo>
                  <a:pt x="0" y="10732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829679" y="42350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829679" y="3161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941311" y="3208782"/>
            <a:ext cx="0" cy="1082040"/>
          </a:xfrm>
          <a:custGeom>
            <a:avLst/>
            <a:gdLst/>
            <a:ahLst/>
            <a:cxnLst/>
            <a:rect l="l" t="t" r="r" b="b"/>
            <a:pathLst>
              <a:path h="1082039">
                <a:moveTo>
                  <a:pt x="0" y="10815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49871" y="4290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849871" y="3208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001891" y="3224529"/>
            <a:ext cx="0" cy="1084580"/>
          </a:xfrm>
          <a:custGeom>
            <a:avLst/>
            <a:gdLst/>
            <a:ahLst/>
            <a:cxnLst/>
            <a:rect l="l" t="t" r="r" b="b"/>
            <a:pathLst>
              <a:path h="1084579">
                <a:moveTo>
                  <a:pt x="0" y="10841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910451" y="4308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910451" y="32245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022083" y="3248025"/>
            <a:ext cx="0" cy="1089025"/>
          </a:xfrm>
          <a:custGeom>
            <a:avLst/>
            <a:gdLst/>
            <a:ahLst/>
            <a:cxnLst/>
            <a:rect l="l" t="t" r="r" b="b"/>
            <a:pathLst>
              <a:path h="1089025">
                <a:moveTo>
                  <a:pt x="0" y="10886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930643" y="43366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930643" y="32480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052436" y="3326510"/>
            <a:ext cx="0" cy="1103630"/>
          </a:xfrm>
          <a:custGeom>
            <a:avLst/>
            <a:gdLst/>
            <a:ahLst/>
            <a:cxnLst/>
            <a:rect l="l" t="t" r="r" b="b"/>
            <a:pathLst>
              <a:path h="1103629">
                <a:moveTo>
                  <a:pt x="0" y="11035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960996" y="4430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960996" y="3326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153275" y="3404870"/>
            <a:ext cx="0" cy="1119505"/>
          </a:xfrm>
          <a:custGeom>
            <a:avLst/>
            <a:gdLst/>
            <a:ahLst/>
            <a:cxnLst/>
            <a:rect l="l" t="t" r="r" b="b"/>
            <a:pathLst>
              <a:path h="1119504">
                <a:moveTo>
                  <a:pt x="0" y="11193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061834" y="4524755"/>
            <a:ext cx="283845" cy="0"/>
          </a:xfrm>
          <a:custGeom>
            <a:avLst/>
            <a:gdLst/>
            <a:ahLst/>
            <a:cxnLst/>
            <a:rect l="l" t="t" r="r" b="b"/>
            <a:pathLst>
              <a:path w="283845">
                <a:moveTo>
                  <a:pt x="0" y="0"/>
                </a:moveTo>
                <a:lnTo>
                  <a:pt x="283845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061834" y="3404361"/>
            <a:ext cx="283845" cy="0"/>
          </a:xfrm>
          <a:custGeom>
            <a:avLst/>
            <a:gdLst/>
            <a:ahLst/>
            <a:cxnLst/>
            <a:rect l="l" t="t" r="r" b="b"/>
            <a:pathLst>
              <a:path w="283845">
                <a:moveTo>
                  <a:pt x="0" y="0"/>
                </a:moveTo>
                <a:lnTo>
                  <a:pt x="283845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254240" y="3403853"/>
            <a:ext cx="0" cy="1121410"/>
          </a:xfrm>
          <a:custGeom>
            <a:avLst/>
            <a:gdLst/>
            <a:ahLst/>
            <a:cxnLst/>
            <a:rect l="l" t="t" r="r" b="b"/>
            <a:pathLst>
              <a:path h="1121410">
                <a:moveTo>
                  <a:pt x="0" y="11214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498080" y="2685414"/>
            <a:ext cx="0" cy="1906905"/>
          </a:xfrm>
          <a:custGeom>
            <a:avLst/>
            <a:gdLst/>
            <a:ahLst/>
            <a:cxnLst/>
            <a:rect l="l" t="t" r="r" b="b"/>
            <a:pathLst>
              <a:path h="1906904">
                <a:moveTo>
                  <a:pt x="0" y="190652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498080" y="4591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498080" y="4319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498080" y="40472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498080" y="3774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498080" y="3502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498080" y="3230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498080" y="2957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498080" y="26854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 txBox="1"/>
          <p:nvPr/>
        </p:nvSpPr>
        <p:spPr>
          <a:xfrm>
            <a:off x="7668259" y="3170425"/>
            <a:ext cx="1165860" cy="15017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986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986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7668259" y="289813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7668259" y="262572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1141094" y="4710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141094" y="4710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272286" y="4590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272286" y="4590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353058" y="4516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353058" y="4516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373250" y="4498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373250" y="4498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595247" y="42962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595247" y="42962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988820" y="2977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988820" y="2977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290823" y="2860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290823" y="2860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502786" y="2773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502786" y="2773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684396" y="2682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684396" y="2682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906520" y="2654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906520" y="2654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987291" y="2638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987291" y="2638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037710" y="2614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037710" y="2614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118483" y="2604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118483" y="2604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158869" y="2599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158869" y="25990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179061" y="2589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179061" y="2589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219321" y="2538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219321" y="2538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542282" y="2536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542282" y="2536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562475" y="2534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562475" y="2534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602860" y="2532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602860" y="2532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673600" y="2532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673600" y="25321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693792" y="2532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693792" y="2532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744211" y="2536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744211" y="2536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824984" y="2540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824984" y="2540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875403" y="2543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875403" y="2543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905628" y="2546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905628" y="2546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935982" y="2550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935982" y="2550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966208" y="2562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966208" y="2562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036820" y="2576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036820" y="2576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107559" y="2583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107559" y="2583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137784" y="25933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137784" y="25933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178171" y="2598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178171" y="2598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198364" y="2619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198364" y="2619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268976" y="2661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268976" y="2661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390134" y="2681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390134" y="2681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440553" y="26935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440553" y="26935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470905" y="2757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470905" y="2757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612129" y="2782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612129" y="2782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662676" y="2798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662676" y="2798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692902" y="2841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692902" y="2841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773673" y="2858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773673" y="28587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803900" y="3020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803900" y="3020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066282" y="30342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066282" y="30342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086475" y="3281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086475" y="3281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429628" y="3312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429628" y="3312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470015" y="3335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470015" y="3335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500367" y="3359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500367" y="3359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530593" y="3407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530593" y="3407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591172" y="34316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591172" y="34316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621398" y="345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621398" y="345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651752" y="3554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651752" y="3554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772782" y="3580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772782" y="3580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803135" y="3596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803135" y="3596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823329" y="3664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823329" y="3664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903973" y="3681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903973" y="3681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924167" y="3732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924167" y="3732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984745" y="3749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984745" y="3749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7004939" y="37752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7004939" y="37752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7035292" y="3861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7035292" y="3861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136130" y="3947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136130" y="3947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237094" y="3947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237094" y="3947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 txBox="1"/>
          <p:nvPr/>
        </p:nvSpPr>
        <p:spPr>
          <a:xfrm>
            <a:off x="141770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3948000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242697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3948100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3436239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3948200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4445508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3948300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5454777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3948400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646404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3948500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594230" y="449106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594230" y="351018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8" name="object 628"/>
          <p:cNvSpPr txBox="1"/>
          <p:nvPr/>
        </p:nvSpPr>
        <p:spPr>
          <a:xfrm>
            <a:off x="594230" y="249609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ARP11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3947951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914400" y="2821558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272415"/>
                </a:moveTo>
                <a:lnTo>
                  <a:pt x="0" y="0"/>
                </a:lnTo>
                <a:lnTo>
                  <a:pt x="0" y="27241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 txBox="1"/>
          <p:nvPr/>
        </p:nvSpPr>
        <p:spPr>
          <a:xfrm>
            <a:off x="914400" y="2821558"/>
            <a:ext cx="6583680" cy="2724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914400" y="2821558"/>
            <a:ext cx="6583680" cy="272415"/>
          </a:xfrm>
          <a:custGeom>
            <a:avLst/>
            <a:gdLst/>
            <a:ahLst/>
            <a:cxnLst/>
            <a:rect l="l" t="t" r="r" b="b"/>
            <a:pathLst>
              <a:path w="6583680" h="272414">
                <a:moveTo>
                  <a:pt x="0" y="0"/>
                </a:moveTo>
                <a:lnTo>
                  <a:pt x="0" y="272414"/>
                </a:lnTo>
                <a:lnTo>
                  <a:pt x="6583679" y="272414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7146290" y="291325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7" name="object 63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36" name="object 63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133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133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08024" y="4161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08024" y="4161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75714" y="4192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75714" y="4192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0033" y="4194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80033" y="4194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97558" y="4202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97558" y="4202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12799" y="4210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12799" y="4210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34642" y="4220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34642" y="4220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35100" y="4266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35100" y="4266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64005" y="4325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64005" y="4325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20774" y="4351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20774" y="4351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40458" y="4360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40458" y="4360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92910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2910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25676" y="439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25676" y="439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45691" y="4454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845691" y="4454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71979" y="4466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71979" y="4466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902586" y="4480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902586" y="4480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919985" y="4488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919985" y="4488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33067" y="4494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33067" y="4494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970277" y="4511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970277" y="4511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998598" y="4524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998598" y="4524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14423" y="457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14423" y="457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20900" y="4580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20900" y="4580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08276" y="462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08276" y="462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14879" y="4623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14879" y="4623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267330" y="464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67330" y="464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284729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84729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400109" y="4635944"/>
            <a:ext cx="890777" cy="19786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381247" y="4555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381247" y="4555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440176" y="4510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440176" y="4510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12311" y="4456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12311" y="4456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62477" y="4420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62477" y="4420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599688" y="4394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599688" y="4394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19246" y="4380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19246" y="4380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25850" y="4376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25850" y="4376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45534" y="4363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645534" y="4363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71696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671696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678301" y="4343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678301" y="4343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695700" y="4332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95700" y="4332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717544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717544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754754" y="4300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54754" y="4300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850766" y="4260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850766" y="4260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929379" y="4236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29379" y="4236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933825" y="4235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933825" y="4235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938142" y="4234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938142" y="4234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942588" y="4233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942588" y="4233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966590" y="4227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966590" y="4227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75353" y="422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75353" y="422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008120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08120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23359" y="4213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23359" y="4213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51808" y="4207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51808" y="4207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80128" y="4201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80128" y="4201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93209" y="4198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093209" y="4198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12895" y="4194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112895" y="4194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152265" y="4184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152265" y="4184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204589" y="4170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04589" y="4170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33036" y="4161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33036" y="4161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375022" y="4100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375022" y="4100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379340" y="4098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379340" y="4098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423028" y="4072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423028" y="4072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462398" y="4044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62398" y="4044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484242" y="4027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484242" y="4027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517009" y="3998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517009" y="3998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523485" y="3993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523485" y="3993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578096" y="393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78096" y="393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608703" y="3903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08703" y="3903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28388" y="3880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628388" y="3880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02683" y="3785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02683" y="3785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09159" y="3776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09159" y="3776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750689" y="37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750689" y="37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761610" y="3703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761610" y="3703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770373" y="3690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770373" y="3690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783454" y="3671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783454" y="3671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789932" y="3661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789932" y="3661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859909" y="3555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859909" y="3555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872990" y="3535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872990" y="3535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905755" y="34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905755" y="34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012816" y="3314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012816" y="3314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071745" y="3221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071745" y="3221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41595" y="3115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41595" y="3115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50358" y="3102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50358" y="3102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78805" y="3061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178805" y="3061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204967" y="30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204967" y="30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220334" y="3002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220334" y="3002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252973" y="2958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252973" y="2958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290184" y="29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90184" y="29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301107" y="289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301107" y="289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325109" y="2868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325109" y="2868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351271" y="2838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351271" y="2838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405882" y="2781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405882" y="2781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423408" y="2764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423408" y="2764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526023" y="267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526023" y="267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611240" y="2622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611240" y="2622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648325" y="2603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648325" y="2603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668009" y="2595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668009" y="2595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689853" y="2586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689853" y="2586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709539" y="2579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709539" y="2579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899530" y="2553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899530" y="2553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914897" y="2554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914897" y="2554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938901" y="2557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938901" y="2557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069965" y="259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069965" y="259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122289" y="2622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22289" y="2622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141973" y="2633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141973" y="2633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205346" y="2675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205346" y="2675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229350" y="2693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29350" y="2693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251194" y="2711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251194" y="2711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66434" y="2724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66434" y="2724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25489" y="2778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325489" y="2778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480555" y="2957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480555" y="2957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519798" y="3010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519798" y="3010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572250" y="3085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572250" y="3085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631305" y="3176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631305" y="3176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635622" y="3182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635622" y="3182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650863" y="3207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650863" y="3207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674866" y="3246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674866" y="3246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696709" y="3282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696709" y="3282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707631" y="3301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707631" y="3301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725157" y="3331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725157" y="3331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773164" y="3415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773164" y="3415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781927" y="3430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781927" y="3430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797293" y="3458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797293" y="3458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808216" y="3478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808216" y="3478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840981" y="3538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840981" y="3538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862826" y="3579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862826" y="3579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886829" y="362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886829" y="362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037451" y="3920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037451" y="3920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113905" y="4075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113905" y="4075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118350" y="4084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118350" y="4084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140193" y="4129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140193" y="4129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146670" y="4142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146670" y="4142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242809" y="434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42809" y="434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380997" y="5486400"/>
            <a:ext cx="5461000" cy="0"/>
          </a:xfrm>
          <a:custGeom>
            <a:avLst/>
            <a:gdLst/>
            <a:ahLst/>
            <a:cxnLst/>
            <a:rect l="l" t="t" r="r" b="b"/>
            <a:pathLst>
              <a:path w="5461000">
                <a:moveTo>
                  <a:pt x="0" y="0"/>
                </a:moveTo>
                <a:lnTo>
                  <a:pt x="546049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3809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47307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5651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65721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7492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8414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914400" y="2682748"/>
            <a:ext cx="0" cy="2637155"/>
          </a:xfrm>
          <a:custGeom>
            <a:avLst/>
            <a:gdLst/>
            <a:ahLst/>
            <a:cxnLst/>
            <a:rect l="l" t="t" r="r" b="b"/>
            <a:pathLst>
              <a:path h="2637154">
                <a:moveTo>
                  <a:pt x="0" y="0"/>
                </a:moveTo>
                <a:lnTo>
                  <a:pt x="0" y="263664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822960" y="5319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822960" y="44405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822960" y="3556063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20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822960" y="2682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062037" y="2071306"/>
            <a:ext cx="4755134" cy="328777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902452" y="2556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902452" y="2567177"/>
            <a:ext cx="56515" cy="0"/>
          </a:xfrm>
          <a:custGeom>
            <a:avLst/>
            <a:gdLst/>
            <a:ahLst/>
            <a:cxnLst/>
            <a:rect l="l" t="t" r="r" b="b"/>
            <a:pathLst>
              <a:path w="56514">
                <a:moveTo>
                  <a:pt x="0" y="0"/>
                </a:moveTo>
                <a:lnTo>
                  <a:pt x="56387" y="0"/>
                </a:lnTo>
              </a:path>
            </a:pathLst>
          </a:custGeom>
          <a:ln w="1384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906198" y="2564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917691" y="2557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921565" y="2566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941695" y="25608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945568" y="2569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072759" y="2599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072759" y="2608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076632" y="2608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125209" y="2625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125209" y="2633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128956" y="2633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144895" y="26365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144895" y="2645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148641" y="2645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208140" y="2678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208140" y="2686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212014" y="2686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232271" y="26964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232271" y="2704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236017" y="27050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254115" y="27139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254115" y="2729039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385" y="0"/>
                </a:lnTo>
              </a:path>
            </a:pathLst>
          </a:custGeom>
          <a:ln w="223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257861" y="2722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269354" y="2726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273101" y="2735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328283" y="2781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328283" y="27898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332156" y="2789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483350" y="2959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487223" y="2968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522719" y="30130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526466" y="30216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575170" y="3088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578917" y="3096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634098" y="3178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634098" y="3190875"/>
            <a:ext cx="21590" cy="0"/>
          </a:xfrm>
          <a:custGeom>
            <a:avLst/>
            <a:gdLst/>
            <a:ahLst/>
            <a:cxnLst/>
            <a:rect l="l" t="t" r="r" b="b"/>
            <a:pathLst>
              <a:path w="21590">
                <a:moveTo>
                  <a:pt x="0" y="0"/>
                </a:moveTo>
                <a:lnTo>
                  <a:pt x="21462" y="0"/>
                </a:lnTo>
              </a:path>
            </a:pathLst>
          </a:custGeom>
          <a:ln w="1638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637972" y="31873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638417" y="3185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642290" y="3194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653783" y="32101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653783" y="32188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657530" y="32187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677786" y="32494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677786" y="32579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681533" y="3257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699631" y="3285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699631" y="32943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703377" y="3294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710553" y="3304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710553" y="33127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714299" y="3312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728079" y="33340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728079" y="33426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731825" y="33425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776084" y="34180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776084" y="3426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779831" y="34266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784847" y="3433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784847" y="34423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788594" y="3442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800088" y="3461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800088" y="34698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803961" y="3469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811009" y="3481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811009" y="34897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814883" y="34896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843776" y="3541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843776" y="35499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847649" y="35499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865619" y="3582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865619" y="35907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869493" y="3590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889622" y="36276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889622" y="36362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893496" y="36362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040371" y="3923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040371" y="3931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044118" y="3931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116826" y="4078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116826" y="4087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120572" y="4087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121143" y="4087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121143" y="4096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125017" y="40960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142988" y="41321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142988" y="4140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7146861" y="41407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149592" y="4145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149592" y="41542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153338" y="4154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245604" y="4343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245604" y="43525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249477" y="4352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910960" y="2052320"/>
            <a:ext cx="0" cy="794385"/>
          </a:xfrm>
          <a:custGeom>
            <a:avLst/>
            <a:gdLst/>
            <a:ahLst/>
            <a:cxnLst/>
            <a:rect l="l" t="t" r="r" b="b"/>
            <a:pathLst>
              <a:path h="794385">
                <a:moveTo>
                  <a:pt x="0" y="0"/>
                </a:moveTo>
                <a:lnTo>
                  <a:pt x="0" y="794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819521" y="2052954"/>
            <a:ext cx="198755" cy="0"/>
          </a:xfrm>
          <a:custGeom>
            <a:avLst/>
            <a:gdLst/>
            <a:ahLst/>
            <a:cxnLst/>
            <a:rect l="l" t="t" r="r" b="b"/>
            <a:pathLst>
              <a:path w="198754">
                <a:moveTo>
                  <a:pt x="0" y="0"/>
                </a:moveTo>
                <a:lnTo>
                  <a:pt x="198246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926328" y="2053589"/>
            <a:ext cx="0" cy="793115"/>
          </a:xfrm>
          <a:custGeom>
            <a:avLst/>
            <a:gdLst/>
            <a:ahLst/>
            <a:cxnLst/>
            <a:rect l="l" t="t" r="r" b="b"/>
            <a:pathLst>
              <a:path h="793114">
                <a:moveTo>
                  <a:pt x="0" y="0"/>
                </a:moveTo>
                <a:lnTo>
                  <a:pt x="0" y="792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950330" y="2056638"/>
            <a:ext cx="0" cy="789940"/>
          </a:xfrm>
          <a:custGeom>
            <a:avLst/>
            <a:gdLst/>
            <a:ahLst/>
            <a:cxnLst/>
            <a:rect l="l" t="t" r="r" b="b"/>
            <a:pathLst>
              <a:path h="789939">
                <a:moveTo>
                  <a:pt x="0" y="0"/>
                </a:moveTo>
                <a:lnTo>
                  <a:pt x="0" y="7899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858890" y="20566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081395" y="2093848"/>
            <a:ext cx="0" cy="753110"/>
          </a:xfrm>
          <a:custGeom>
            <a:avLst/>
            <a:gdLst/>
            <a:ahLst/>
            <a:cxnLst/>
            <a:rect l="l" t="t" r="r" b="b"/>
            <a:pathLst>
              <a:path h="753110">
                <a:moveTo>
                  <a:pt x="0" y="0"/>
                </a:moveTo>
                <a:lnTo>
                  <a:pt x="0" y="752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989954" y="31222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989954" y="2093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133719" y="2118867"/>
            <a:ext cx="0" cy="727710"/>
          </a:xfrm>
          <a:custGeom>
            <a:avLst/>
            <a:gdLst/>
            <a:ahLst/>
            <a:cxnLst/>
            <a:rect l="l" t="t" r="r" b="b"/>
            <a:pathLst>
              <a:path h="727710">
                <a:moveTo>
                  <a:pt x="0" y="0"/>
                </a:moveTo>
                <a:lnTo>
                  <a:pt x="0" y="727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133719" y="3128136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042278" y="3148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042278" y="21188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153403" y="2129789"/>
            <a:ext cx="0" cy="716915"/>
          </a:xfrm>
          <a:custGeom>
            <a:avLst/>
            <a:gdLst/>
            <a:ahLst/>
            <a:cxnLst/>
            <a:rect l="l" t="t" r="r" b="b"/>
            <a:pathLst>
              <a:path h="716914">
                <a:moveTo>
                  <a:pt x="0" y="0"/>
                </a:moveTo>
                <a:lnTo>
                  <a:pt x="0" y="716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153403" y="3128136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061964" y="31605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061964" y="2129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216777" y="2170683"/>
            <a:ext cx="0" cy="676275"/>
          </a:xfrm>
          <a:custGeom>
            <a:avLst/>
            <a:gdLst/>
            <a:ahLst/>
            <a:cxnLst/>
            <a:rect l="l" t="t" r="r" b="b"/>
            <a:pathLst>
              <a:path h="676275">
                <a:moveTo>
                  <a:pt x="0" y="0"/>
                </a:moveTo>
                <a:lnTo>
                  <a:pt x="0" y="675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216777" y="3128136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125336" y="32031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125336" y="2170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240779" y="2188591"/>
            <a:ext cx="0" cy="658495"/>
          </a:xfrm>
          <a:custGeom>
            <a:avLst/>
            <a:gdLst/>
            <a:ahLst/>
            <a:cxnLst/>
            <a:rect l="l" t="t" r="r" b="b"/>
            <a:pathLst>
              <a:path h="658494">
                <a:moveTo>
                  <a:pt x="0" y="0"/>
                </a:moveTo>
                <a:lnTo>
                  <a:pt x="0" y="657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240779" y="3128136"/>
            <a:ext cx="0" cy="93345"/>
          </a:xfrm>
          <a:custGeom>
            <a:avLst/>
            <a:gdLst/>
            <a:ahLst/>
            <a:cxnLst/>
            <a:rect l="l" t="t" r="r" b="b"/>
            <a:pathLst>
              <a:path h="93344">
                <a:moveTo>
                  <a:pt x="0" y="0"/>
                </a:moveTo>
                <a:lnTo>
                  <a:pt x="0" y="93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149340" y="3221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149340" y="21885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262623" y="2205863"/>
            <a:ext cx="0" cy="640715"/>
          </a:xfrm>
          <a:custGeom>
            <a:avLst/>
            <a:gdLst/>
            <a:ahLst/>
            <a:cxnLst/>
            <a:rect l="l" t="t" r="r" b="b"/>
            <a:pathLst>
              <a:path h="640714">
                <a:moveTo>
                  <a:pt x="0" y="0"/>
                </a:moveTo>
                <a:lnTo>
                  <a:pt x="0" y="6407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262623" y="3128136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1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171184" y="3239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171184" y="22058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277864" y="2218689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0"/>
                </a:moveTo>
                <a:lnTo>
                  <a:pt x="0" y="627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277864" y="3128136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0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186423" y="3252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186423" y="22186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336919" y="2272792"/>
            <a:ext cx="0" cy="574040"/>
          </a:xfrm>
          <a:custGeom>
            <a:avLst/>
            <a:gdLst/>
            <a:ahLst/>
            <a:cxnLst/>
            <a:rect l="l" t="t" r="r" b="b"/>
            <a:pathLst>
              <a:path h="574039">
                <a:moveTo>
                  <a:pt x="0" y="0"/>
                </a:moveTo>
                <a:lnTo>
                  <a:pt x="0" y="573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336919" y="3128136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245478" y="3306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245478" y="2272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491985" y="2451989"/>
            <a:ext cx="0" cy="394970"/>
          </a:xfrm>
          <a:custGeom>
            <a:avLst/>
            <a:gdLst/>
            <a:ahLst/>
            <a:cxnLst/>
            <a:rect l="l" t="t" r="r" b="b"/>
            <a:pathLst>
              <a:path h="394969">
                <a:moveTo>
                  <a:pt x="0" y="0"/>
                </a:moveTo>
                <a:lnTo>
                  <a:pt x="0" y="394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491985" y="3128136"/>
            <a:ext cx="0" cy="356870"/>
          </a:xfrm>
          <a:custGeom>
            <a:avLst/>
            <a:gdLst/>
            <a:ahLst/>
            <a:cxnLst/>
            <a:rect l="l" t="t" r="r" b="b"/>
            <a:pathLst>
              <a:path h="356870">
                <a:moveTo>
                  <a:pt x="0" y="0"/>
                </a:moveTo>
                <a:lnTo>
                  <a:pt x="0" y="356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400546" y="34850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400546" y="2451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531229" y="2505075"/>
            <a:ext cx="0" cy="341630"/>
          </a:xfrm>
          <a:custGeom>
            <a:avLst/>
            <a:gdLst/>
            <a:ahLst/>
            <a:cxnLst/>
            <a:rect l="l" t="t" r="r" b="b"/>
            <a:pathLst>
              <a:path h="341630">
                <a:moveTo>
                  <a:pt x="0" y="0"/>
                </a:moveTo>
                <a:lnTo>
                  <a:pt x="0" y="341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531229" y="3128136"/>
            <a:ext cx="0" cy="41020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0"/>
                </a:moveTo>
                <a:lnTo>
                  <a:pt x="0" y="409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439789" y="3538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439789" y="25050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583680" y="2579751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583680" y="3128136"/>
            <a:ext cx="0" cy="486409"/>
          </a:xfrm>
          <a:custGeom>
            <a:avLst/>
            <a:gdLst/>
            <a:ahLst/>
            <a:cxnLst/>
            <a:rect l="l" t="t" r="r" b="b"/>
            <a:pathLst>
              <a:path h="486410">
                <a:moveTo>
                  <a:pt x="0" y="0"/>
                </a:moveTo>
                <a:lnTo>
                  <a:pt x="0" y="486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492240" y="3614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492240" y="25797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642734" y="2668142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5">
                <a:moveTo>
                  <a:pt x="0" y="0"/>
                </a:moveTo>
                <a:lnTo>
                  <a:pt x="0" y="178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642734" y="3128136"/>
            <a:ext cx="0" cy="578485"/>
          </a:xfrm>
          <a:custGeom>
            <a:avLst/>
            <a:gdLst/>
            <a:ahLst/>
            <a:cxnLst/>
            <a:rect l="l" t="t" r="r" b="b"/>
            <a:pathLst>
              <a:path h="578485">
                <a:moveTo>
                  <a:pt x="0" y="0"/>
                </a:moveTo>
                <a:lnTo>
                  <a:pt x="0" y="578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551294" y="371017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8" y="0"/>
                </a:lnTo>
              </a:path>
            </a:pathLst>
          </a:custGeom>
          <a:ln w="1663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551294" y="267150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8" y="0"/>
                </a:lnTo>
              </a:path>
            </a:pathLst>
          </a:custGeom>
          <a:ln w="16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647053" y="2674873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647053" y="3128136"/>
            <a:ext cx="0" cy="586105"/>
          </a:xfrm>
          <a:custGeom>
            <a:avLst/>
            <a:gdLst/>
            <a:ahLst/>
            <a:cxnLst/>
            <a:rect l="l" t="t" r="r" b="b"/>
            <a:pathLst>
              <a:path h="586104">
                <a:moveTo>
                  <a:pt x="0" y="0"/>
                </a:moveTo>
                <a:lnTo>
                  <a:pt x="0" y="585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662293" y="2698369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662293" y="3128136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0"/>
                </a:moveTo>
                <a:lnTo>
                  <a:pt x="0" y="6109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570853" y="3739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570853" y="26983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686295" y="2735833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686295" y="3128136"/>
            <a:ext cx="0" cy="652145"/>
          </a:xfrm>
          <a:custGeom>
            <a:avLst/>
            <a:gdLst/>
            <a:ahLst/>
            <a:cxnLst/>
            <a:rect l="l" t="t" r="r" b="b"/>
            <a:pathLst>
              <a:path h="652145">
                <a:moveTo>
                  <a:pt x="0" y="0"/>
                </a:moveTo>
                <a:lnTo>
                  <a:pt x="0" y="651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594856" y="3780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594856" y="27358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708140" y="2770377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708140" y="3128136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5">
                <a:moveTo>
                  <a:pt x="0" y="0"/>
                </a:moveTo>
                <a:lnTo>
                  <a:pt x="0" y="690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616700" y="38182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616700" y="27703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719061" y="2787650"/>
            <a:ext cx="0" cy="59055"/>
          </a:xfrm>
          <a:custGeom>
            <a:avLst/>
            <a:gdLst/>
            <a:ahLst/>
            <a:cxnLst/>
            <a:rect l="l" t="t" r="r" b="b"/>
            <a:pathLst>
              <a:path h="59055">
                <a:moveTo>
                  <a:pt x="0" y="0"/>
                </a:moveTo>
                <a:lnTo>
                  <a:pt x="0" y="589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719061" y="3128136"/>
            <a:ext cx="0" cy="709930"/>
          </a:xfrm>
          <a:custGeom>
            <a:avLst/>
            <a:gdLst/>
            <a:ahLst/>
            <a:cxnLst/>
            <a:rect l="l" t="t" r="r" b="b"/>
            <a:pathLst>
              <a:path h="709929">
                <a:moveTo>
                  <a:pt x="0" y="0"/>
                </a:moveTo>
                <a:lnTo>
                  <a:pt x="0" y="709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627621" y="3837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627621" y="2787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736588" y="2815589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736588" y="3128136"/>
            <a:ext cx="0" cy="741680"/>
          </a:xfrm>
          <a:custGeom>
            <a:avLst/>
            <a:gdLst/>
            <a:ahLst/>
            <a:cxnLst/>
            <a:rect l="l" t="t" r="r" b="b"/>
            <a:pathLst>
              <a:path h="741679">
                <a:moveTo>
                  <a:pt x="0" y="0"/>
                </a:moveTo>
                <a:lnTo>
                  <a:pt x="0" y="741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645147" y="38696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645147" y="2815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784593" y="3128136"/>
            <a:ext cx="0" cy="832485"/>
          </a:xfrm>
          <a:custGeom>
            <a:avLst/>
            <a:gdLst/>
            <a:ahLst/>
            <a:cxnLst/>
            <a:rect l="l" t="t" r="r" b="b"/>
            <a:pathLst>
              <a:path h="832485">
                <a:moveTo>
                  <a:pt x="0" y="0"/>
                </a:moveTo>
                <a:lnTo>
                  <a:pt x="0" y="832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693154" y="39606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793356" y="3128136"/>
            <a:ext cx="0" cy="849630"/>
          </a:xfrm>
          <a:custGeom>
            <a:avLst/>
            <a:gdLst/>
            <a:ahLst/>
            <a:cxnLst/>
            <a:rect l="l" t="t" r="r" b="b"/>
            <a:pathLst>
              <a:path h="849629">
                <a:moveTo>
                  <a:pt x="0" y="0"/>
                </a:moveTo>
                <a:lnTo>
                  <a:pt x="0" y="849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701917" y="39776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808723" y="3128136"/>
            <a:ext cx="0" cy="880110"/>
          </a:xfrm>
          <a:custGeom>
            <a:avLst/>
            <a:gdLst/>
            <a:ahLst/>
            <a:cxnLst/>
            <a:rect l="l" t="t" r="r" b="b"/>
            <a:pathLst>
              <a:path h="880110">
                <a:moveTo>
                  <a:pt x="0" y="0"/>
                </a:moveTo>
                <a:lnTo>
                  <a:pt x="0" y="879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717283" y="4007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819645" y="3128136"/>
            <a:ext cx="0" cy="902335"/>
          </a:xfrm>
          <a:custGeom>
            <a:avLst/>
            <a:gdLst/>
            <a:ahLst/>
            <a:cxnLst/>
            <a:rect l="l" t="t" r="r" b="b"/>
            <a:pathLst>
              <a:path h="902335">
                <a:moveTo>
                  <a:pt x="0" y="0"/>
                </a:moveTo>
                <a:lnTo>
                  <a:pt x="0" y="901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728206" y="4029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852411" y="3128136"/>
            <a:ext cx="0" cy="969644"/>
          </a:xfrm>
          <a:custGeom>
            <a:avLst/>
            <a:gdLst/>
            <a:ahLst/>
            <a:cxnLst/>
            <a:rect l="l" t="t" r="r" b="b"/>
            <a:pathLst>
              <a:path h="969645">
                <a:moveTo>
                  <a:pt x="0" y="0"/>
                </a:moveTo>
                <a:lnTo>
                  <a:pt x="0" y="9691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760971" y="4097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874256" y="3128136"/>
            <a:ext cx="0" cy="1015365"/>
          </a:xfrm>
          <a:custGeom>
            <a:avLst/>
            <a:gdLst/>
            <a:ahLst/>
            <a:cxnLst/>
            <a:rect l="l" t="t" r="r" b="b"/>
            <a:pathLst>
              <a:path h="1015364">
                <a:moveTo>
                  <a:pt x="0" y="0"/>
                </a:moveTo>
                <a:lnTo>
                  <a:pt x="0" y="1015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782816" y="41435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898258" y="3128136"/>
            <a:ext cx="0" cy="1067435"/>
          </a:xfrm>
          <a:custGeom>
            <a:avLst/>
            <a:gdLst/>
            <a:ahLst/>
            <a:cxnLst/>
            <a:rect l="l" t="t" r="r" b="b"/>
            <a:pathLst>
              <a:path h="1067435">
                <a:moveTo>
                  <a:pt x="0" y="0"/>
                </a:moveTo>
                <a:lnTo>
                  <a:pt x="0" y="10673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806818" y="4195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048881" y="3316985"/>
            <a:ext cx="0" cy="1229995"/>
          </a:xfrm>
          <a:custGeom>
            <a:avLst/>
            <a:gdLst/>
            <a:ahLst/>
            <a:cxnLst/>
            <a:rect l="l" t="t" r="r" b="b"/>
            <a:pathLst>
              <a:path h="1229995">
                <a:moveTo>
                  <a:pt x="0" y="12298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957441" y="4546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957441" y="3316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125334" y="3434715"/>
            <a:ext cx="0" cy="1304925"/>
          </a:xfrm>
          <a:custGeom>
            <a:avLst/>
            <a:gdLst/>
            <a:ahLst/>
            <a:cxnLst/>
            <a:rect l="l" t="t" r="r" b="b"/>
            <a:pathLst>
              <a:path h="1304925">
                <a:moveTo>
                  <a:pt x="0" y="13047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033894" y="4745101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325" y="0"/>
                </a:lnTo>
              </a:path>
            </a:pathLst>
          </a:custGeom>
          <a:ln w="20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033894" y="3438016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325" y="0"/>
                </a:lnTo>
              </a:path>
            </a:pathLst>
          </a:custGeom>
          <a:ln w="161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129780" y="3441319"/>
            <a:ext cx="0" cy="1309370"/>
          </a:xfrm>
          <a:custGeom>
            <a:avLst/>
            <a:gdLst/>
            <a:ahLst/>
            <a:cxnLst/>
            <a:rect l="l" t="t" r="r" b="b"/>
            <a:pathLst>
              <a:path h="1309370">
                <a:moveTo>
                  <a:pt x="0" y="13093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151623" y="3474339"/>
            <a:ext cx="0" cy="1333500"/>
          </a:xfrm>
          <a:custGeom>
            <a:avLst/>
            <a:gdLst/>
            <a:ahLst/>
            <a:cxnLst/>
            <a:rect l="l" t="t" r="r" b="b"/>
            <a:pathLst>
              <a:path h="1333500">
                <a:moveTo>
                  <a:pt x="0" y="13329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060183" y="48073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060183" y="347929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357" y="0"/>
                </a:lnTo>
              </a:path>
            </a:pathLst>
          </a:custGeom>
          <a:ln w="194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158101" y="3484245"/>
            <a:ext cx="0" cy="1340485"/>
          </a:xfrm>
          <a:custGeom>
            <a:avLst/>
            <a:gdLst/>
            <a:ahLst/>
            <a:cxnLst/>
            <a:rect l="l" t="t" r="r" b="b"/>
            <a:pathLst>
              <a:path h="1340485">
                <a:moveTo>
                  <a:pt x="0" y="13401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066660" y="4824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254240" y="3625722"/>
            <a:ext cx="0" cy="1454150"/>
          </a:xfrm>
          <a:custGeom>
            <a:avLst/>
            <a:gdLst/>
            <a:ahLst/>
            <a:cxnLst/>
            <a:rect l="l" t="t" r="r" b="b"/>
            <a:pathLst>
              <a:path h="1454150">
                <a:moveTo>
                  <a:pt x="0" y="14536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162800" y="50793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162800" y="36257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498080" y="2705735"/>
            <a:ext cx="0" cy="1971039"/>
          </a:xfrm>
          <a:custGeom>
            <a:avLst/>
            <a:gdLst/>
            <a:ahLst/>
            <a:cxnLst/>
            <a:rect l="l" t="t" r="r" b="b"/>
            <a:pathLst>
              <a:path h="1971039">
                <a:moveTo>
                  <a:pt x="0" y="1971039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498080" y="46767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498080" y="43952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498080" y="4113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498080" y="38320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498080" y="32689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498080" y="29872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498080" y="27057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 txBox="1"/>
          <p:nvPr/>
        </p:nvSpPr>
        <p:spPr>
          <a:xfrm>
            <a:off x="7668259" y="3209287"/>
            <a:ext cx="1165860" cy="1547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2053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053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82" name="object 482"/>
          <p:cNvSpPr txBox="1"/>
          <p:nvPr/>
        </p:nvSpPr>
        <p:spPr>
          <a:xfrm>
            <a:off x="7668259" y="292772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7668259" y="264604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1141094" y="4127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141094" y="4127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202308" y="4156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202308" y="4156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270000" y="4187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270000" y="4187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274317" y="4189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274317" y="41892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291844" y="4197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291844" y="4197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307083" y="4204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307083" y="4204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328927" y="4214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328927" y="4214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429385" y="42604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429385" y="42604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558289" y="4319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558289" y="43197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615058" y="4345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615058" y="4345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634744" y="4354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634744" y="4354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687195" y="4378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687195" y="43789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719960" y="4393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719960" y="4393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839976" y="4449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839976" y="4449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866264" y="4461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866264" y="4461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896872" y="4475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896872" y="4475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914270" y="44831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914270" y="44831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927351" y="44890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927351" y="44890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964563" y="4506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964563" y="4506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992883" y="4519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992883" y="4519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108707" y="4572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108707" y="4572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115185" y="4574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115185" y="4574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202560" y="4614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202560" y="46147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209164" y="4617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209164" y="4617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261616" y="4641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261616" y="4641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279014" y="4649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279014" y="4649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394394" y="4630229"/>
            <a:ext cx="902207" cy="20929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370770" y="4151058"/>
            <a:ext cx="895603" cy="43751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369308" y="4095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369308" y="4095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373626" y="4092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373626" y="4092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417314" y="4066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417314" y="4066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456684" y="4038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456684" y="4038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478528" y="40214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478528" y="40214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511294" y="3993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511294" y="3993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517771" y="39872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517771" y="39872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572380" y="3932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572380" y="3932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602988" y="3898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602988" y="3898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622672" y="3875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622672" y="3875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696967" y="3780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696967" y="3780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703445" y="3771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703445" y="3771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744973" y="37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744973" y="3713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755896" y="3697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755896" y="3697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764659" y="3684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764659" y="3684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777740" y="3665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777740" y="3665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784216" y="3655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784216" y="3655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854194" y="3549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854194" y="3549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867275" y="3529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867275" y="3529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900040" y="3478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900040" y="3478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007102" y="3308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007102" y="3308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066029" y="3216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066029" y="3216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135879" y="3109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135879" y="3109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144642" y="3096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144642" y="3096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173090" y="3055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173090" y="3055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199253" y="3018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199253" y="3018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214620" y="2996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214620" y="2996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247259" y="2952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247259" y="2952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284470" y="29051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284470" y="29051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295391" y="2891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295391" y="28916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319395" y="28630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319395" y="28630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345557" y="2833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345557" y="2833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400166" y="2775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400166" y="2775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417692" y="2758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417692" y="2758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520309" y="2671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520309" y="2671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605526" y="2617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605526" y="2617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642609" y="25981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642609" y="25981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662295" y="2589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662295" y="2589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684139" y="2580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684139" y="25805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703823" y="2573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703823" y="2573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893815" y="2547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893815" y="2547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909183" y="2549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909183" y="2549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933185" y="2552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933185" y="2552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064250" y="2590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064250" y="2590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116573" y="2616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116573" y="26168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136259" y="2628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136259" y="2628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199632" y="26697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199632" y="26697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223634" y="2687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223634" y="2687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245478" y="2705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245478" y="2705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260719" y="2718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260719" y="2718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319773" y="277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319773" y="277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474840" y="2951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474840" y="2951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514083" y="3004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514083" y="3004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566534" y="3079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566534" y="3079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625590" y="3170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625590" y="3170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629907" y="31771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629907" y="31771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645147" y="3201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645147" y="3201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669151" y="32407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669151" y="32407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690994" y="3277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690994" y="3277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701917" y="3295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701917" y="32956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719443" y="3325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719443" y="3325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767448" y="3409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767448" y="3409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776211" y="3425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776211" y="3425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791579" y="34527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791579" y="34527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802501" y="3472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802501" y="3472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835267" y="3532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835267" y="3532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857110" y="3573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857110" y="3573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881114" y="3619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881114" y="3619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7031735" y="3914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7031735" y="3914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7108190" y="4069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108190" y="4069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7112634" y="4078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7112634" y="4078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7134479" y="4123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7134479" y="4123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140956" y="4137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140956" y="4137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237094" y="4335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237094" y="4335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 txBox="1"/>
          <p:nvPr/>
        </p:nvSpPr>
        <p:spPr>
          <a:xfrm>
            <a:off x="111417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48892000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220624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48892500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329831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48893000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439039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48893500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548246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48894000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657453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48894500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822960" y="3561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 txBox="1"/>
          <p:nvPr/>
        </p:nvSpPr>
        <p:spPr>
          <a:xfrm>
            <a:off x="594230" y="519387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594230" y="431503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594230" y="346954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594230" y="259058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RB1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48891898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158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9" name="object 69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914400" y="2846577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281559"/>
                </a:moveTo>
                <a:lnTo>
                  <a:pt x="0" y="0"/>
                </a:lnTo>
                <a:lnTo>
                  <a:pt x="0" y="28155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 txBox="1"/>
          <p:nvPr/>
        </p:nvSpPr>
        <p:spPr>
          <a:xfrm>
            <a:off x="914400" y="2846577"/>
            <a:ext cx="6583680" cy="2819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2" name="object 702"/>
          <p:cNvSpPr/>
          <p:nvPr/>
        </p:nvSpPr>
        <p:spPr>
          <a:xfrm>
            <a:off x="914400" y="2846577"/>
            <a:ext cx="6583680" cy="281940"/>
          </a:xfrm>
          <a:custGeom>
            <a:avLst/>
            <a:gdLst/>
            <a:ahLst/>
            <a:cxnLst/>
            <a:rect l="l" t="t" r="r" b="b"/>
            <a:pathLst>
              <a:path w="6583680" h="281939">
                <a:moveTo>
                  <a:pt x="0" y="0"/>
                </a:moveTo>
                <a:lnTo>
                  <a:pt x="0" y="281559"/>
                </a:lnTo>
                <a:lnTo>
                  <a:pt x="6583680" y="281559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 txBox="1"/>
          <p:nvPr/>
        </p:nvSpPr>
        <p:spPr>
          <a:xfrm>
            <a:off x="7146290" y="294284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5" name="object 70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04" name="object 70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2047" y="2424620"/>
            <a:ext cx="1200658" cy="77228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527680" y="3255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527680" y="3255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535427" y="3258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535427" y="3258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562860" y="3267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562860" y="3267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566161" y="3268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66161" y="3268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613532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613532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631185" y="3287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631185" y="3287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718180" y="3309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718180" y="3309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818383" y="332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818383" y="332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943860" y="3347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943860" y="3347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070479" y="3356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070479" y="3356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82670" y="3357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82670" y="3357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85973" y="3357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85973" y="3357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1569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1569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256216" y="3253930"/>
            <a:ext cx="1883537" cy="29705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23053" y="3641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23053" y="3641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61660" y="3644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61660" y="3644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363083" y="3658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363083" y="3658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68671" y="36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368671" y="36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390641" y="3723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390641" y="3723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25947" y="3748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425947" y="3748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89828" y="3755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89828" y="3755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528309" y="3792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28309" y="3792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538215" y="3796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38215" y="3796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92190" y="3820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92190" y="3820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97652" y="383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97652" y="383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631815" y="3840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631815" y="3840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52770" y="38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52770" y="38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60390" y="3971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660390" y="3971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724271" y="3977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724271" y="3977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839967" y="3985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839967" y="3985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848730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848730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858636" y="4013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858636" y="4013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872988" y="401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872988" y="401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896102" y="4018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896102" y="4018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898260" y="4026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898260" y="4026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902705" y="4072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902705" y="4072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913754" y="4150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913754" y="4150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974334" y="4170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974334" y="4170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076696" y="4228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076696" y="4228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01969" y="4252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101969" y="4252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178041" y="4263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178041" y="4263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209919" y="42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209919" y="42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224270" y="441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224270" y="441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261734" y="4418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61734" y="4418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416611" y="4417377"/>
            <a:ext cx="829564" cy="54521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240651" y="3278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240651" y="3278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242809" y="3278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242809" y="3278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1694560" y="5486400"/>
            <a:ext cx="5506085" cy="0"/>
          </a:xfrm>
          <a:custGeom>
            <a:avLst/>
            <a:gdLst/>
            <a:ahLst/>
            <a:cxnLst/>
            <a:rect l="l" t="t" r="r" b="b"/>
            <a:pathLst>
              <a:path w="5506084">
                <a:moveTo>
                  <a:pt x="0" y="0"/>
                </a:moveTo>
                <a:lnTo>
                  <a:pt x="550570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6945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7956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8968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9979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09917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2002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914400" y="2272410"/>
            <a:ext cx="0" cy="2793365"/>
          </a:xfrm>
          <a:custGeom>
            <a:avLst/>
            <a:gdLst/>
            <a:ahLst/>
            <a:cxnLst/>
            <a:rect l="l" t="t" r="r" b="b"/>
            <a:pathLst>
              <a:path h="2793365">
                <a:moveTo>
                  <a:pt x="0" y="0"/>
                </a:moveTo>
                <a:lnTo>
                  <a:pt x="0" y="279311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822960" y="5065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822960" y="45999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822960" y="41344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822960" y="36689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822960" y="32034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2960" y="2737992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7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2272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062037" y="2047557"/>
            <a:ext cx="1360677" cy="1429384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441575" y="2967418"/>
            <a:ext cx="2827718" cy="976884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78310" y="3062414"/>
            <a:ext cx="2072449" cy="2296668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498080" y="2597404"/>
            <a:ext cx="0" cy="2192655"/>
          </a:xfrm>
          <a:custGeom>
            <a:avLst/>
            <a:gdLst/>
            <a:ahLst/>
            <a:cxnLst/>
            <a:rect l="l" t="t" r="r" b="b"/>
            <a:pathLst>
              <a:path h="2192654">
                <a:moveTo>
                  <a:pt x="0" y="219240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498080" y="4789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498080" y="44766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498080" y="4163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498080" y="3850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498080" y="3536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498080" y="3223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498080" y="2910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498080" y="2597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 txBox="1"/>
          <p:nvPr/>
        </p:nvSpPr>
        <p:spPr>
          <a:xfrm>
            <a:off x="7668259" y="4416930"/>
            <a:ext cx="1165860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7668259" y="410374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7668259" y="3477257"/>
            <a:ext cx="517525" cy="4533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7668259" y="316407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7668259" y="285089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7668259" y="253771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1136332" y="2418905"/>
            <a:ext cx="1212088" cy="78371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521966" y="3249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521966" y="3249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529713" y="3252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529713" y="3252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557145" y="3261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557145" y="3261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560447" y="3262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560447" y="3262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607817" y="3276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607817" y="3276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625470" y="3281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2625470" y="3281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712466" y="3303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712466" y="3303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812669" y="3323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812669" y="3323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938145" y="33413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938145" y="33413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064764" y="3351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064764" y="3351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076955" y="3351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076955" y="3351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080257" y="335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080257" y="3351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109976" y="3352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109976" y="3352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250501" y="3248215"/>
            <a:ext cx="1894966" cy="308483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17338" y="3635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17338" y="3635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55946" y="3639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55946" y="3639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357367" y="3653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357367" y="3653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362955" y="367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362955" y="367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384927" y="37174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384927" y="37174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420233" y="3743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420233" y="3743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484114" y="3749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484114" y="3749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522595" y="3787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522595" y="3787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532501" y="3790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532501" y="37908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586476" y="3814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586476" y="3814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591936" y="3829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591936" y="3829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626100" y="3834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626100" y="3834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647054" y="3880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647054" y="3880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654675" y="3965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654675" y="39657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718555" y="3972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718555" y="3972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834253" y="3979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834253" y="3979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843015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843015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852921" y="4007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852921" y="4007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867272" y="4009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867272" y="4009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890386" y="4012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890386" y="4012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892546" y="4020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892546" y="40209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896990" y="4066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896990" y="4066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908040" y="4145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908040" y="4145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968619" y="4164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968619" y="4164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070980" y="4222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070980" y="4222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096253" y="4246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096253" y="4246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172327" y="4257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172327" y="4257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04203" y="4286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04203" y="4286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218554" y="4405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218554" y="4405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256020" y="4412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256020" y="4412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10896" y="4411662"/>
            <a:ext cx="840993" cy="556641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234935" y="3273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234935" y="3273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237094" y="3272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237094" y="3272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 txBox="1"/>
          <p:nvPr/>
        </p:nvSpPr>
        <p:spPr>
          <a:xfrm>
            <a:off x="142760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28550000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252869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28551000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362991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28552000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473113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28553000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583222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28554000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693343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28555000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594230" y="494000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594230" y="447455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594230" y="400896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594230" y="354351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594230" y="307793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94230" y="26458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594230" y="218024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URAD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28549513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313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1.3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4164457" y="4006850"/>
            <a:ext cx="381000" cy="313690"/>
          </a:xfrm>
          <a:custGeom>
            <a:avLst/>
            <a:gdLst/>
            <a:ahLst/>
            <a:cxnLst/>
            <a:rect l="l" t="t" r="r" b="b"/>
            <a:pathLst>
              <a:path w="381000" h="313689">
                <a:moveTo>
                  <a:pt x="0" y="313181"/>
                </a:moveTo>
                <a:lnTo>
                  <a:pt x="381000" y="313181"/>
                </a:lnTo>
                <a:lnTo>
                  <a:pt x="381000" y="0"/>
                </a:lnTo>
                <a:lnTo>
                  <a:pt x="0" y="0"/>
                </a:lnTo>
                <a:lnTo>
                  <a:pt x="0" y="31318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 txBox="1"/>
          <p:nvPr/>
        </p:nvSpPr>
        <p:spPr>
          <a:xfrm>
            <a:off x="4102861" y="411098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4164457" y="3067176"/>
            <a:ext cx="381000" cy="313690"/>
          </a:xfrm>
          <a:custGeom>
            <a:avLst/>
            <a:gdLst/>
            <a:ahLst/>
            <a:cxnLst/>
            <a:rect l="l" t="t" r="r" b="b"/>
            <a:pathLst>
              <a:path w="381000" h="313689">
                <a:moveTo>
                  <a:pt x="0" y="313181"/>
                </a:moveTo>
                <a:lnTo>
                  <a:pt x="381000" y="313181"/>
                </a:lnTo>
                <a:lnTo>
                  <a:pt x="381000" y="0"/>
                </a:lnTo>
                <a:lnTo>
                  <a:pt x="0" y="0"/>
                </a:lnTo>
                <a:lnTo>
                  <a:pt x="0" y="31318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 txBox="1"/>
          <p:nvPr/>
        </p:nvSpPr>
        <p:spPr>
          <a:xfrm>
            <a:off x="4260722" y="31723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4546472" y="2753995"/>
            <a:ext cx="2952115" cy="313690"/>
          </a:xfrm>
          <a:custGeom>
            <a:avLst/>
            <a:gdLst/>
            <a:ahLst/>
            <a:cxnLst/>
            <a:rect l="l" t="t" r="r" b="b"/>
            <a:pathLst>
              <a:path w="2952115" h="313689">
                <a:moveTo>
                  <a:pt x="0" y="313182"/>
                </a:moveTo>
                <a:lnTo>
                  <a:pt x="2951606" y="313182"/>
                </a:lnTo>
                <a:lnTo>
                  <a:pt x="2951607" y="0"/>
                </a:lnTo>
                <a:lnTo>
                  <a:pt x="0" y="0"/>
                </a:lnTo>
                <a:lnTo>
                  <a:pt x="0" y="31318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 txBox="1"/>
          <p:nvPr/>
        </p:nvSpPr>
        <p:spPr>
          <a:xfrm>
            <a:off x="7146290" y="286600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45" name="object 2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44" name="object 24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85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85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96008" y="4958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96008" y="4958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41855" y="4965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41855" y="4965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60144" y="4967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60144" y="4967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78432" y="4970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78432" y="4970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631820" y="5064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631820" y="5064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650235" y="5064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650235" y="5064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778505" y="5066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778505" y="5066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815208" y="5066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815208" y="5066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861055" y="5065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861055" y="5065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934335" y="5063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934335" y="5063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80182" y="5062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80182" y="5062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998470" y="5061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998470" y="5061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81020" y="5056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81020" y="5056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108579" y="5054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08579" y="5054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273552" y="5039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273552" y="5039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91840" y="5037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291840" y="5037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310254" y="503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10254" y="503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429380" y="5018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429380" y="5018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466084" y="5012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466084" y="5012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84371" y="5009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84371" y="5009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539363" y="499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39363" y="499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66921" y="4994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66921" y="4994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612769" y="4984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612769" y="4984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95191" y="4966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95191" y="4966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713607" y="4961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13607" y="4961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750183" y="4952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750183" y="4952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832733" y="4930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832733" y="4930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61003" y="4891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61003" y="4891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979417" y="4885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979417" y="4885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006850" y="4876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006850" y="4876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61840" y="4856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61840" y="4856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89400" y="4846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89400" y="4846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135246" y="4829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135246" y="4829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99382" y="480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99382" y="480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26940" y="4792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26940" y="4792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45228" y="4784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45228" y="4784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27778" y="474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27778" y="474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346066" y="4739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46066" y="4739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83608" y="4672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83608" y="4672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520184" y="4653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520184" y="4653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66030" y="4629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66030" y="4629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02734" y="460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02734" y="460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648580" y="4584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648580" y="4584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85284" y="456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85284" y="456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04409" y="449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804409" y="4492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77689" y="4447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77689" y="4447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932807" y="4412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32807" y="4412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97779" y="4301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97779" y="4301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34355" y="4276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34355" y="4276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16905" y="4217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16905" y="4217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308600" y="4150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308600" y="4150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45303" y="4123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45303" y="4123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482716" y="4018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482716" y="4018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46978" y="3968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46978" y="3968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74410" y="3946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74410" y="3946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84392" y="3857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84392" y="3857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702808" y="3842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702808" y="3842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922771" y="3656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922771" y="3656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941059" y="364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941059" y="364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977763" y="3609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977763" y="3609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032753" y="3561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032753" y="3561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216141" y="3398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216141" y="3398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472809" y="316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472809" y="3163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564503" y="3077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564503" y="3077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591934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591934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242809" y="2429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242809" y="2429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607438" y="5486400"/>
            <a:ext cx="5500370" cy="0"/>
          </a:xfrm>
          <a:custGeom>
            <a:avLst/>
            <a:gdLst/>
            <a:ahLst/>
            <a:cxnLst/>
            <a:rect l="l" t="t" r="r" b="b"/>
            <a:pathLst>
              <a:path w="5500370">
                <a:moveTo>
                  <a:pt x="0" y="0"/>
                </a:moveTo>
                <a:lnTo>
                  <a:pt x="550011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6074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52412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4408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3574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27418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9086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10755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14400" y="2682875"/>
            <a:ext cx="0" cy="2391410"/>
          </a:xfrm>
          <a:custGeom>
            <a:avLst/>
            <a:gdLst/>
            <a:ahLst/>
            <a:cxnLst/>
            <a:rect l="l" t="t" r="r" b="b"/>
            <a:pathLst>
              <a:path h="2391410">
                <a:moveTo>
                  <a:pt x="0" y="0"/>
                </a:moveTo>
                <a:lnTo>
                  <a:pt x="0" y="239128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822960" y="50741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37607" y="4277105"/>
            <a:ext cx="2260600" cy="0"/>
          </a:xfrm>
          <a:custGeom>
            <a:avLst/>
            <a:gdLst/>
            <a:ahLst/>
            <a:cxnLst/>
            <a:rect l="l" t="t" r="r" b="b"/>
            <a:pathLst>
              <a:path w="2260600">
                <a:moveTo>
                  <a:pt x="0" y="0"/>
                </a:moveTo>
                <a:lnTo>
                  <a:pt x="226047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822960" y="4277105"/>
            <a:ext cx="3470910" cy="0"/>
          </a:xfrm>
          <a:custGeom>
            <a:avLst/>
            <a:gdLst/>
            <a:ahLst/>
            <a:cxnLst/>
            <a:rect l="l" t="t" r="r" b="b"/>
            <a:pathLst>
              <a:path w="3470910">
                <a:moveTo>
                  <a:pt x="0" y="0"/>
                </a:moveTo>
                <a:lnTo>
                  <a:pt x="347040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3479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2682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49730" y="4888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49730" y="48968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53477" y="4896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598802" y="49610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98802" y="4969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602676" y="49695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644650" y="49679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644650" y="4979225"/>
            <a:ext cx="53975" cy="0"/>
          </a:xfrm>
          <a:custGeom>
            <a:avLst/>
            <a:gdLst/>
            <a:ahLst/>
            <a:cxnLst/>
            <a:rect l="l" t="t" r="r" b="b"/>
            <a:pathLst>
              <a:path w="53975">
                <a:moveTo>
                  <a:pt x="0" y="0"/>
                </a:moveTo>
                <a:lnTo>
                  <a:pt x="53848" y="0"/>
                </a:lnTo>
              </a:path>
            </a:pathLst>
          </a:custGeom>
          <a:ln w="149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648523" y="4976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663064" y="4970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666811" y="4979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681352" y="4973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685099" y="4982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42285" y="3593147"/>
            <a:ext cx="3268154" cy="176593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925692" y="3659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925692" y="3660394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433" y="0"/>
                </a:lnTo>
              </a:path>
            </a:pathLst>
          </a:custGeom>
          <a:ln w="2527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929439" y="3668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943980" y="36438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947727" y="3652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980684" y="3612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980684" y="3620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984430" y="3620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035675" y="35641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035675" y="35727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039421" y="35727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218935" y="3401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218935" y="34096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222809" y="3409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475603" y="3165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475603" y="3174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479476" y="3174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567296" y="30805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567296" y="30890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571170" y="30890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594856" y="3054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598602" y="3063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245731" y="2432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245731" y="24410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249477" y="24411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158239" y="4748276"/>
            <a:ext cx="0" cy="591820"/>
          </a:xfrm>
          <a:custGeom>
            <a:avLst/>
            <a:gdLst/>
            <a:ahLst/>
            <a:cxnLst/>
            <a:rect l="l" t="t" r="r" b="b"/>
            <a:pathLst>
              <a:path h="591820">
                <a:moveTo>
                  <a:pt x="0" y="0"/>
                </a:moveTo>
                <a:lnTo>
                  <a:pt x="0" y="591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066800" y="5339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07438" y="4748276"/>
            <a:ext cx="0" cy="598170"/>
          </a:xfrm>
          <a:custGeom>
            <a:avLst/>
            <a:gdLst/>
            <a:ahLst/>
            <a:cxnLst/>
            <a:rect l="l" t="t" r="r" b="b"/>
            <a:pathLst>
              <a:path h="598170">
                <a:moveTo>
                  <a:pt x="0" y="0"/>
                </a:moveTo>
                <a:lnTo>
                  <a:pt x="0" y="597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15999" y="5346827"/>
            <a:ext cx="265430" cy="0"/>
          </a:xfrm>
          <a:custGeom>
            <a:avLst/>
            <a:gdLst/>
            <a:ahLst/>
            <a:cxnLst/>
            <a:rect l="l" t="t" r="r" b="b"/>
            <a:pathLst>
              <a:path w="265430">
                <a:moveTo>
                  <a:pt x="0" y="0"/>
                </a:moveTo>
                <a:lnTo>
                  <a:pt x="265302" y="0"/>
                </a:lnTo>
              </a:path>
            </a:pathLst>
          </a:custGeom>
          <a:ln w="110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653285" y="4748276"/>
            <a:ext cx="0" cy="598805"/>
          </a:xfrm>
          <a:custGeom>
            <a:avLst/>
            <a:gdLst/>
            <a:ahLst/>
            <a:cxnLst/>
            <a:rect l="l" t="t" r="r" b="b"/>
            <a:pathLst>
              <a:path h="598804">
                <a:moveTo>
                  <a:pt x="0" y="0"/>
                </a:moveTo>
                <a:lnTo>
                  <a:pt x="0" y="598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671573" y="4748276"/>
            <a:ext cx="0" cy="599440"/>
          </a:xfrm>
          <a:custGeom>
            <a:avLst/>
            <a:gdLst/>
            <a:ahLst/>
            <a:cxnLst/>
            <a:rect l="l" t="t" r="r" b="b"/>
            <a:pathLst>
              <a:path h="599439">
                <a:moveTo>
                  <a:pt x="0" y="0"/>
                </a:moveTo>
                <a:lnTo>
                  <a:pt x="0" y="599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689861" y="4748276"/>
            <a:ext cx="0" cy="599440"/>
          </a:xfrm>
          <a:custGeom>
            <a:avLst/>
            <a:gdLst/>
            <a:ahLst/>
            <a:cxnLst/>
            <a:rect l="l" t="t" r="r" b="b"/>
            <a:pathLst>
              <a:path h="599439">
                <a:moveTo>
                  <a:pt x="0" y="0"/>
                </a:moveTo>
                <a:lnTo>
                  <a:pt x="0" y="5993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155821" y="4074477"/>
            <a:ext cx="948690" cy="0"/>
          </a:xfrm>
          <a:custGeom>
            <a:avLst/>
            <a:gdLst/>
            <a:ahLst/>
            <a:cxnLst/>
            <a:rect l="l" t="t" r="r" b="b"/>
            <a:pathLst>
              <a:path w="948689">
                <a:moveTo>
                  <a:pt x="0" y="0"/>
                </a:moveTo>
                <a:lnTo>
                  <a:pt x="9486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155821" y="4061904"/>
            <a:ext cx="985519" cy="0"/>
          </a:xfrm>
          <a:custGeom>
            <a:avLst/>
            <a:gdLst/>
            <a:ahLst/>
            <a:cxnLst/>
            <a:rect l="l" t="t" r="r" b="b"/>
            <a:pathLst>
              <a:path w="985520">
                <a:moveTo>
                  <a:pt x="0" y="0"/>
                </a:moveTo>
                <a:lnTo>
                  <a:pt x="98520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934202" y="3405759"/>
            <a:ext cx="0" cy="525145"/>
          </a:xfrm>
          <a:custGeom>
            <a:avLst/>
            <a:gdLst/>
            <a:ahLst/>
            <a:cxnLst/>
            <a:rect l="l" t="t" r="r" b="b"/>
            <a:pathLst>
              <a:path h="525145">
                <a:moveTo>
                  <a:pt x="0" y="5250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842761" y="3930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842761" y="34057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952490" y="3389248"/>
            <a:ext cx="0" cy="527050"/>
          </a:xfrm>
          <a:custGeom>
            <a:avLst/>
            <a:gdLst/>
            <a:ahLst/>
            <a:cxnLst/>
            <a:rect l="l" t="t" r="r" b="b"/>
            <a:pathLst>
              <a:path h="527050">
                <a:moveTo>
                  <a:pt x="0" y="5265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861050" y="39157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861050" y="33892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989192" y="3355847"/>
            <a:ext cx="0" cy="530225"/>
          </a:xfrm>
          <a:custGeom>
            <a:avLst/>
            <a:gdLst/>
            <a:ahLst/>
            <a:cxnLst/>
            <a:rect l="l" t="t" r="r" b="b"/>
            <a:pathLst>
              <a:path h="530225">
                <a:moveTo>
                  <a:pt x="0" y="5298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897753" y="3885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897753" y="33558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044184" y="3305175"/>
            <a:ext cx="0" cy="535305"/>
          </a:xfrm>
          <a:custGeom>
            <a:avLst/>
            <a:gdLst/>
            <a:ahLst/>
            <a:cxnLst/>
            <a:rect l="l" t="t" r="r" b="b"/>
            <a:pathLst>
              <a:path h="535304">
                <a:moveTo>
                  <a:pt x="0" y="5351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952744" y="38403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952744" y="33051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27571" y="3131311"/>
            <a:ext cx="0" cy="556895"/>
          </a:xfrm>
          <a:custGeom>
            <a:avLst/>
            <a:gdLst/>
            <a:ahLst/>
            <a:cxnLst/>
            <a:rect l="l" t="t" r="r" b="b"/>
            <a:pathLst>
              <a:path h="556895">
                <a:moveTo>
                  <a:pt x="0" y="5567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136132" y="3688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136132" y="3131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484239" y="3100323"/>
            <a:ext cx="0" cy="373380"/>
          </a:xfrm>
          <a:custGeom>
            <a:avLst/>
            <a:gdLst/>
            <a:ahLst/>
            <a:cxnLst/>
            <a:rect l="l" t="t" r="r" b="b"/>
            <a:pathLst>
              <a:path h="373379">
                <a:moveTo>
                  <a:pt x="0" y="0"/>
                </a:moveTo>
                <a:lnTo>
                  <a:pt x="0" y="3728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392798" y="3473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575932" y="3100323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5">
                <a:moveTo>
                  <a:pt x="0" y="0"/>
                </a:moveTo>
                <a:lnTo>
                  <a:pt x="0" y="296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484492" y="3396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484492" y="2781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603365" y="2753232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0"/>
                </a:moveTo>
                <a:lnTo>
                  <a:pt x="0" y="17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603365" y="3100323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2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511925" y="33732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511925" y="2753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254240" y="2052320"/>
            <a:ext cx="0" cy="718820"/>
          </a:xfrm>
          <a:custGeom>
            <a:avLst/>
            <a:gdLst/>
            <a:ahLst/>
            <a:cxnLst/>
            <a:rect l="l" t="t" r="r" b="b"/>
            <a:pathLst>
              <a:path h="718819">
                <a:moveTo>
                  <a:pt x="0" y="0"/>
                </a:moveTo>
                <a:lnTo>
                  <a:pt x="0" y="718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498080" y="2605913"/>
            <a:ext cx="0" cy="2307590"/>
          </a:xfrm>
          <a:custGeom>
            <a:avLst/>
            <a:gdLst/>
            <a:ahLst/>
            <a:cxnLst/>
            <a:rect l="l" t="t" r="r" b="b"/>
            <a:pathLst>
              <a:path h="2307590">
                <a:moveTo>
                  <a:pt x="0" y="2307209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498080" y="49131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498080" y="4583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498080" y="4253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498080" y="3924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498080" y="35947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498080" y="3265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498080" y="29354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498080" y="26059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 txBox="1"/>
          <p:nvPr/>
        </p:nvSpPr>
        <p:spPr>
          <a:xfrm>
            <a:off x="7668259" y="4853429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7668259" y="452386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36" name="object 236"/>
          <p:cNvSpPr txBox="1"/>
          <p:nvPr/>
        </p:nvSpPr>
        <p:spPr>
          <a:xfrm>
            <a:off x="7668259" y="4194172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37" name="object 237"/>
          <p:cNvSpPr txBox="1"/>
          <p:nvPr/>
        </p:nvSpPr>
        <p:spPr>
          <a:xfrm>
            <a:off x="7668259" y="386460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7668259" y="353504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39" name="object 239"/>
          <p:cNvSpPr txBox="1"/>
          <p:nvPr/>
        </p:nvSpPr>
        <p:spPr>
          <a:xfrm>
            <a:off x="7668259" y="3205350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7668259" y="287578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7668259" y="254622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1141094" y="4879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141094" y="4879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590294" y="4952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90294" y="4952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636141" y="4959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636141" y="4959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54429" y="4962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54429" y="4962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672717" y="4964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672717" y="4964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626105" y="5058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626105" y="5058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644520" y="5059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644520" y="5059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772791" y="5060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772791" y="5060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809494" y="506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809494" y="506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855341" y="5060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855341" y="5060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928620" y="50582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928620" y="50582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974467" y="5056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974467" y="5056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992754" y="5055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992754" y="5055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075304" y="5051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075304" y="5051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102864" y="5049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102864" y="5049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267836" y="5033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267836" y="5033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286125" y="5031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286125" y="5031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304540" y="5029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304540" y="5029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423665" y="5012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423665" y="5012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460369" y="5006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460369" y="5006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478657" y="5003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478657" y="5003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533647" y="4993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533647" y="4993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561207" y="4988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561207" y="4988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607053" y="4978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607053" y="4978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689477" y="4960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689477" y="4960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707891" y="4956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707891" y="4956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744467" y="4946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744467" y="4946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827017" y="4924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827017" y="4924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955288" y="4885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955288" y="4885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973703" y="48798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973703" y="48798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001134" y="4870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001134" y="4870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056126" y="4851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056126" y="4851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083684" y="4841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083684" y="4841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129532" y="4823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129532" y="4823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193666" y="4798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193666" y="4798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221226" y="4786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221226" y="4786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239514" y="4778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239514" y="4778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322064" y="474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322064" y="474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340352" y="4733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340352" y="4733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477892" y="4666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477892" y="4666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514469" y="4648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514469" y="4648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560315" y="4623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560315" y="4623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597019" y="4603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597019" y="4603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642865" y="45784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642865" y="45784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679569" y="4557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679569" y="4557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798695" y="4487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798695" y="4487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871973" y="4441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871973" y="4441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927091" y="4406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927091" y="44063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092065" y="4296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092065" y="4296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128640" y="4270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128640" y="4270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211190" y="42122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211190" y="42122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302884" y="4145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302884" y="4145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339588" y="4117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339588" y="4117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477002" y="4012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477002" y="4012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541264" y="3962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541264" y="3962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568696" y="3940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568696" y="3940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678678" y="3851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678678" y="3851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697092" y="3836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697092" y="3836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917057" y="3651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917057" y="3651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935345" y="3635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935345" y="3635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972047" y="3603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972047" y="3603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027039" y="3555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027039" y="3555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210427" y="3392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210427" y="3392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467094" y="315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467094" y="3157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558788" y="3071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558788" y="3071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586219" y="3046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586219" y="3046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237094" y="2423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237094" y="2423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 txBox="1"/>
          <p:nvPr/>
        </p:nvSpPr>
        <p:spPr>
          <a:xfrm>
            <a:off x="134048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51338600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7" name="object 377"/>
          <p:cNvSpPr txBox="1"/>
          <p:nvPr/>
        </p:nvSpPr>
        <p:spPr>
          <a:xfrm>
            <a:off x="22571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51338700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8" name="object 378"/>
          <p:cNvSpPr txBox="1"/>
          <p:nvPr/>
        </p:nvSpPr>
        <p:spPr>
          <a:xfrm>
            <a:off x="317385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51338800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409054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51338900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500722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51339000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1" name="object 381"/>
          <p:cNvSpPr txBox="1"/>
          <p:nvPr/>
        </p:nvSpPr>
        <p:spPr>
          <a:xfrm>
            <a:off x="592391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51339100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2" name="object 382"/>
          <p:cNvSpPr txBox="1"/>
          <p:nvPr/>
        </p:nvSpPr>
        <p:spPr>
          <a:xfrm>
            <a:off x="684072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51339200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3" name="object 383"/>
          <p:cNvSpPr txBox="1"/>
          <p:nvPr/>
        </p:nvSpPr>
        <p:spPr>
          <a:xfrm>
            <a:off x="594230" y="494876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84" name="object 384"/>
          <p:cNvSpPr txBox="1"/>
          <p:nvPr/>
        </p:nvSpPr>
        <p:spPr>
          <a:xfrm>
            <a:off x="594230" y="418494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594230" y="33878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594230" y="259083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ABHD12B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51338551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2.3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9" name="object 38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914400" y="4418710"/>
            <a:ext cx="3232785" cy="32956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4293361" y="4089146"/>
            <a:ext cx="944244" cy="329565"/>
          </a:xfrm>
          <a:custGeom>
            <a:avLst/>
            <a:gdLst/>
            <a:ahLst/>
            <a:cxnLst/>
            <a:rect l="l" t="t" r="r" b="b"/>
            <a:pathLst>
              <a:path w="944245" h="329564">
                <a:moveTo>
                  <a:pt x="0" y="329564"/>
                </a:moveTo>
                <a:lnTo>
                  <a:pt x="944244" y="329564"/>
                </a:lnTo>
                <a:lnTo>
                  <a:pt x="944244" y="0"/>
                </a:lnTo>
                <a:lnTo>
                  <a:pt x="0" y="0"/>
                </a:lnTo>
                <a:lnTo>
                  <a:pt x="0" y="3295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 txBox="1"/>
          <p:nvPr/>
        </p:nvSpPr>
        <p:spPr>
          <a:xfrm>
            <a:off x="4513453" y="4201539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4284217" y="3759580"/>
            <a:ext cx="953769" cy="329565"/>
          </a:xfrm>
          <a:custGeom>
            <a:avLst/>
            <a:gdLst/>
            <a:ahLst/>
            <a:cxnLst/>
            <a:rect l="l" t="t" r="r" b="b"/>
            <a:pathLst>
              <a:path w="953770" h="329564">
                <a:moveTo>
                  <a:pt x="0" y="329565"/>
                </a:moveTo>
                <a:lnTo>
                  <a:pt x="953262" y="329565"/>
                </a:lnTo>
                <a:lnTo>
                  <a:pt x="953262" y="0"/>
                </a:lnTo>
                <a:lnTo>
                  <a:pt x="0" y="0"/>
                </a:lnTo>
                <a:lnTo>
                  <a:pt x="0" y="3295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 txBox="1"/>
          <p:nvPr/>
        </p:nvSpPr>
        <p:spPr>
          <a:xfrm>
            <a:off x="4576064" y="387959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4155821" y="3759580"/>
            <a:ext cx="128905" cy="329565"/>
          </a:xfrm>
          <a:custGeom>
            <a:avLst/>
            <a:gdLst/>
            <a:ahLst/>
            <a:cxnLst/>
            <a:rect l="l" t="t" r="r" b="b"/>
            <a:pathLst>
              <a:path w="128904" h="329564">
                <a:moveTo>
                  <a:pt x="0" y="329565"/>
                </a:moveTo>
                <a:lnTo>
                  <a:pt x="128397" y="329565"/>
                </a:lnTo>
                <a:lnTo>
                  <a:pt x="128397" y="0"/>
                </a:lnTo>
                <a:lnTo>
                  <a:pt x="0" y="0"/>
                </a:lnTo>
                <a:lnTo>
                  <a:pt x="0" y="32956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 txBox="1"/>
          <p:nvPr/>
        </p:nvSpPr>
        <p:spPr>
          <a:xfrm>
            <a:off x="4099305" y="387959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4155821" y="3100323"/>
            <a:ext cx="1082040" cy="329565"/>
          </a:xfrm>
          <a:custGeom>
            <a:avLst/>
            <a:gdLst/>
            <a:ahLst/>
            <a:cxnLst/>
            <a:rect l="l" t="t" r="r" b="b"/>
            <a:pathLst>
              <a:path w="1082039" h="329564">
                <a:moveTo>
                  <a:pt x="0" y="329564"/>
                </a:moveTo>
                <a:lnTo>
                  <a:pt x="1081659" y="329564"/>
                </a:lnTo>
                <a:lnTo>
                  <a:pt x="1081659" y="0"/>
                </a:lnTo>
                <a:lnTo>
                  <a:pt x="0" y="0"/>
                </a:lnTo>
                <a:lnTo>
                  <a:pt x="0" y="32956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 txBox="1"/>
          <p:nvPr/>
        </p:nvSpPr>
        <p:spPr>
          <a:xfrm>
            <a:off x="4602479" y="321360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4155821" y="3429889"/>
            <a:ext cx="1082040" cy="329565"/>
          </a:xfrm>
          <a:custGeom>
            <a:avLst/>
            <a:gdLst/>
            <a:ahLst/>
            <a:cxnLst/>
            <a:rect l="l" t="t" r="r" b="b"/>
            <a:pathLst>
              <a:path w="1082039" h="329564">
                <a:moveTo>
                  <a:pt x="0" y="329564"/>
                </a:moveTo>
                <a:lnTo>
                  <a:pt x="1081659" y="329564"/>
                </a:lnTo>
                <a:lnTo>
                  <a:pt x="1081659" y="0"/>
                </a:lnTo>
                <a:lnTo>
                  <a:pt x="0" y="0"/>
                </a:lnTo>
                <a:lnTo>
                  <a:pt x="0" y="32956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 txBox="1"/>
          <p:nvPr/>
        </p:nvSpPr>
        <p:spPr>
          <a:xfrm>
            <a:off x="4519929" y="354634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5246623" y="2770758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329565"/>
                </a:moveTo>
                <a:lnTo>
                  <a:pt x="0" y="0"/>
                </a:lnTo>
                <a:lnTo>
                  <a:pt x="0" y="32956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 txBox="1"/>
          <p:nvPr/>
        </p:nvSpPr>
        <p:spPr>
          <a:xfrm>
            <a:off x="5246623" y="2770758"/>
            <a:ext cx="2251710" cy="329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03" name="object 403"/>
          <p:cNvSpPr/>
          <p:nvPr/>
        </p:nvSpPr>
        <p:spPr>
          <a:xfrm>
            <a:off x="5246623" y="2770758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329565"/>
                </a:moveTo>
                <a:lnTo>
                  <a:pt x="0" y="0"/>
                </a:lnTo>
                <a:lnTo>
                  <a:pt x="0" y="32956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 txBox="1"/>
          <p:nvPr/>
        </p:nvSpPr>
        <p:spPr>
          <a:xfrm>
            <a:off x="5246623" y="2770758"/>
            <a:ext cx="2251710" cy="329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5246623" y="2770758"/>
            <a:ext cx="2251710" cy="329565"/>
          </a:xfrm>
          <a:custGeom>
            <a:avLst/>
            <a:gdLst/>
            <a:ahLst/>
            <a:cxnLst/>
            <a:rect l="l" t="t" r="r" b="b"/>
            <a:pathLst>
              <a:path w="2251709" h="329564">
                <a:moveTo>
                  <a:pt x="0" y="329564"/>
                </a:moveTo>
                <a:lnTo>
                  <a:pt x="2251455" y="329564"/>
                </a:lnTo>
                <a:lnTo>
                  <a:pt x="2251456" y="0"/>
                </a:lnTo>
                <a:lnTo>
                  <a:pt x="0" y="0"/>
                </a:lnTo>
                <a:lnTo>
                  <a:pt x="0" y="32956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 txBox="1"/>
          <p:nvPr/>
        </p:nvSpPr>
        <p:spPr>
          <a:xfrm>
            <a:off x="7146290" y="289089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08" name="object 40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07" name="object 40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3400" y="464138"/>
            <a:ext cx="8085455" cy="2659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3" action="ppaction://hlinksldjump"/>
              </a:rPr>
              <a:t>Beta_Values:Chr_X_Gene_PDK3_DMR_1 </a:t>
            </a:r>
            <a:r>
              <a:rPr sz="800" spc="-7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3" action="ppaction://hlinksldjump"/>
              </a:rPr>
              <a:t>126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4" action="ppaction://hlinksldjump"/>
              </a:rPr>
              <a:t>Beta_Values:Chr_X_Gene_PGK1_DMR_1</a:t>
            </a:r>
            <a:r>
              <a:rPr sz="800" spc="100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4" action="ppaction://hlinksldjump"/>
              </a:rPr>
              <a:t>127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5" action="ppaction://hlinksldjump"/>
              </a:rPr>
              <a:t>Beta_Values:Chr_X_Gene_PLXNA3_DMR_1 </a:t>
            </a:r>
            <a:r>
              <a:rPr sz="800" spc="-10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5" action="ppaction://hlinksldjump"/>
              </a:rPr>
              <a:t>128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6" action="ppaction://hlinksldjump"/>
              </a:rPr>
              <a:t>Beta_Values:Chr_X_Gene_PNCK_DMR_1</a:t>
            </a:r>
            <a:r>
              <a:rPr sz="800" spc="10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6" action="ppaction://hlinksldjump"/>
              </a:rPr>
              <a:t>129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7" action="ppaction://hlinksldjump"/>
              </a:rPr>
              <a:t>Beta_Values:Chr_X_Gene_PORCN_DMR_1</a:t>
            </a:r>
            <a:r>
              <a:rPr sz="800" spc="110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7" action="ppaction://hlinksldjump"/>
              </a:rPr>
              <a:t>130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8" action="ppaction://hlinksldjump"/>
              </a:rPr>
              <a:t>Beta_Values:Chr_X_Gene_PRPS2_DMR_1</a:t>
            </a:r>
            <a:r>
              <a:rPr sz="800" spc="8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8" action="ppaction://hlinksldjump"/>
              </a:rPr>
              <a:t>131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9" action="ppaction://hlinksldjump"/>
              </a:rPr>
              <a:t>Beta_Values:Chr_X_Gene_RAB33A_DMR_1 </a:t>
            </a:r>
            <a:r>
              <a:rPr sz="800" spc="-10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9" action="ppaction://hlinksldjump"/>
              </a:rPr>
              <a:t>132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0" action="ppaction://hlinksldjump"/>
              </a:rPr>
              <a:t>Beta_Values:Chr_X_Gene_RPGR_DMR_1 </a:t>
            </a:r>
            <a:r>
              <a:rPr sz="800" spc="-11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0" action="ppaction://hlinksldjump"/>
              </a:rPr>
              <a:t>133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1" action="ppaction://hlinksldjump"/>
              </a:rPr>
              <a:t>Beta_Values:Chr_X_Gene_RPS6KA6_DMR_1 </a:t>
            </a:r>
            <a:r>
              <a:rPr sz="800" spc="-6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1" action="ppaction://hlinksldjump"/>
              </a:rPr>
              <a:t>134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2" action="ppaction://hlinksldjump"/>
              </a:rPr>
              <a:t>Beta_Values:Chr_X_Gene_SLC6A8_DMR_1 </a:t>
            </a:r>
            <a:r>
              <a:rPr sz="800" spc="-110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2" action="ppaction://hlinksldjump"/>
              </a:rPr>
              <a:t>135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3" action="ppaction://hlinksldjump"/>
              </a:rPr>
              <a:t>Beta_Values:Chr_X_Gene_SMIM10L2B_DMR_1 </a:t>
            </a:r>
            <a:r>
              <a:rPr sz="800" spc="-10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3" action="ppaction://hlinksldjump"/>
              </a:rPr>
              <a:t>136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4" action="ppaction://hlinksldjump"/>
              </a:rPr>
              <a:t>Beta_Values:Chr_X_Gene_SNORA36A_DMR_1 </a:t>
            </a:r>
            <a:r>
              <a:rPr sz="800" spc="-6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4" action="ppaction://hlinksldjump"/>
              </a:rPr>
              <a:t>137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5" action="ppaction://hlinksldjump"/>
              </a:rPr>
              <a:t>Beta_Values:Chr_X_Gene_TMEM187_DMR_1 </a:t>
            </a:r>
            <a:r>
              <a:rPr sz="800" spc="-5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5" action="ppaction://hlinksldjump"/>
              </a:rPr>
              <a:t>138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6" action="ppaction://hlinksldjump"/>
              </a:rPr>
              <a:t>Beta_Values:Chr_X_Gene_ZMAT1_DMR_1</a:t>
            </a:r>
            <a:r>
              <a:rPr sz="800" spc="8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6" action="ppaction://hlinksldjump"/>
              </a:rPr>
              <a:t>139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46695" algn="l"/>
              </a:tabLst>
            </a:pPr>
            <a:r>
              <a:rPr sz="800" spc="15" dirty="0">
                <a:latin typeface="Arial"/>
                <a:cs typeface="Arial"/>
                <a:hlinkClick r:id="rId17" action="ppaction://hlinksldjump"/>
              </a:rPr>
              <a:t>Beta_Values:Chr_X_Gene_ZXDA_DMR_1</a:t>
            </a:r>
            <a:r>
              <a:rPr sz="800" spc="10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7" action="ppaction://hlinksldjump"/>
              </a:rPr>
              <a:t>140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424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424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12113" y="448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12113" y="448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98219" y="4507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98219" y="4507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34033" y="4515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34033" y="4515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20138" y="4535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20138" y="4535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71217" y="459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871217" y="459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58898" y="4679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58898" y="4679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01823" y="4685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01823" y="4685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02738" y="4711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602738" y="4711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674366" y="4719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674366" y="4719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46577" y="4733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46577" y="4733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896742" y="4736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896742" y="4736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18663" y="474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18663" y="474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40126" y="4742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40126" y="4742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118992" y="4743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18992" y="4743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140582" y="4743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140582" y="4743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83635" y="4743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83635" y="4743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76853" y="4741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76853" y="4741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98316" y="4740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98316" y="4740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55721" y="4737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55721" y="4737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70071" y="4737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70071" y="4737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91991" y="4727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91991" y="4727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35045" y="47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35045" y="47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49396" y="4722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49396" y="4722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70859" y="471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70859" y="471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85209" y="4718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85209" y="4718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71315" y="4707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71315" y="4707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757295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757295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93235" y="468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93235" y="468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14698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14698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886453" y="4668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86453" y="4668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00804" y="466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00804" y="466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86784" y="464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86784" y="464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94353" y="461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94353" y="461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37405" y="4604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37405" y="4604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80459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80459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88028" y="455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88028" y="455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31080" y="4542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31080" y="4542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388484" y="4521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88484" y="4521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09947" y="4513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09947" y="4513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81703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81703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10404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10404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17973" y="442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17973" y="442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32654" y="4376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32654" y="4376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833111" y="4328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33111" y="4328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919217" y="4285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919217" y="4285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940680" y="4274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940680" y="4274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84064" y="4197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84064" y="4197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91633" y="4137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91633" y="4137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06440" y="4070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06440" y="4070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4466" y="3942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14466" y="3942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93334" y="3891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93334" y="3891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679313" y="383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679313" y="383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15253" y="3811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715253" y="3811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901690" y="368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901690" y="368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966205" y="3639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66205" y="3639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059423" y="3572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059423" y="3572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095365" y="3546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95365" y="3546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202934" y="3468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202934" y="3468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590156" y="3178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590156" y="3178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740779" y="306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740779" y="306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013320" y="2849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013320" y="2849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106539" y="2776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106539" y="2776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242809" y="2668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242809" y="2668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097785" y="5486400"/>
            <a:ext cx="4303395" cy="0"/>
          </a:xfrm>
          <a:custGeom>
            <a:avLst/>
            <a:gdLst/>
            <a:ahLst/>
            <a:cxnLst/>
            <a:rect l="l" t="t" r="r" b="b"/>
            <a:pathLst>
              <a:path w="4303395">
                <a:moveTo>
                  <a:pt x="0" y="0"/>
                </a:moveTo>
                <a:lnTo>
                  <a:pt x="430301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09778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5321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9664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40080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914400" y="2096642"/>
            <a:ext cx="0" cy="2607310"/>
          </a:xfrm>
          <a:custGeom>
            <a:avLst/>
            <a:gdLst/>
            <a:ahLst/>
            <a:cxnLst/>
            <a:rect l="l" t="t" r="r" b="b"/>
            <a:pathLst>
              <a:path h="2607310">
                <a:moveTo>
                  <a:pt x="0" y="0"/>
                </a:moveTo>
                <a:lnTo>
                  <a:pt x="0" y="260705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22960" y="4703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902831" y="3840988"/>
            <a:ext cx="687070" cy="0"/>
          </a:xfrm>
          <a:custGeom>
            <a:avLst/>
            <a:gdLst/>
            <a:ahLst/>
            <a:cxnLst/>
            <a:rect l="l" t="t" r="r" b="b"/>
            <a:pathLst>
              <a:path w="687070">
                <a:moveTo>
                  <a:pt x="0" y="0"/>
                </a:moveTo>
                <a:lnTo>
                  <a:pt x="686689" y="0"/>
                </a:lnTo>
              </a:path>
            </a:pathLst>
          </a:custGeom>
          <a:ln w="222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22960" y="3840988"/>
            <a:ext cx="2838450" cy="0"/>
          </a:xfrm>
          <a:custGeom>
            <a:avLst/>
            <a:gdLst/>
            <a:ahLst/>
            <a:cxnLst/>
            <a:rect l="l" t="t" r="r" b="b"/>
            <a:pathLst>
              <a:path w="2838450">
                <a:moveTo>
                  <a:pt x="0" y="0"/>
                </a:moveTo>
                <a:lnTo>
                  <a:pt x="2838195" y="0"/>
                </a:lnTo>
              </a:path>
            </a:pathLst>
          </a:custGeom>
          <a:ln w="222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22960" y="2965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2096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149730" y="4427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153477" y="44356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15033" y="4490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415033" y="44989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418780" y="4498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01139" y="4510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01139" y="45190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04886" y="4519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36953" y="45187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536953" y="4527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540700" y="45273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623060" y="4538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623060" y="45471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626806" y="45471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874011" y="4593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874011" y="46018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77885" y="460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361692" y="4682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361692" y="46907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365565" y="4690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404745" y="4688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404745" y="46972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408491" y="4697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605532" y="47144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605532" y="4723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609405" y="4723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677286" y="4722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677286" y="47307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681033" y="47306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517965" y="3964495"/>
            <a:ext cx="2896108" cy="139458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517260" y="3945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521134" y="3953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596128" y="38945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600001" y="3903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682234" y="3838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685980" y="3846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718047" y="3814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721921" y="38228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904610" y="3687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908357" y="3695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969127" y="3641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972873" y="3650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062345" y="3575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066091" y="3584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098159" y="35499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102032" y="3558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05728" y="3471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209601" y="3480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593078" y="31810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593078" y="3189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596824" y="3189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743700" y="3065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747446" y="3073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16115" y="2852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016115" y="2860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019988" y="2860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109459" y="2779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109459" y="2787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113206" y="2787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245731" y="2671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245731" y="2680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249477" y="2680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158239" y="3796410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4">
                <a:moveTo>
                  <a:pt x="0" y="0"/>
                </a:moveTo>
                <a:lnTo>
                  <a:pt x="0" y="4399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158239" y="4495672"/>
            <a:ext cx="0" cy="579120"/>
          </a:xfrm>
          <a:custGeom>
            <a:avLst/>
            <a:gdLst/>
            <a:ahLst/>
            <a:cxnLst/>
            <a:rect l="l" t="t" r="r" b="b"/>
            <a:pathLst>
              <a:path h="579120">
                <a:moveTo>
                  <a:pt x="0" y="0"/>
                </a:moveTo>
                <a:lnTo>
                  <a:pt x="0" y="579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066800" y="5074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066800" y="3796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423542" y="3871976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423542" y="4495672"/>
            <a:ext cx="0" cy="630555"/>
          </a:xfrm>
          <a:custGeom>
            <a:avLst/>
            <a:gdLst/>
            <a:ahLst/>
            <a:cxnLst/>
            <a:rect l="l" t="t" r="r" b="b"/>
            <a:pathLst>
              <a:path h="630554">
                <a:moveTo>
                  <a:pt x="0" y="0"/>
                </a:moveTo>
                <a:lnTo>
                  <a:pt x="0" y="630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332102" y="51258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332102" y="3871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509649" y="3895725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509649" y="4495672"/>
            <a:ext cx="0" cy="647065"/>
          </a:xfrm>
          <a:custGeom>
            <a:avLst/>
            <a:gdLst/>
            <a:ahLst/>
            <a:cxnLst/>
            <a:rect l="l" t="t" r="r" b="b"/>
            <a:pathLst>
              <a:path h="647064">
                <a:moveTo>
                  <a:pt x="0" y="0"/>
                </a:moveTo>
                <a:lnTo>
                  <a:pt x="0" y="646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418208" y="5142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418208" y="38957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545463" y="3905377"/>
            <a:ext cx="0" cy="331470"/>
          </a:xfrm>
          <a:custGeom>
            <a:avLst/>
            <a:gdLst/>
            <a:ahLst/>
            <a:cxnLst/>
            <a:rect l="l" t="t" r="r" b="b"/>
            <a:pathLst>
              <a:path h="331470">
                <a:moveTo>
                  <a:pt x="0" y="0"/>
                </a:moveTo>
                <a:lnTo>
                  <a:pt x="0" y="330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545463" y="4495672"/>
            <a:ext cx="0" cy="654050"/>
          </a:xfrm>
          <a:custGeom>
            <a:avLst/>
            <a:gdLst/>
            <a:ahLst/>
            <a:cxnLst/>
            <a:rect l="l" t="t" r="r" b="b"/>
            <a:pathLst>
              <a:path h="654050">
                <a:moveTo>
                  <a:pt x="0" y="0"/>
                </a:moveTo>
                <a:lnTo>
                  <a:pt x="0" y="653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454022" y="51494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454022" y="39053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631569" y="3928109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2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631569" y="4495672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0"/>
                </a:moveTo>
                <a:lnTo>
                  <a:pt x="0" y="670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540128" y="51661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540128" y="3928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882648" y="3990594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0"/>
                </a:moveTo>
                <a:lnTo>
                  <a:pt x="0" y="245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882648" y="4495672"/>
            <a:ext cx="0" cy="717550"/>
          </a:xfrm>
          <a:custGeom>
            <a:avLst/>
            <a:gdLst/>
            <a:ahLst/>
            <a:cxnLst/>
            <a:rect l="l" t="t" r="r" b="b"/>
            <a:pathLst>
              <a:path h="717550">
                <a:moveTo>
                  <a:pt x="0" y="0"/>
                </a:moveTo>
                <a:lnTo>
                  <a:pt x="0" y="7174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91207" y="5213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91207" y="39905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370327" y="4088638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370327" y="4495672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278888" y="5292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278888" y="40886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413254" y="4095496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8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413254" y="4495672"/>
            <a:ext cx="0" cy="803275"/>
          </a:xfrm>
          <a:custGeom>
            <a:avLst/>
            <a:gdLst/>
            <a:ahLst/>
            <a:cxnLst/>
            <a:rect l="l" t="t" r="r" b="b"/>
            <a:pathLst>
              <a:path h="803275">
                <a:moveTo>
                  <a:pt x="0" y="0"/>
                </a:moveTo>
                <a:lnTo>
                  <a:pt x="0" y="803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321814" y="5298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321814" y="4095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614167" y="4495672"/>
            <a:ext cx="0" cy="828040"/>
          </a:xfrm>
          <a:custGeom>
            <a:avLst/>
            <a:gdLst/>
            <a:ahLst/>
            <a:cxnLst/>
            <a:rect l="l" t="t" r="r" b="b"/>
            <a:pathLst>
              <a:path h="828039">
                <a:moveTo>
                  <a:pt x="0" y="0"/>
                </a:moveTo>
                <a:lnTo>
                  <a:pt x="0" y="827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522727" y="5323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685795" y="4495672"/>
            <a:ext cx="0" cy="835025"/>
          </a:xfrm>
          <a:custGeom>
            <a:avLst/>
            <a:gdLst/>
            <a:ahLst/>
            <a:cxnLst/>
            <a:rect l="l" t="t" r="r" b="b"/>
            <a:pathLst>
              <a:path h="835025">
                <a:moveTo>
                  <a:pt x="0" y="0"/>
                </a:moveTo>
                <a:lnTo>
                  <a:pt x="0" y="834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594355" y="5330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930647" y="3702303"/>
            <a:ext cx="0" cy="15875"/>
          </a:xfrm>
          <a:custGeom>
            <a:avLst/>
            <a:gdLst/>
            <a:ahLst/>
            <a:cxnLst/>
            <a:rect l="l" t="t" r="r" b="b"/>
            <a:pathLst>
              <a:path h="15875">
                <a:moveTo>
                  <a:pt x="0" y="0"/>
                </a:moveTo>
                <a:lnTo>
                  <a:pt x="0" y="15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661155" y="3704526"/>
            <a:ext cx="1286510" cy="0"/>
          </a:xfrm>
          <a:custGeom>
            <a:avLst/>
            <a:gdLst/>
            <a:ahLst/>
            <a:cxnLst/>
            <a:rect l="l" t="t" r="r" b="b"/>
            <a:pathLst>
              <a:path w="1286510">
                <a:moveTo>
                  <a:pt x="0" y="0"/>
                </a:moveTo>
                <a:lnTo>
                  <a:pt x="128619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661155" y="3666807"/>
            <a:ext cx="1430020" cy="0"/>
          </a:xfrm>
          <a:custGeom>
            <a:avLst/>
            <a:gdLst/>
            <a:ahLst/>
            <a:cxnLst/>
            <a:rect l="l" t="t" r="r" b="b"/>
            <a:pathLst>
              <a:path w="1430020">
                <a:moveTo>
                  <a:pt x="0" y="0"/>
                </a:moveTo>
                <a:lnTo>
                  <a:pt x="142957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661155" y="3636962"/>
            <a:ext cx="1537335" cy="0"/>
          </a:xfrm>
          <a:custGeom>
            <a:avLst/>
            <a:gdLst/>
            <a:ahLst/>
            <a:cxnLst/>
            <a:rect l="l" t="t" r="r" b="b"/>
            <a:pathLst>
              <a:path w="1537335">
                <a:moveTo>
                  <a:pt x="0" y="0"/>
                </a:moveTo>
                <a:lnTo>
                  <a:pt x="153714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661155" y="3603752"/>
            <a:ext cx="1652270" cy="0"/>
          </a:xfrm>
          <a:custGeom>
            <a:avLst/>
            <a:gdLst/>
            <a:ahLst/>
            <a:cxnLst/>
            <a:rect l="l" t="t" r="r" b="b"/>
            <a:pathLst>
              <a:path w="1652270">
                <a:moveTo>
                  <a:pt x="0" y="0"/>
                </a:moveTo>
                <a:lnTo>
                  <a:pt x="165195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661155" y="3588003"/>
            <a:ext cx="1860550" cy="0"/>
          </a:xfrm>
          <a:custGeom>
            <a:avLst/>
            <a:gdLst/>
            <a:ahLst/>
            <a:cxnLst/>
            <a:rect l="l" t="t" r="r" b="b"/>
            <a:pathLst>
              <a:path w="1860550">
                <a:moveTo>
                  <a:pt x="0" y="0"/>
                </a:moveTo>
                <a:lnTo>
                  <a:pt x="18599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525896" y="3977004"/>
            <a:ext cx="0" cy="568325"/>
          </a:xfrm>
          <a:custGeom>
            <a:avLst/>
            <a:gdLst/>
            <a:ahLst/>
            <a:cxnLst/>
            <a:rect l="l" t="t" r="r" b="b"/>
            <a:pathLst>
              <a:path h="568325">
                <a:moveTo>
                  <a:pt x="0" y="0"/>
                </a:moveTo>
                <a:lnTo>
                  <a:pt x="0" y="568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434457" y="45452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661155" y="3588003"/>
            <a:ext cx="1939289" cy="0"/>
          </a:xfrm>
          <a:custGeom>
            <a:avLst/>
            <a:gdLst/>
            <a:ahLst/>
            <a:cxnLst/>
            <a:rect l="l" t="t" r="r" b="b"/>
            <a:pathLst>
              <a:path w="1939289">
                <a:moveTo>
                  <a:pt x="0" y="0"/>
                </a:moveTo>
                <a:lnTo>
                  <a:pt x="19388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604764" y="3977004"/>
            <a:ext cx="0" cy="517525"/>
          </a:xfrm>
          <a:custGeom>
            <a:avLst/>
            <a:gdLst/>
            <a:ahLst/>
            <a:cxnLst/>
            <a:rect l="l" t="t" r="r" b="b"/>
            <a:pathLst>
              <a:path h="517525">
                <a:moveTo>
                  <a:pt x="0" y="0"/>
                </a:moveTo>
                <a:lnTo>
                  <a:pt x="0" y="517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513323" y="4494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661155" y="3588003"/>
            <a:ext cx="2025014" cy="0"/>
          </a:xfrm>
          <a:custGeom>
            <a:avLst/>
            <a:gdLst/>
            <a:ahLst/>
            <a:cxnLst/>
            <a:rect l="l" t="t" r="r" b="b"/>
            <a:pathLst>
              <a:path w="2025014">
                <a:moveTo>
                  <a:pt x="0" y="0"/>
                </a:moveTo>
                <a:lnTo>
                  <a:pt x="202482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690742" y="3977004"/>
            <a:ext cx="0" cy="461009"/>
          </a:xfrm>
          <a:custGeom>
            <a:avLst/>
            <a:gdLst/>
            <a:ahLst/>
            <a:cxnLst/>
            <a:rect l="l" t="t" r="r" b="b"/>
            <a:pathLst>
              <a:path h="461010">
                <a:moveTo>
                  <a:pt x="0" y="0"/>
                </a:moveTo>
                <a:lnTo>
                  <a:pt x="0" y="461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599303" y="4438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661155" y="3588003"/>
            <a:ext cx="2061210" cy="0"/>
          </a:xfrm>
          <a:custGeom>
            <a:avLst/>
            <a:gdLst/>
            <a:ahLst/>
            <a:cxnLst/>
            <a:rect l="l" t="t" r="r" b="b"/>
            <a:pathLst>
              <a:path w="2061210">
                <a:moveTo>
                  <a:pt x="0" y="0"/>
                </a:moveTo>
                <a:lnTo>
                  <a:pt x="206076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726684" y="3977004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635244" y="4414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914400" y="3151314"/>
            <a:ext cx="4994275" cy="0"/>
          </a:xfrm>
          <a:custGeom>
            <a:avLst/>
            <a:gdLst/>
            <a:ahLst/>
            <a:cxnLst/>
            <a:rect l="l" t="t" r="r" b="b"/>
            <a:pathLst>
              <a:path w="4994275">
                <a:moveTo>
                  <a:pt x="0" y="0"/>
                </a:moveTo>
                <a:lnTo>
                  <a:pt x="499395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661155" y="3588003"/>
            <a:ext cx="2247265" cy="0"/>
          </a:xfrm>
          <a:custGeom>
            <a:avLst/>
            <a:gdLst/>
            <a:ahLst/>
            <a:cxnLst/>
            <a:rect l="l" t="t" r="r" b="b"/>
            <a:pathLst>
              <a:path w="2247265">
                <a:moveTo>
                  <a:pt x="0" y="0"/>
                </a:moveTo>
                <a:lnTo>
                  <a:pt x="224720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913120" y="3977004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6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21679" y="4287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914400" y="3128517"/>
            <a:ext cx="5059045" cy="0"/>
          </a:xfrm>
          <a:custGeom>
            <a:avLst/>
            <a:gdLst/>
            <a:ahLst/>
            <a:cxnLst/>
            <a:rect l="l" t="t" r="r" b="b"/>
            <a:pathLst>
              <a:path w="5059045">
                <a:moveTo>
                  <a:pt x="0" y="0"/>
                </a:moveTo>
                <a:lnTo>
                  <a:pt x="505847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661155" y="3588003"/>
            <a:ext cx="2312035" cy="0"/>
          </a:xfrm>
          <a:custGeom>
            <a:avLst/>
            <a:gdLst/>
            <a:ahLst/>
            <a:cxnLst/>
            <a:rect l="l" t="t" r="r" b="b"/>
            <a:pathLst>
              <a:path w="2312035">
                <a:moveTo>
                  <a:pt x="0" y="0"/>
                </a:moveTo>
                <a:lnTo>
                  <a:pt x="231171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977635" y="3977004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886196" y="4242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914400" y="3094989"/>
            <a:ext cx="5151755" cy="0"/>
          </a:xfrm>
          <a:custGeom>
            <a:avLst/>
            <a:gdLst/>
            <a:ahLst/>
            <a:cxnLst/>
            <a:rect l="l" t="t" r="r" b="b"/>
            <a:pathLst>
              <a:path w="5151755">
                <a:moveTo>
                  <a:pt x="0" y="0"/>
                </a:moveTo>
                <a:lnTo>
                  <a:pt x="51516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661155" y="3588003"/>
            <a:ext cx="2405380" cy="0"/>
          </a:xfrm>
          <a:custGeom>
            <a:avLst/>
            <a:gdLst/>
            <a:ahLst/>
            <a:cxnLst/>
            <a:rect l="l" t="t" r="r" b="b"/>
            <a:pathLst>
              <a:path w="2405379">
                <a:moveTo>
                  <a:pt x="0" y="0"/>
                </a:moveTo>
                <a:lnTo>
                  <a:pt x="24049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070853" y="397700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979414" y="4177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914400" y="3081908"/>
            <a:ext cx="5187950" cy="0"/>
          </a:xfrm>
          <a:custGeom>
            <a:avLst/>
            <a:gdLst/>
            <a:ahLst/>
            <a:cxnLst/>
            <a:rect l="l" t="t" r="r" b="b"/>
            <a:pathLst>
              <a:path w="5187950">
                <a:moveTo>
                  <a:pt x="0" y="0"/>
                </a:moveTo>
                <a:lnTo>
                  <a:pt x="518763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661155" y="3588003"/>
            <a:ext cx="2440940" cy="0"/>
          </a:xfrm>
          <a:custGeom>
            <a:avLst/>
            <a:gdLst/>
            <a:ahLst/>
            <a:cxnLst/>
            <a:rect l="l" t="t" r="r" b="b"/>
            <a:pathLst>
              <a:path w="2440940">
                <a:moveTo>
                  <a:pt x="0" y="0"/>
                </a:moveTo>
                <a:lnTo>
                  <a:pt x="244087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106795" y="3977004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015354" y="41521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214364" y="2885185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54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661155" y="3588003"/>
            <a:ext cx="2548890" cy="0"/>
          </a:xfrm>
          <a:custGeom>
            <a:avLst/>
            <a:gdLst/>
            <a:ahLst/>
            <a:cxnLst/>
            <a:rect l="l" t="t" r="r" b="b"/>
            <a:pathLst>
              <a:path w="2548890">
                <a:moveTo>
                  <a:pt x="0" y="0"/>
                </a:moveTo>
                <a:lnTo>
                  <a:pt x="25484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214364" y="3977004"/>
            <a:ext cx="0" cy="98425"/>
          </a:xfrm>
          <a:custGeom>
            <a:avLst/>
            <a:gdLst/>
            <a:ahLst/>
            <a:cxnLst/>
            <a:rect l="l" t="t" r="r" b="b"/>
            <a:pathLst>
              <a:path h="98425">
                <a:moveTo>
                  <a:pt x="0" y="0"/>
                </a:moveTo>
                <a:lnTo>
                  <a:pt x="0" y="98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122923" y="4075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122923" y="2885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601586" y="2586482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3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661155" y="3588003"/>
            <a:ext cx="2936240" cy="0"/>
          </a:xfrm>
          <a:custGeom>
            <a:avLst/>
            <a:gdLst/>
            <a:ahLst/>
            <a:cxnLst/>
            <a:rect l="l" t="t" r="r" b="b"/>
            <a:pathLst>
              <a:path w="2936240">
                <a:moveTo>
                  <a:pt x="0" y="0"/>
                </a:moveTo>
                <a:lnTo>
                  <a:pt x="293566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510146" y="2586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752208" y="2465958"/>
            <a:ext cx="0" cy="473709"/>
          </a:xfrm>
          <a:custGeom>
            <a:avLst/>
            <a:gdLst/>
            <a:ahLst/>
            <a:cxnLst/>
            <a:rect l="l" t="t" r="r" b="b"/>
            <a:pathLst>
              <a:path h="473710">
                <a:moveTo>
                  <a:pt x="0" y="0"/>
                </a:moveTo>
                <a:lnTo>
                  <a:pt x="0" y="473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660768" y="2465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024751" y="2243201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4">
                <a:moveTo>
                  <a:pt x="0" y="0"/>
                </a:moveTo>
                <a:lnTo>
                  <a:pt x="0" y="6963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024751" y="3198876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933310" y="3478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33310" y="2243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117968" y="2165985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0"/>
                </a:moveTo>
                <a:lnTo>
                  <a:pt x="0" y="773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117968" y="3198876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026529" y="3409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026529" y="2165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254240" y="2052320"/>
            <a:ext cx="0" cy="887730"/>
          </a:xfrm>
          <a:custGeom>
            <a:avLst/>
            <a:gdLst/>
            <a:ahLst/>
            <a:cxnLst/>
            <a:rect l="l" t="t" r="r" b="b"/>
            <a:pathLst>
              <a:path h="887730">
                <a:moveTo>
                  <a:pt x="0" y="0"/>
                </a:moveTo>
                <a:lnTo>
                  <a:pt x="0" y="887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254240" y="3198876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3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162800" y="3308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498080" y="2809875"/>
            <a:ext cx="0" cy="1815464"/>
          </a:xfrm>
          <a:custGeom>
            <a:avLst/>
            <a:gdLst/>
            <a:ahLst/>
            <a:cxnLst/>
            <a:rect l="l" t="t" r="r" b="b"/>
            <a:pathLst>
              <a:path h="1815464">
                <a:moveTo>
                  <a:pt x="0" y="18154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498080" y="4625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498080" y="43660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498080" y="4106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498080" y="35880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498080" y="33286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498080" y="30692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498080" y="2809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 txBox="1"/>
          <p:nvPr/>
        </p:nvSpPr>
        <p:spPr>
          <a:xfrm>
            <a:off x="7668259" y="4565647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04" name="object 304"/>
          <p:cNvSpPr txBox="1"/>
          <p:nvPr/>
        </p:nvSpPr>
        <p:spPr>
          <a:xfrm>
            <a:off x="7668259" y="4306313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5" name="object 305"/>
          <p:cNvSpPr txBox="1"/>
          <p:nvPr/>
        </p:nvSpPr>
        <p:spPr>
          <a:xfrm>
            <a:off x="7668259" y="404697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7668259" y="378764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7668259" y="3528311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7668259" y="326897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7668259" y="300964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7668259" y="275018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1141094" y="4418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141094" y="4418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406397" y="4481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406397" y="4481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492503" y="4501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492503" y="4501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528317" y="4510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528317" y="4510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614424" y="4529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614424" y="4529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865502" y="4584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865502" y="4584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353182" y="4673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353182" y="4673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396108" y="4680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396108" y="4680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597023" y="4705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597023" y="4705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668651" y="4713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668651" y="4713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840863" y="4727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840863" y="4727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891027" y="4730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891027" y="4730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012948" y="47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012948" y="47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034410" y="47365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034410" y="47365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113277" y="4737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113277" y="4737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134867" y="4737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134867" y="4737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177920" y="4737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177920" y="4737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271139" y="4735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271139" y="4735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292602" y="4734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292602" y="4734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350005" y="4732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350005" y="4732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364357" y="4731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364357" y="4731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486277" y="4722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486277" y="4722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29329" y="4718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529329" y="4718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543680" y="4716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543680" y="4716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565144" y="4714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565144" y="4714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79495" y="4712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579495" y="4712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665601" y="4701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665601" y="4701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751579" y="4687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751579" y="4687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787521" y="4681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787521" y="4681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808984" y="4677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808984" y="4677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880739" y="4662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880739" y="4662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895090" y="4659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895090" y="4659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981069" y="4639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981069" y="4639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088638" y="4611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088638" y="4611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131690" y="4599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131690" y="4599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174744" y="45862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174744" y="45862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282313" y="4551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282313" y="4551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325365" y="45363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325365" y="45363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382770" y="4515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382770" y="4515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404233" y="4507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404233" y="4507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475988" y="4479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475988" y="4479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504690" y="4467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504690" y="4467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612259" y="4422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612259" y="4422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726940" y="4371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726940" y="4371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827396" y="4322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827396" y="4322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913503" y="4279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913503" y="4279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934965" y="4268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934965" y="4268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078348" y="4192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078348" y="4192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185917" y="4131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185917" y="4131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300726" y="4064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300726" y="4064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508752" y="3936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508752" y="3936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587619" y="3886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587619" y="3886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673597" y="3829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673597" y="3829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709539" y="3805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709539" y="3805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895975" y="3678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895975" y="3678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960490" y="3633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960490" y="3633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053709" y="3567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053709" y="3567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089650" y="3541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089650" y="3541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197219" y="3463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197219" y="3463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584442" y="3172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584442" y="3172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735064" y="3056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735064" y="3056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007606" y="2843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007606" y="2843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100823" y="2770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100823" y="2770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237094" y="2663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237094" y="2663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 txBox="1"/>
          <p:nvPr/>
        </p:nvSpPr>
        <p:spPr>
          <a:xfrm>
            <a:off x="183083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24476000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32651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24476200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46995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24476400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613384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24476600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822960" y="3834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 txBox="1"/>
          <p:nvPr/>
        </p:nvSpPr>
        <p:spPr>
          <a:xfrm>
            <a:off x="594230" y="4625830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</a:t>
            </a:r>
            <a:endParaRPr sz="90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594230" y="3790119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594230" y="2921185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594230" y="2052124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DHRS4L1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24475869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914400" y="4236339"/>
            <a:ext cx="2740025" cy="25971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52" name="object 452"/>
          <p:cNvSpPr/>
          <p:nvPr/>
        </p:nvSpPr>
        <p:spPr>
          <a:xfrm>
            <a:off x="3661155" y="3717671"/>
            <a:ext cx="3241675" cy="259715"/>
          </a:xfrm>
          <a:custGeom>
            <a:avLst/>
            <a:gdLst/>
            <a:ahLst/>
            <a:cxnLst/>
            <a:rect l="l" t="t" r="r" b="b"/>
            <a:pathLst>
              <a:path w="3241675" h="259714">
                <a:moveTo>
                  <a:pt x="0" y="259333"/>
                </a:moveTo>
                <a:lnTo>
                  <a:pt x="3241675" y="259333"/>
                </a:lnTo>
                <a:lnTo>
                  <a:pt x="3241675" y="0"/>
                </a:lnTo>
                <a:lnTo>
                  <a:pt x="0" y="0"/>
                </a:lnTo>
                <a:lnTo>
                  <a:pt x="0" y="2593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 txBox="1"/>
          <p:nvPr/>
        </p:nvSpPr>
        <p:spPr>
          <a:xfrm>
            <a:off x="5161407" y="380250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3661155" y="3199002"/>
            <a:ext cx="3241675" cy="259715"/>
          </a:xfrm>
          <a:custGeom>
            <a:avLst/>
            <a:gdLst/>
            <a:ahLst/>
            <a:cxnLst/>
            <a:rect l="l" t="t" r="r" b="b"/>
            <a:pathLst>
              <a:path w="3241675" h="259714">
                <a:moveTo>
                  <a:pt x="0" y="259334"/>
                </a:moveTo>
                <a:lnTo>
                  <a:pt x="3241675" y="259334"/>
                </a:lnTo>
                <a:lnTo>
                  <a:pt x="3241675" y="0"/>
                </a:lnTo>
                <a:lnTo>
                  <a:pt x="0" y="0"/>
                </a:lnTo>
                <a:lnTo>
                  <a:pt x="0" y="25933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 txBox="1"/>
          <p:nvPr/>
        </p:nvSpPr>
        <p:spPr>
          <a:xfrm>
            <a:off x="5187822" y="327710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3661155" y="3458336"/>
            <a:ext cx="3241675" cy="259715"/>
          </a:xfrm>
          <a:custGeom>
            <a:avLst/>
            <a:gdLst/>
            <a:ahLst/>
            <a:cxnLst/>
            <a:rect l="l" t="t" r="r" b="b"/>
            <a:pathLst>
              <a:path w="3241675" h="259714">
                <a:moveTo>
                  <a:pt x="0" y="259333"/>
                </a:moveTo>
                <a:lnTo>
                  <a:pt x="3241675" y="259333"/>
                </a:lnTo>
                <a:lnTo>
                  <a:pt x="3241675" y="0"/>
                </a:lnTo>
                <a:lnTo>
                  <a:pt x="0" y="0"/>
                </a:lnTo>
                <a:lnTo>
                  <a:pt x="0" y="25933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 txBox="1"/>
          <p:nvPr/>
        </p:nvSpPr>
        <p:spPr>
          <a:xfrm>
            <a:off x="5105272" y="3539488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914400" y="2939542"/>
            <a:ext cx="5995670" cy="259715"/>
          </a:xfrm>
          <a:custGeom>
            <a:avLst/>
            <a:gdLst/>
            <a:ahLst/>
            <a:cxnLst/>
            <a:rect l="l" t="t" r="r" b="b"/>
            <a:pathLst>
              <a:path w="5995670" h="259714">
                <a:moveTo>
                  <a:pt x="0" y="259334"/>
                </a:moveTo>
                <a:lnTo>
                  <a:pt x="5995543" y="259334"/>
                </a:lnTo>
                <a:lnTo>
                  <a:pt x="5995543" y="0"/>
                </a:lnTo>
                <a:lnTo>
                  <a:pt x="0" y="0"/>
                </a:lnTo>
                <a:lnTo>
                  <a:pt x="0" y="25933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 txBox="1"/>
          <p:nvPr/>
        </p:nvSpPr>
        <p:spPr>
          <a:xfrm>
            <a:off x="1050289" y="302475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6909943" y="2939542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259334"/>
                </a:moveTo>
                <a:lnTo>
                  <a:pt x="0" y="0"/>
                </a:lnTo>
                <a:lnTo>
                  <a:pt x="0" y="25933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 txBox="1"/>
          <p:nvPr/>
        </p:nvSpPr>
        <p:spPr>
          <a:xfrm>
            <a:off x="6909943" y="2939542"/>
            <a:ext cx="588645" cy="2597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892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6909943" y="2939542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259334"/>
                </a:moveTo>
                <a:lnTo>
                  <a:pt x="0" y="0"/>
                </a:lnTo>
                <a:lnTo>
                  <a:pt x="0" y="25933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 txBox="1"/>
          <p:nvPr/>
        </p:nvSpPr>
        <p:spPr>
          <a:xfrm>
            <a:off x="6909943" y="2939542"/>
            <a:ext cx="588645" cy="2597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892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6909943" y="2939542"/>
            <a:ext cx="588645" cy="259715"/>
          </a:xfrm>
          <a:custGeom>
            <a:avLst/>
            <a:gdLst/>
            <a:ahLst/>
            <a:cxnLst/>
            <a:rect l="l" t="t" r="r" b="b"/>
            <a:pathLst>
              <a:path w="588645" h="259714">
                <a:moveTo>
                  <a:pt x="0" y="259334"/>
                </a:moveTo>
                <a:lnTo>
                  <a:pt x="588136" y="259334"/>
                </a:lnTo>
                <a:lnTo>
                  <a:pt x="588137" y="0"/>
                </a:lnTo>
                <a:lnTo>
                  <a:pt x="0" y="0"/>
                </a:lnTo>
                <a:lnTo>
                  <a:pt x="0" y="25933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 txBox="1"/>
          <p:nvPr/>
        </p:nvSpPr>
        <p:spPr>
          <a:xfrm>
            <a:off x="7146290" y="302475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7" name="object 46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66" name="object 46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424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424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12113" y="448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12113" y="448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98219" y="4507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98219" y="4507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34033" y="4515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34033" y="4515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20138" y="4535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20138" y="4535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71217" y="459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871217" y="459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58898" y="4679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58898" y="4679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01823" y="4685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401823" y="4685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02738" y="4711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602738" y="4711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674366" y="4719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674366" y="4719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46577" y="4733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46577" y="4733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896742" y="4736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896742" y="4736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18663" y="474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18663" y="474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40126" y="4742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40126" y="4742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118992" y="4743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18992" y="4743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140582" y="4743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140582" y="4743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83635" y="4743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83635" y="4743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76853" y="4741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76853" y="4741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98316" y="4740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98316" y="4740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55721" y="4737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55721" y="4737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70071" y="4737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70071" y="4737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91991" y="4727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91991" y="4727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35045" y="47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35045" y="47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49396" y="4722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49396" y="4722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70859" y="471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70859" y="471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85209" y="4718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85209" y="4718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71315" y="4707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71315" y="4707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757295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757295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93235" y="468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93235" y="468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14698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14698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886453" y="4668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86453" y="4668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00804" y="466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00804" y="466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86784" y="464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86784" y="464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94353" y="461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94353" y="461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37405" y="4604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37405" y="4604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80459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80459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88028" y="455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88028" y="4557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31080" y="4542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31080" y="4542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388484" y="4521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88484" y="4521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09947" y="4513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09947" y="4513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81703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81703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10404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10404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17973" y="442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17973" y="442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32654" y="4376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32654" y="4376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833111" y="4328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33111" y="4328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919217" y="4285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919217" y="4285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940680" y="4274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940680" y="4274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84064" y="4197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84064" y="4197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91633" y="4137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91633" y="4137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06440" y="4070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06440" y="4070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514466" y="3942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514466" y="3942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93334" y="3891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93334" y="3891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679313" y="383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679313" y="383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715253" y="3811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715253" y="3811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901690" y="368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901690" y="368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966205" y="3639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966205" y="3639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059423" y="3572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059423" y="3572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095365" y="3546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095365" y="3546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202934" y="3468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202934" y="3468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590156" y="3178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590156" y="3178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740779" y="306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740779" y="306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013320" y="2849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013320" y="2849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106539" y="2776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106539" y="2776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242809" y="2668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242809" y="2668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097785" y="5486400"/>
            <a:ext cx="4303395" cy="0"/>
          </a:xfrm>
          <a:custGeom>
            <a:avLst/>
            <a:gdLst/>
            <a:ahLst/>
            <a:cxnLst/>
            <a:rect l="l" t="t" r="r" b="b"/>
            <a:pathLst>
              <a:path w="4303395">
                <a:moveTo>
                  <a:pt x="0" y="0"/>
                </a:moveTo>
                <a:lnTo>
                  <a:pt x="430301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09778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5321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9664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40080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914400" y="2096642"/>
            <a:ext cx="0" cy="2607310"/>
          </a:xfrm>
          <a:custGeom>
            <a:avLst/>
            <a:gdLst/>
            <a:ahLst/>
            <a:cxnLst/>
            <a:rect l="l" t="t" r="r" b="b"/>
            <a:pathLst>
              <a:path h="2607310">
                <a:moveTo>
                  <a:pt x="0" y="0"/>
                </a:moveTo>
                <a:lnTo>
                  <a:pt x="0" y="260705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22960" y="4703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22960" y="3840988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222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22960" y="2965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22960" y="2096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149730" y="4427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149730" y="44356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153477" y="44356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15033" y="4490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415033" y="44989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418780" y="4498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01139" y="4510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01139" y="45190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04886" y="4519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36953" y="45187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536953" y="4527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540700" y="45273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623060" y="4538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623060" y="45471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626806" y="45471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874011" y="4593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874011" y="46018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77885" y="460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361692" y="4682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361692" y="46907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365565" y="4690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404745" y="4688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404745" y="46972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408491" y="4697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517965" y="3485070"/>
            <a:ext cx="2896108" cy="187401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17260" y="3945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17260" y="39538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521134" y="3953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596128" y="38945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596128" y="39032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00001" y="3903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682234" y="3838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682234" y="38467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685980" y="3846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718047" y="3814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718047" y="38228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721921" y="38228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904610" y="3687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904610" y="36955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908357" y="3695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969127" y="3641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969127" y="3650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972873" y="3650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062345" y="3575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062345" y="35841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066091" y="3584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098159" y="35499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098159" y="3558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102032" y="3558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05728" y="3471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05728" y="34803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09601" y="3480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593078" y="31810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593078" y="3189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596824" y="3189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743700" y="3065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747446" y="3073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016115" y="2852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016115" y="2860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019988" y="2860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109459" y="2779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109459" y="2787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113206" y="2787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245731" y="2671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245731" y="2680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249477" y="2680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158239" y="3796410"/>
            <a:ext cx="0" cy="1278890"/>
          </a:xfrm>
          <a:custGeom>
            <a:avLst/>
            <a:gdLst/>
            <a:ahLst/>
            <a:cxnLst/>
            <a:rect l="l" t="t" r="r" b="b"/>
            <a:pathLst>
              <a:path h="1278889">
                <a:moveTo>
                  <a:pt x="0" y="12783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066800" y="5074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066800" y="3796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423542" y="3871976"/>
            <a:ext cx="0" cy="1254125"/>
          </a:xfrm>
          <a:custGeom>
            <a:avLst/>
            <a:gdLst/>
            <a:ahLst/>
            <a:cxnLst/>
            <a:rect l="l" t="t" r="r" b="b"/>
            <a:pathLst>
              <a:path h="1254125">
                <a:moveTo>
                  <a:pt x="0" y="12538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332102" y="51258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332102" y="3871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509649" y="3895725"/>
            <a:ext cx="0" cy="1247140"/>
          </a:xfrm>
          <a:custGeom>
            <a:avLst/>
            <a:gdLst/>
            <a:ahLst/>
            <a:cxnLst/>
            <a:rect l="l" t="t" r="r" b="b"/>
            <a:pathLst>
              <a:path h="1247139">
                <a:moveTo>
                  <a:pt x="0" y="12467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418208" y="5142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418208" y="38957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545463" y="3905377"/>
            <a:ext cx="0" cy="1244600"/>
          </a:xfrm>
          <a:custGeom>
            <a:avLst/>
            <a:gdLst/>
            <a:ahLst/>
            <a:cxnLst/>
            <a:rect l="l" t="t" r="r" b="b"/>
            <a:pathLst>
              <a:path h="1244600">
                <a:moveTo>
                  <a:pt x="0" y="12440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454022" y="51494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454022" y="39053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631569" y="3928109"/>
            <a:ext cx="0" cy="1238250"/>
          </a:xfrm>
          <a:custGeom>
            <a:avLst/>
            <a:gdLst/>
            <a:ahLst/>
            <a:cxnLst/>
            <a:rect l="l" t="t" r="r" b="b"/>
            <a:pathLst>
              <a:path h="1238250">
                <a:moveTo>
                  <a:pt x="0" y="12379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540128" y="51661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540128" y="3928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882648" y="3990594"/>
            <a:ext cx="0" cy="1223010"/>
          </a:xfrm>
          <a:custGeom>
            <a:avLst/>
            <a:gdLst/>
            <a:ahLst/>
            <a:cxnLst/>
            <a:rect l="l" t="t" r="r" b="b"/>
            <a:pathLst>
              <a:path h="1223010">
                <a:moveTo>
                  <a:pt x="0" y="12225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791207" y="5213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791207" y="39905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370327" y="4088638"/>
            <a:ext cx="0" cy="1204595"/>
          </a:xfrm>
          <a:custGeom>
            <a:avLst/>
            <a:gdLst/>
            <a:ahLst/>
            <a:cxnLst/>
            <a:rect l="l" t="t" r="r" b="b"/>
            <a:pathLst>
              <a:path h="1204595">
                <a:moveTo>
                  <a:pt x="0" y="12043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278888" y="5292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278888" y="40886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413254" y="4095496"/>
            <a:ext cx="0" cy="1203960"/>
          </a:xfrm>
          <a:custGeom>
            <a:avLst/>
            <a:gdLst/>
            <a:ahLst/>
            <a:cxnLst/>
            <a:rect l="l" t="t" r="r" b="b"/>
            <a:pathLst>
              <a:path h="1203960">
                <a:moveTo>
                  <a:pt x="0" y="12034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321814" y="5298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321814" y="4095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525896" y="3362578"/>
            <a:ext cx="0" cy="1183005"/>
          </a:xfrm>
          <a:custGeom>
            <a:avLst/>
            <a:gdLst/>
            <a:ahLst/>
            <a:cxnLst/>
            <a:rect l="l" t="t" r="r" b="b"/>
            <a:pathLst>
              <a:path h="1183004">
                <a:moveTo>
                  <a:pt x="0" y="11826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434457" y="45452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434457" y="3362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604764" y="3312033"/>
            <a:ext cx="0" cy="1182370"/>
          </a:xfrm>
          <a:custGeom>
            <a:avLst/>
            <a:gdLst/>
            <a:ahLst/>
            <a:cxnLst/>
            <a:rect l="l" t="t" r="r" b="b"/>
            <a:pathLst>
              <a:path h="1182370">
                <a:moveTo>
                  <a:pt x="0" y="11823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513323" y="4494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513323" y="3312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690742" y="3255517"/>
            <a:ext cx="0" cy="1183005"/>
          </a:xfrm>
          <a:custGeom>
            <a:avLst/>
            <a:gdLst/>
            <a:ahLst/>
            <a:cxnLst/>
            <a:rect l="l" t="t" r="r" b="b"/>
            <a:pathLst>
              <a:path h="1183004">
                <a:moveTo>
                  <a:pt x="0" y="11824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599303" y="4438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599303" y="3255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726684" y="3231642"/>
            <a:ext cx="0" cy="1183005"/>
          </a:xfrm>
          <a:custGeom>
            <a:avLst/>
            <a:gdLst/>
            <a:ahLst/>
            <a:cxnLst/>
            <a:rect l="l" t="t" r="r" b="b"/>
            <a:pathLst>
              <a:path h="1183004">
                <a:moveTo>
                  <a:pt x="0" y="11824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635244" y="4414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635244" y="32316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913120" y="3198876"/>
            <a:ext cx="0" cy="1089025"/>
          </a:xfrm>
          <a:custGeom>
            <a:avLst/>
            <a:gdLst/>
            <a:ahLst/>
            <a:cxnLst/>
            <a:rect l="l" t="t" r="r" b="b"/>
            <a:pathLst>
              <a:path h="1089025">
                <a:moveTo>
                  <a:pt x="0" y="0"/>
                </a:moveTo>
                <a:lnTo>
                  <a:pt x="0" y="10887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821679" y="4287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977635" y="3198876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0"/>
                </a:moveTo>
                <a:lnTo>
                  <a:pt x="0" y="1043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886196" y="4242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070853" y="3198876"/>
            <a:ext cx="0" cy="979169"/>
          </a:xfrm>
          <a:custGeom>
            <a:avLst/>
            <a:gdLst/>
            <a:ahLst/>
            <a:cxnLst/>
            <a:rect l="l" t="t" r="r" b="b"/>
            <a:pathLst>
              <a:path h="979170">
                <a:moveTo>
                  <a:pt x="0" y="0"/>
                </a:moveTo>
                <a:lnTo>
                  <a:pt x="0" y="9786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979414" y="4177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106795" y="3198876"/>
            <a:ext cx="0" cy="953769"/>
          </a:xfrm>
          <a:custGeom>
            <a:avLst/>
            <a:gdLst/>
            <a:ahLst/>
            <a:cxnLst/>
            <a:rect l="l" t="t" r="r" b="b"/>
            <a:pathLst>
              <a:path h="953770">
                <a:moveTo>
                  <a:pt x="0" y="0"/>
                </a:moveTo>
                <a:lnTo>
                  <a:pt x="0" y="9532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015354" y="41521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214364" y="2885185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54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214364" y="3198876"/>
            <a:ext cx="0" cy="876935"/>
          </a:xfrm>
          <a:custGeom>
            <a:avLst/>
            <a:gdLst/>
            <a:ahLst/>
            <a:cxnLst/>
            <a:rect l="l" t="t" r="r" b="b"/>
            <a:pathLst>
              <a:path h="876935">
                <a:moveTo>
                  <a:pt x="0" y="0"/>
                </a:moveTo>
                <a:lnTo>
                  <a:pt x="0" y="876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122923" y="4075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122923" y="2885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01586" y="2586482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3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01586" y="3198876"/>
            <a:ext cx="0" cy="594360"/>
          </a:xfrm>
          <a:custGeom>
            <a:avLst/>
            <a:gdLst/>
            <a:ahLst/>
            <a:cxnLst/>
            <a:rect l="l" t="t" r="r" b="b"/>
            <a:pathLst>
              <a:path h="594360">
                <a:moveTo>
                  <a:pt x="0" y="0"/>
                </a:moveTo>
                <a:lnTo>
                  <a:pt x="0" y="593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510146" y="3792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510146" y="2586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52208" y="2465958"/>
            <a:ext cx="0" cy="473709"/>
          </a:xfrm>
          <a:custGeom>
            <a:avLst/>
            <a:gdLst/>
            <a:ahLst/>
            <a:cxnLst/>
            <a:rect l="l" t="t" r="r" b="b"/>
            <a:pathLst>
              <a:path h="473710">
                <a:moveTo>
                  <a:pt x="0" y="0"/>
                </a:moveTo>
                <a:lnTo>
                  <a:pt x="0" y="473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52208" y="3198876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660768" y="3681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660768" y="2465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024751" y="2243201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4">
                <a:moveTo>
                  <a:pt x="0" y="0"/>
                </a:moveTo>
                <a:lnTo>
                  <a:pt x="0" y="6963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024751" y="3198876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933310" y="3478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933310" y="2243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117968" y="2165985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0"/>
                </a:moveTo>
                <a:lnTo>
                  <a:pt x="0" y="773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117968" y="3198876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026529" y="3409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026529" y="2165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254240" y="2052320"/>
            <a:ext cx="0" cy="887730"/>
          </a:xfrm>
          <a:custGeom>
            <a:avLst/>
            <a:gdLst/>
            <a:ahLst/>
            <a:cxnLst/>
            <a:rect l="l" t="t" r="r" b="b"/>
            <a:pathLst>
              <a:path h="887730">
                <a:moveTo>
                  <a:pt x="0" y="0"/>
                </a:moveTo>
                <a:lnTo>
                  <a:pt x="0" y="887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254240" y="3198876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3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162800" y="3308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498080" y="2809875"/>
            <a:ext cx="0" cy="1815464"/>
          </a:xfrm>
          <a:custGeom>
            <a:avLst/>
            <a:gdLst/>
            <a:ahLst/>
            <a:cxnLst/>
            <a:rect l="l" t="t" r="r" b="b"/>
            <a:pathLst>
              <a:path h="1815464">
                <a:moveTo>
                  <a:pt x="0" y="181546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7498080" y="4625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7498080" y="43660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7498080" y="4106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7498080" y="35880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7498080" y="33286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498080" y="30692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498080" y="2809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 txBox="1"/>
          <p:nvPr/>
        </p:nvSpPr>
        <p:spPr>
          <a:xfrm>
            <a:off x="7668259" y="3268977"/>
            <a:ext cx="1165860" cy="1436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2039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2039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84" name="object 284"/>
          <p:cNvSpPr txBox="1"/>
          <p:nvPr/>
        </p:nvSpPr>
        <p:spPr>
          <a:xfrm>
            <a:off x="7668259" y="300964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85" name="object 285"/>
          <p:cNvSpPr txBox="1"/>
          <p:nvPr/>
        </p:nvSpPr>
        <p:spPr>
          <a:xfrm>
            <a:off x="7668259" y="275018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1141094" y="4418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141094" y="44184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406397" y="4481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406397" y="4481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492503" y="4501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492503" y="4501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528317" y="4510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528317" y="4510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614424" y="4529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614424" y="4529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865502" y="4584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865502" y="4584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353182" y="4673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353182" y="46736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396108" y="4680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396108" y="46800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508752" y="3936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08752" y="3936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87619" y="3886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587619" y="3886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73597" y="3829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673597" y="38295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709539" y="3805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709539" y="3805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895975" y="3678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895975" y="3678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960490" y="3633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960490" y="3633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053709" y="3567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053709" y="3567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089650" y="3541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089650" y="3541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197219" y="3463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197219" y="34631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584442" y="3172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584442" y="3172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735064" y="3056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735064" y="3056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007606" y="2843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007606" y="2843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100823" y="2770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100823" y="27703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237094" y="2663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237094" y="2663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 txBox="1"/>
          <p:nvPr/>
        </p:nvSpPr>
        <p:spPr>
          <a:xfrm>
            <a:off x="183083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24476000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32651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24476200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46995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24476400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613384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24476600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822960" y="3834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 txBox="1"/>
          <p:nvPr/>
        </p:nvSpPr>
        <p:spPr>
          <a:xfrm>
            <a:off x="594230" y="4625830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</a:t>
            </a:r>
            <a:endParaRPr sz="900">
              <a:latin typeface="Arial"/>
              <a:cs typeface="Arial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594230" y="3790119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594230" y="2921185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594230" y="2052124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DHRS4L2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24475869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914400" y="2939542"/>
            <a:ext cx="6583680" cy="259715"/>
          </a:xfrm>
          <a:custGeom>
            <a:avLst/>
            <a:gdLst/>
            <a:ahLst/>
            <a:cxnLst/>
            <a:rect l="l" t="t" r="r" b="b"/>
            <a:pathLst>
              <a:path w="6583680" h="259714">
                <a:moveTo>
                  <a:pt x="0" y="0"/>
                </a:moveTo>
                <a:lnTo>
                  <a:pt x="0" y="259334"/>
                </a:lnTo>
                <a:lnTo>
                  <a:pt x="6583680" y="259334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 txBox="1"/>
          <p:nvPr/>
        </p:nvSpPr>
        <p:spPr>
          <a:xfrm>
            <a:off x="7146290" y="302475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5" name="object 3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44" name="object 34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2047" y="3208972"/>
            <a:ext cx="1581531" cy="13449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796539" y="3252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796539" y="3252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939351" y="3294443"/>
            <a:ext cx="585597" cy="39535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658361" y="3798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658361" y="3798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3668395" y="3806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3668395" y="3806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3675126" y="3812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675126" y="3812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691890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691890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718686" y="3850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18686" y="3850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752215" y="3879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752215" y="3879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909821" y="4016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909821" y="4016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923157" y="4028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923157" y="4028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939921" y="4043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939921" y="4043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963415" y="4063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963415" y="4063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023740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023740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060697" y="414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060697" y="414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070730" y="4157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070730" y="4157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141215" y="4219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141215" y="4219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184777" y="4257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184777" y="4257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204842" y="4274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204842" y="4274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255134" y="4317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255134" y="4317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281932" y="4340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281932" y="4340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288663" y="4346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288663" y="4346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295394" y="4352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295394" y="4352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305427" y="4361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305427" y="4361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342384" y="4392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342384" y="4392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369180" y="4415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369180" y="4415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99407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399407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22775" y="4459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22775" y="4459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456303" y="448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456303" y="448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466463" y="4495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466463" y="4495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496561" y="4519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496561" y="4519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523359" y="4540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523359" y="4540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536821" y="4550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536821" y="4550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636071" y="4481639"/>
            <a:ext cx="1021461" cy="30556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730494" y="4406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730494" y="4406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747258" y="4392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747258" y="4392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753989" y="4387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753989" y="4387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804280" y="4344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804280" y="4344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874765" y="4282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874765" y="4282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881496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881496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968619" y="4195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968619" y="4195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038977" y="4127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038977" y="4127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102730" y="4063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102730" y="4063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116192" y="404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116192" y="404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203315" y="3958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203315" y="3958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57035" y="3901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257035" y="3901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451472" y="368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451472" y="3684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538594" y="3583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538594" y="3583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810247" y="3256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810247" y="3256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860540" y="3194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860540" y="3194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897496" y="31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897496" y="31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967855" y="3060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67855" y="3060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014844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014844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122159" y="2865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122159" y="2865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242809" y="2712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242809" y="2712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1389633" y="5486400"/>
            <a:ext cx="5029835" cy="0"/>
          </a:xfrm>
          <a:custGeom>
            <a:avLst/>
            <a:gdLst/>
            <a:ahLst/>
            <a:cxnLst/>
            <a:rect l="l" t="t" r="r" b="b"/>
            <a:pathLst>
              <a:path w="5029835">
                <a:moveTo>
                  <a:pt x="0" y="0"/>
                </a:moveTo>
                <a:lnTo>
                  <a:pt x="502970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3896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0661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74268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41934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914400" y="2362580"/>
            <a:ext cx="0" cy="2889885"/>
          </a:xfrm>
          <a:custGeom>
            <a:avLst/>
            <a:gdLst/>
            <a:ahLst/>
            <a:cxnLst/>
            <a:rect l="l" t="t" r="r" b="b"/>
            <a:pathLst>
              <a:path h="2889885">
                <a:moveTo>
                  <a:pt x="0" y="0"/>
                </a:moveTo>
                <a:lnTo>
                  <a:pt x="0" y="288988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2960" y="52524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22960" y="46744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" y="4096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22960" y="3518534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2960" y="2940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22960" y="2362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059751" y="2427160"/>
            <a:ext cx="2725801" cy="180022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825049" y="3468687"/>
            <a:ext cx="2539618" cy="189039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187571" y="42684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207764" y="4285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454266" y="3687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454266" y="36963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458140" y="3696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541516" y="3586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541516" y="35951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545262" y="3595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813168" y="3259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813168" y="32678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816915" y="32677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63460" y="3196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863460" y="3205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67207" y="3205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900291" y="3151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900291" y="3159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904164" y="31596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970648" y="30629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970648" y="30716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974522" y="3071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017639" y="30039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017639" y="3012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021512" y="3012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124954" y="28684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124954" y="28769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128827" y="2876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245604" y="2715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245604" y="2723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249477" y="2723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669791" y="4259198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3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578352" y="43755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679825" y="4259198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49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588384" y="438702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523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686555" y="4259198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6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703320" y="4259198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611879" y="4404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730116" y="4259198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638677" y="4427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763645" y="4259198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7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672204" y="4456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462903" y="3107435"/>
            <a:ext cx="0" cy="128270"/>
          </a:xfrm>
          <a:custGeom>
            <a:avLst/>
            <a:gdLst/>
            <a:ahLst/>
            <a:cxnLst/>
            <a:rect l="l" t="t" r="r" b="b"/>
            <a:pathLst>
              <a:path h="128269">
                <a:moveTo>
                  <a:pt x="0" y="0"/>
                </a:moveTo>
                <a:lnTo>
                  <a:pt x="0" y="128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462903" y="3491484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0"/>
                </a:moveTo>
                <a:lnTo>
                  <a:pt x="0" y="793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371463" y="4285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371463" y="3107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550025" y="3004439"/>
            <a:ext cx="0" cy="1181735"/>
          </a:xfrm>
          <a:custGeom>
            <a:avLst/>
            <a:gdLst/>
            <a:ahLst/>
            <a:cxnLst/>
            <a:rect l="l" t="t" r="r" b="b"/>
            <a:pathLst>
              <a:path h="1181735">
                <a:moveTo>
                  <a:pt x="0" y="11814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458584" y="4185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458584" y="3004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821678" y="2661157"/>
            <a:ext cx="0" cy="1213485"/>
          </a:xfrm>
          <a:custGeom>
            <a:avLst/>
            <a:gdLst/>
            <a:ahLst/>
            <a:cxnLst/>
            <a:rect l="l" t="t" r="r" b="b"/>
            <a:pathLst>
              <a:path h="1213485">
                <a:moveTo>
                  <a:pt x="0" y="12132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730238" y="3874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730238" y="2661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871969" y="2593975"/>
            <a:ext cx="0" cy="1223645"/>
          </a:xfrm>
          <a:custGeom>
            <a:avLst/>
            <a:gdLst/>
            <a:ahLst/>
            <a:cxnLst/>
            <a:rect l="l" t="t" r="r" b="b"/>
            <a:pathLst>
              <a:path h="1223645">
                <a:moveTo>
                  <a:pt x="0" y="12231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780530" y="38171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780530" y="2593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908927" y="2544064"/>
            <a:ext cx="0" cy="1231265"/>
          </a:xfrm>
          <a:custGeom>
            <a:avLst/>
            <a:gdLst/>
            <a:ahLst/>
            <a:cxnLst/>
            <a:rect l="l" t="t" r="r" b="b"/>
            <a:pathLst>
              <a:path h="1231264">
                <a:moveTo>
                  <a:pt x="0" y="12312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817486" y="37753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817486" y="25440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979284" y="2447163"/>
            <a:ext cx="0" cy="1249045"/>
          </a:xfrm>
          <a:custGeom>
            <a:avLst/>
            <a:gdLst/>
            <a:ahLst/>
            <a:cxnLst/>
            <a:rect l="l" t="t" r="r" b="b"/>
            <a:pathLst>
              <a:path h="1249045">
                <a:moveTo>
                  <a:pt x="0" y="12489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87844" y="3696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887844" y="24471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7026275" y="2381504"/>
            <a:ext cx="0" cy="1262380"/>
          </a:xfrm>
          <a:custGeom>
            <a:avLst/>
            <a:gdLst/>
            <a:ahLst/>
            <a:cxnLst/>
            <a:rect l="l" t="t" r="r" b="b"/>
            <a:pathLst>
              <a:path h="1262379">
                <a:moveTo>
                  <a:pt x="0" y="12621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934834" y="3643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934834" y="2381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133590" y="2228469"/>
            <a:ext cx="0" cy="1297305"/>
          </a:xfrm>
          <a:custGeom>
            <a:avLst/>
            <a:gdLst/>
            <a:ahLst/>
            <a:cxnLst/>
            <a:rect l="l" t="t" r="r" b="b"/>
            <a:pathLst>
              <a:path h="1297304">
                <a:moveTo>
                  <a:pt x="0" y="12969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042150" y="3525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042150" y="22284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254240" y="2052320"/>
            <a:ext cx="0" cy="1343025"/>
          </a:xfrm>
          <a:custGeom>
            <a:avLst/>
            <a:gdLst/>
            <a:ahLst/>
            <a:cxnLst/>
            <a:rect l="l" t="t" r="r" b="b"/>
            <a:pathLst>
              <a:path h="1343025">
                <a:moveTo>
                  <a:pt x="0" y="13428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162800" y="33952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498080" y="2851785"/>
            <a:ext cx="0" cy="1791335"/>
          </a:xfrm>
          <a:custGeom>
            <a:avLst/>
            <a:gdLst/>
            <a:ahLst/>
            <a:cxnLst/>
            <a:rect l="l" t="t" r="r" b="b"/>
            <a:pathLst>
              <a:path h="1791335">
                <a:moveTo>
                  <a:pt x="0" y="179133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498080" y="46431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498080" y="43872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498080" y="41313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498080" y="3875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498080" y="3619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498080" y="3363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498080" y="31076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498080" y="2851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 txBox="1"/>
          <p:nvPr/>
        </p:nvSpPr>
        <p:spPr>
          <a:xfrm>
            <a:off x="7668259" y="4327522"/>
            <a:ext cx="1165860" cy="395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02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7668259" y="407161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7668259" y="381571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7668259" y="3559807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7668259" y="3303902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7668259" y="304799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7668259" y="279209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6445758" y="3679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445758" y="3679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532880" y="3577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532880" y="3577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04532" y="3250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04532" y="3250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854825" y="3188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854825" y="3188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891781" y="3142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891781" y="3142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962140" y="3054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962140" y="3054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009130" y="2995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009130" y="2995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116444" y="28597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116444" y="28597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237094" y="2706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237094" y="2706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 txBox="1"/>
          <p:nvPr/>
        </p:nvSpPr>
        <p:spPr>
          <a:xfrm>
            <a:off x="109093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105995000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276745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105995500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444411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105996000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612063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105996500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594230" y="512707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231" name="object 231"/>
          <p:cNvSpPr txBox="1"/>
          <p:nvPr/>
        </p:nvSpPr>
        <p:spPr>
          <a:xfrm>
            <a:off x="594230" y="454910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594230" y="397112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33" name="object 233"/>
          <p:cNvSpPr txBox="1"/>
          <p:nvPr/>
        </p:nvSpPr>
        <p:spPr>
          <a:xfrm>
            <a:off x="594230" y="342649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34" name="object 234"/>
          <p:cNvSpPr txBox="1"/>
          <p:nvPr/>
        </p:nvSpPr>
        <p:spPr>
          <a:xfrm>
            <a:off x="594230" y="284851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35" name="object 235"/>
          <p:cNvSpPr txBox="1"/>
          <p:nvPr/>
        </p:nvSpPr>
        <p:spPr>
          <a:xfrm>
            <a:off x="594230" y="227054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TMEM121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105994931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174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8" name="object 23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1966341" y="4003294"/>
            <a:ext cx="3215640" cy="255904"/>
          </a:xfrm>
          <a:custGeom>
            <a:avLst/>
            <a:gdLst/>
            <a:ahLst/>
            <a:cxnLst/>
            <a:rect l="l" t="t" r="r" b="b"/>
            <a:pathLst>
              <a:path w="3215640" h="255904">
                <a:moveTo>
                  <a:pt x="0" y="255904"/>
                </a:moveTo>
                <a:lnTo>
                  <a:pt x="3215639" y="255904"/>
                </a:lnTo>
                <a:lnTo>
                  <a:pt x="3215639" y="0"/>
                </a:lnTo>
                <a:lnTo>
                  <a:pt x="0" y="0"/>
                </a:lnTo>
                <a:lnTo>
                  <a:pt x="0" y="2559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 txBox="1"/>
          <p:nvPr/>
        </p:nvSpPr>
        <p:spPr>
          <a:xfrm>
            <a:off x="3322192" y="407885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1587500" y="3747389"/>
            <a:ext cx="375920" cy="255904"/>
          </a:xfrm>
          <a:custGeom>
            <a:avLst/>
            <a:gdLst/>
            <a:ahLst/>
            <a:cxnLst/>
            <a:rect l="l" t="t" r="r" b="b"/>
            <a:pathLst>
              <a:path w="375919" h="255904">
                <a:moveTo>
                  <a:pt x="0" y="255905"/>
                </a:moveTo>
                <a:lnTo>
                  <a:pt x="375538" y="255905"/>
                </a:lnTo>
                <a:lnTo>
                  <a:pt x="375538" y="0"/>
                </a:lnTo>
                <a:lnTo>
                  <a:pt x="0" y="0"/>
                </a:lnTo>
                <a:lnTo>
                  <a:pt x="0" y="2559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 txBox="1"/>
          <p:nvPr/>
        </p:nvSpPr>
        <p:spPr>
          <a:xfrm>
            <a:off x="1654555" y="383057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1587500" y="3235579"/>
            <a:ext cx="4963160" cy="255904"/>
          </a:xfrm>
          <a:custGeom>
            <a:avLst/>
            <a:gdLst/>
            <a:ahLst/>
            <a:cxnLst/>
            <a:rect l="l" t="t" r="r" b="b"/>
            <a:pathLst>
              <a:path w="4963159" h="255904">
                <a:moveTo>
                  <a:pt x="0" y="255905"/>
                </a:moveTo>
                <a:lnTo>
                  <a:pt x="4962652" y="255905"/>
                </a:lnTo>
                <a:lnTo>
                  <a:pt x="4962652" y="0"/>
                </a:lnTo>
                <a:lnTo>
                  <a:pt x="0" y="0"/>
                </a:lnTo>
                <a:lnTo>
                  <a:pt x="0" y="2559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 txBox="1"/>
          <p:nvPr/>
        </p:nvSpPr>
        <p:spPr>
          <a:xfrm>
            <a:off x="3974591" y="331203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48" name="object 2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45" name="object 245"/>
          <p:cNvSpPr txBox="1"/>
          <p:nvPr/>
        </p:nvSpPr>
        <p:spPr>
          <a:xfrm>
            <a:off x="914400" y="2979673"/>
            <a:ext cx="669925" cy="255904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46" name="object 246"/>
          <p:cNvSpPr txBox="1"/>
          <p:nvPr/>
        </p:nvSpPr>
        <p:spPr>
          <a:xfrm>
            <a:off x="5185409" y="2723769"/>
            <a:ext cx="1365250" cy="255904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47" name="object 24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562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562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2149" y="3653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2149" y="3653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26185" y="3721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26185" y="3721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34566" y="3738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34566" y="3738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45997" y="3760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45997" y="3760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51585" y="3772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51585" y="3772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5808" y="3800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265808" y="3800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330960" y="3927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330960" y="3927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342263" y="3948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342263" y="3948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53566" y="3970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53566" y="3970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359280" y="3981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359280" y="3981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452752" y="4152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452752" y="4152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59508" y="4473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59508" y="4473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87829" y="4510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87829" y="4510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21866" y="4550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21866" y="4550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69998" y="460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69998" y="460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83282" y="468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83282" y="468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06016" y="4700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06016" y="4700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923033" y="470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923033" y="470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928622" y="4710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928622" y="4710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939925" y="4714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939925" y="4714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13585" y="4727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013585" y="4727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019300" y="4727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019300" y="4727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053335" y="472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053335" y="472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506472" y="4342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506472" y="4342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660332" y="3877373"/>
            <a:ext cx="2292985" cy="63931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994592" y="4430331"/>
            <a:ext cx="508254" cy="54229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514847" y="4318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514847" y="4318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548884" y="4215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548884" y="4215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588508" y="4096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588508" y="4096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50865" y="391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50865" y="3912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659373" y="3888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659373" y="3888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698997" y="378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698997" y="378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744336" y="3667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744336" y="3667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752846" y="3647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752846" y="3647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758434" y="3634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758434" y="3634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840603" y="3480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840603" y="3480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888735" y="3422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888735" y="3422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897245" y="3415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897245" y="3415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911469" y="3404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911469" y="3404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9170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9170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939790" y="3393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939790" y="3393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968110" y="3393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968110" y="3393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976620" y="339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976620" y="3395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985128" y="3399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985128" y="3399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993638" y="3403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993638" y="3403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999226" y="3407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999226" y="3407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010528" y="341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010528" y="3417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061583" y="3482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061583" y="3482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070091" y="349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070091" y="3497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078601" y="3512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078601" y="3512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12509" y="3582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12509" y="3582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121019" y="3601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21019" y="3601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129528" y="3621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129528" y="3621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138036" y="3642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138036" y="3642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163564" y="3707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163564" y="3707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172072" y="3729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172072" y="3729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251321" y="3958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251321" y="3958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257035" y="3974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257035" y="3974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327902" y="4185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327902" y="4185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339204" y="4218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339204" y="4218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350508" y="4250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350508" y="4250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373114" y="4312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373114" y="4312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415659" y="4420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415659" y="4420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441185" y="4477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441185" y="4477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446773" y="4489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446773" y="44894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483603" y="4557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483603" y="4557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517640" y="4604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517640" y="4604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526148" y="4613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526148" y="4613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543167" y="462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543167" y="462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630923" y="4640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630923" y="4640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721602" y="4547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721602" y="4547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738619" y="4519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738619" y="4519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747129" y="4504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747129" y="4504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752717" y="4494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752717" y="4494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758431" y="4483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758431" y="4483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812280" y="4364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812280" y="4364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891528" y="414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891528" y="414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917055" y="4060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917055" y="4060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996303" y="3778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996303" y="3778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010527" y="3724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010527" y="3724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016242" y="3702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016242" y="3702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030339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7030339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055866" y="3544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055866" y="3544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069963" y="3486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069963" y="3486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112507" y="3308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112507" y="3308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49338" y="3150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149338" y="3150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166356" y="3076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166356" y="3076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200265" y="2927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200265" y="2927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242809" y="273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242809" y="273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801241" y="5486400"/>
            <a:ext cx="5665470" cy="0"/>
          </a:xfrm>
          <a:custGeom>
            <a:avLst/>
            <a:gdLst/>
            <a:ahLst/>
            <a:cxnLst/>
            <a:rect l="l" t="t" r="r" b="b"/>
            <a:pathLst>
              <a:path w="5665470">
                <a:moveTo>
                  <a:pt x="0" y="0"/>
                </a:moveTo>
                <a:lnTo>
                  <a:pt x="566546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80124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21767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6339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0502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4667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914400" y="2060829"/>
            <a:ext cx="0" cy="3013075"/>
          </a:xfrm>
          <a:custGeom>
            <a:avLst/>
            <a:gdLst/>
            <a:ahLst/>
            <a:cxnLst/>
            <a:rect l="l" t="t" r="r" b="b"/>
            <a:pathLst>
              <a:path h="3013075">
                <a:moveTo>
                  <a:pt x="0" y="0"/>
                </a:moveTo>
                <a:lnTo>
                  <a:pt x="0" y="301256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822960" y="50733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259955" y="4320285"/>
            <a:ext cx="238125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812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2960" y="4320285"/>
            <a:ext cx="2386330" cy="0"/>
          </a:xfrm>
          <a:custGeom>
            <a:avLst/>
            <a:gdLst/>
            <a:ahLst/>
            <a:cxnLst/>
            <a:rect l="l" t="t" r="r" b="b"/>
            <a:pathLst>
              <a:path w="2386330">
                <a:moveTo>
                  <a:pt x="0" y="0"/>
                </a:moveTo>
                <a:lnTo>
                  <a:pt x="238620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22960" y="35671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822960" y="2813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22960" y="2060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49730" y="35650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149730" y="35736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153477" y="35735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194942" y="36562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194942" y="36647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198816" y="36647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228978" y="3724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28978" y="3732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232852" y="3732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237488" y="3741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237488" y="3749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241234" y="3749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248791" y="3763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248791" y="37722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252664" y="3772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254505" y="37749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254505" y="37834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258252" y="37835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268602" y="38028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268602" y="3811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272476" y="38114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333753" y="39298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333753" y="3938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337627" y="39384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345183" y="3951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45183" y="3960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48930" y="3960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356486" y="3973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356486" y="39818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360233" y="3981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362075" y="3983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362075" y="3992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365948" y="3992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455547" y="4155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455547" y="4163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459420" y="4163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662429" y="44768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662429" y="44853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666176" y="44854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690751" y="4512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690751" y="45214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694497" y="4521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724660" y="4553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724660" y="4561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728533" y="4561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772920" y="46038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772920" y="46123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776666" y="46124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886204" y="4692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886204" y="4700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889950" y="4700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908810" y="4703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908810" y="4716081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70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912683" y="47123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925827" y="4711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929701" y="4719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931542" y="4713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931542" y="4722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935289" y="4722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942845" y="4717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942845" y="47261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946592" y="47261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016505" y="4730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016505" y="4739004"/>
            <a:ext cx="22860" cy="0"/>
          </a:xfrm>
          <a:custGeom>
            <a:avLst/>
            <a:gdLst/>
            <a:ahLst/>
            <a:cxnLst/>
            <a:rect l="l" t="t" r="r" b="b"/>
            <a:pathLst>
              <a:path w="22860">
                <a:moveTo>
                  <a:pt x="0" y="0"/>
                </a:moveTo>
                <a:lnTo>
                  <a:pt x="2273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020252" y="4739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022094" y="4730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025967" y="4739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056129" y="4727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056129" y="47358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060003" y="4735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421699" y="2047557"/>
            <a:ext cx="4928743" cy="331152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517769" y="4320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521515" y="4329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551678" y="4218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555551" y="42271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115430" y="3593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123940" y="36131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330696" y="4188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334569" y="4197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341998" y="42212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345872" y="42297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353302" y="42533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357175" y="4261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376034" y="4315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379781" y="4324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15073" y="4367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818947" y="4375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058659" y="3547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062533" y="35559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072883" y="3489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076630" y="3498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115302" y="3311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119175" y="33203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158239" y="2863723"/>
            <a:ext cx="0" cy="1419860"/>
          </a:xfrm>
          <a:custGeom>
            <a:avLst/>
            <a:gdLst/>
            <a:ahLst/>
            <a:cxnLst/>
            <a:rect l="l" t="t" r="r" b="b"/>
            <a:pathLst>
              <a:path h="1419860">
                <a:moveTo>
                  <a:pt x="0" y="14198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066800" y="42835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066800" y="28637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203578" y="2996310"/>
            <a:ext cx="0" cy="1337310"/>
          </a:xfrm>
          <a:custGeom>
            <a:avLst/>
            <a:gdLst/>
            <a:ahLst/>
            <a:cxnLst/>
            <a:rect l="l" t="t" r="r" b="b"/>
            <a:pathLst>
              <a:path h="1337310">
                <a:moveTo>
                  <a:pt x="0" y="13368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112138" y="4333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112138" y="2996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237614" y="3094482"/>
            <a:ext cx="0" cy="1276985"/>
          </a:xfrm>
          <a:custGeom>
            <a:avLst/>
            <a:gdLst/>
            <a:ahLst/>
            <a:cxnLst/>
            <a:rect l="l" t="t" r="r" b="b"/>
            <a:pathLst>
              <a:path h="1276985">
                <a:moveTo>
                  <a:pt x="0" y="12766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146175" y="437584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262" y="0"/>
                </a:lnTo>
              </a:path>
            </a:pathLst>
          </a:custGeom>
          <a:ln w="190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146175" y="3094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245997" y="3118739"/>
            <a:ext cx="0" cy="1262380"/>
          </a:xfrm>
          <a:custGeom>
            <a:avLst/>
            <a:gdLst/>
            <a:ahLst/>
            <a:cxnLst/>
            <a:rect l="l" t="t" r="r" b="b"/>
            <a:pathLst>
              <a:path h="1262379">
                <a:moveTo>
                  <a:pt x="0" y="12618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154557" y="31187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257427" y="3150870"/>
            <a:ext cx="0" cy="1242695"/>
          </a:xfrm>
          <a:custGeom>
            <a:avLst/>
            <a:gdLst/>
            <a:ahLst/>
            <a:cxnLst/>
            <a:rect l="l" t="t" r="r" b="b"/>
            <a:pathLst>
              <a:path h="1242695">
                <a:moveTo>
                  <a:pt x="0" y="12426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165986" y="439680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468" y="0"/>
                </a:lnTo>
              </a:path>
            </a:pathLst>
          </a:custGeom>
          <a:ln w="160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165986" y="3150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263014" y="3166872"/>
            <a:ext cx="0" cy="1233170"/>
          </a:xfrm>
          <a:custGeom>
            <a:avLst/>
            <a:gdLst/>
            <a:ahLst/>
            <a:cxnLst/>
            <a:rect l="l" t="t" r="r" b="b"/>
            <a:pathLst>
              <a:path h="1233170">
                <a:moveTo>
                  <a:pt x="0" y="12331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171575" y="3166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277238" y="3206750"/>
            <a:ext cx="0" cy="1209675"/>
          </a:xfrm>
          <a:custGeom>
            <a:avLst/>
            <a:gdLst/>
            <a:ahLst/>
            <a:cxnLst/>
            <a:rect l="l" t="t" r="r" b="b"/>
            <a:pathLst>
              <a:path h="1209675">
                <a:moveTo>
                  <a:pt x="0" y="12094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185799" y="44161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185799" y="3206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342389" y="3384803"/>
            <a:ext cx="0" cy="1107440"/>
          </a:xfrm>
          <a:custGeom>
            <a:avLst/>
            <a:gdLst/>
            <a:ahLst/>
            <a:cxnLst/>
            <a:rect l="l" t="t" r="r" b="b"/>
            <a:pathLst>
              <a:path h="1107439">
                <a:moveTo>
                  <a:pt x="0" y="1107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250950" y="44922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250950" y="3384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353692" y="3414776"/>
            <a:ext cx="0" cy="1090930"/>
          </a:xfrm>
          <a:custGeom>
            <a:avLst/>
            <a:gdLst/>
            <a:ahLst/>
            <a:cxnLst/>
            <a:rect l="l" t="t" r="r" b="b"/>
            <a:pathLst>
              <a:path h="1090929">
                <a:moveTo>
                  <a:pt x="0" y="10909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262252" y="45057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262252" y="3414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364996" y="3444366"/>
            <a:ext cx="0" cy="1075055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10748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273555" y="452253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6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273555" y="345173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24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370711" y="3459098"/>
            <a:ext cx="0" cy="1066800"/>
          </a:xfrm>
          <a:custGeom>
            <a:avLst/>
            <a:gdLst/>
            <a:ahLst/>
            <a:cxnLst/>
            <a:rect l="l" t="t" r="r" b="b"/>
            <a:pathLst>
              <a:path h="1066800">
                <a:moveTo>
                  <a:pt x="0" y="10668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464183" y="3687445"/>
            <a:ext cx="0" cy="952500"/>
          </a:xfrm>
          <a:custGeom>
            <a:avLst/>
            <a:gdLst/>
            <a:ahLst/>
            <a:cxnLst/>
            <a:rect l="l" t="t" r="r" b="b"/>
            <a:pathLst>
              <a:path h="952500">
                <a:moveTo>
                  <a:pt x="0" y="9523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372742" y="4639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372742" y="3687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670939" y="4074667"/>
            <a:ext cx="0" cy="821690"/>
          </a:xfrm>
          <a:custGeom>
            <a:avLst/>
            <a:gdLst/>
            <a:ahLst/>
            <a:cxnLst/>
            <a:rect l="l" t="t" r="r" b="b"/>
            <a:pathLst>
              <a:path h="821689">
                <a:moveTo>
                  <a:pt x="0" y="8215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79499" y="48962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579499" y="40746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699260" y="4113403"/>
            <a:ext cx="0" cy="816610"/>
          </a:xfrm>
          <a:custGeom>
            <a:avLst/>
            <a:gdLst/>
            <a:ahLst/>
            <a:cxnLst/>
            <a:rect l="l" t="t" r="r" b="b"/>
            <a:pathLst>
              <a:path h="816610">
                <a:moveTo>
                  <a:pt x="0" y="8161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607819" y="4929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607819" y="4113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733295" y="4155185"/>
            <a:ext cx="0" cy="813435"/>
          </a:xfrm>
          <a:custGeom>
            <a:avLst/>
            <a:gdLst/>
            <a:ahLst/>
            <a:cxnLst/>
            <a:rect l="l" t="t" r="r" b="b"/>
            <a:pathLst>
              <a:path h="813435">
                <a:moveTo>
                  <a:pt x="0" y="8129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641855" y="4968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641855" y="4155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781429" y="4205732"/>
            <a:ext cx="0" cy="813435"/>
          </a:xfrm>
          <a:custGeom>
            <a:avLst/>
            <a:gdLst/>
            <a:ahLst/>
            <a:cxnLst/>
            <a:rect l="l" t="t" r="r" b="b"/>
            <a:pathLst>
              <a:path h="813435">
                <a:moveTo>
                  <a:pt x="0" y="8134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689989" y="50191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689989" y="42057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894713" y="4286503"/>
            <a:ext cx="0" cy="828040"/>
          </a:xfrm>
          <a:custGeom>
            <a:avLst/>
            <a:gdLst/>
            <a:ahLst/>
            <a:cxnLst/>
            <a:rect l="l" t="t" r="r" b="b"/>
            <a:pathLst>
              <a:path h="828039">
                <a:moveTo>
                  <a:pt x="0" y="8280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803273" y="51145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803273" y="42865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917445" y="4296409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8318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826005" y="51282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826005" y="4296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934464" y="4302378"/>
            <a:ext cx="0" cy="835025"/>
          </a:xfrm>
          <a:custGeom>
            <a:avLst/>
            <a:gdLst/>
            <a:ahLst/>
            <a:cxnLst/>
            <a:rect l="l" t="t" r="r" b="b"/>
            <a:pathLst>
              <a:path h="835025">
                <a:moveTo>
                  <a:pt x="0" y="8348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843023" y="5138610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468" y="0"/>
                </a:lnTo>
              </a:path>
            </a:pathLst>
          </a:custGeom>
          <a:ln w="1219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843023" y="4303267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468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940051" y="4304157"/>
            <a:ext cx="0" cy="836294"/>
          </a:xfrm>
          <a:custGeom>
            <a:avLst/>
            <a:gdLst/>
            <a:ahLst/>
            <a:cxnLst/>
            <a:rect l="l" t="t" r="r" b="b"/>
            <a:pathLst>
              <a:path h="836295">
                <a:moveTo>
                  <a:pt x="0" y="8357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951354" y="4307332"/>
            <a:ext cx="0" cy="838200"/>
          </a:xfrm>
          <a:custGeom>
            <a:avLst/>
            <a:gdLst/>
            <a:ahLst/>
            <a:cxnLst/>
            <a:rect l="l" t="t" r="r" b="b"/>
            <a:pathLst>
              <a:path h="838200">
                <a:moveTo>
                  <a:pt x="0" y="8376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859914" y="5145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859914" y="43073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025014" y="4315078"/>
            <a:ext cx="0" cy="848360"/>
          </a:xfrm>
          <a:custGeom>
            <a:avLst/>
            <a:gdLst/>
            <a:ahLst/>
            <a:cxnLst/>
            <a:rect l="l" t="t" r="r" b="b"/>
            <a:pathLst>
              <a:path h="848360">
                <a:moveTo>
                  <a:pt x="0" y="8479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933575" y="516318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933575" y="4314888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030729" y="4314697"/>
            <a:ext cx="0" cy="848994"/>
          </a:xfrm>
          <a:custGeom>
            <a:avLst/>
            <a:gdLst/>
            <a:ahLst/>
            <a:cxnLst/>
            <a:rect l="l" t="t" r="r" b="b"/>
            <a:pathLst>
              <a:path h="848995">
                <a:moveTo>
                  <a:pt x="0" y="8486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064766" y="4310126"/>
            <a:ext cx="0" cy="851535"/>
          </a:xfrm>
          <a:custGeom>
            <a:avLst/>
            <a:gdLst/>
            <a:ahLst/>
            <a:cxnLst/>
            <a:rect l="l" t="t" r="r" b="b"/>
            <a:pathLst>
              <a:path h="851535">
                <a:moveTo>
                  <a:pt x="0" y="8515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973326" y="51616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973326" y="4310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852033" y="3156457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760592" y="3156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900165" y="3098926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7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808726" y="3095244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908675" y="3091560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922898" y="3081527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4">
                <a:moveTo>
                  <a:pt x="0" y="0"/>
                </a:moveTo>
                <a:lnTo>
                  <a:pt x="0" y="221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831459" y="3079813"/>
            <a:ext cx="265430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049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928486" y="3078098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951220" y="3069335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859779" y="3069208"/>
            <a:ext cx="211454" cy="0"/>
          </a:xfrm>
          <a:custGeom>
            <a:avLst/>
            <a:gdLst/>
            <a:ahLst/>
            <a:cxnLst/>
            <a:rect l="l" t="t" r="r" b="b"/>
            <a:pathLst>
              <a:path w="211454">
                <a:moveTo>
                  <a:pt x="0" y="0"/>
                </a:moveTo>
                <a:lnTo>
                  <a:pt x="211200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979540" y="3069082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988050" y="3071367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0"/>
                </a:moveTo>
                <a:lnTo>
                  <a:pt x="0" y="2312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896609" y="307308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2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996559" y="3074797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005067" y="3079495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010655" y="3083305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3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919215" y="3083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021959" y="3092576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10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930519" y="3092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073013" y="3158363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981572" y="316560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240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081521" y="3172841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0"/>
                </a:moveTo>
                <a:lnTo>
                  <a:pt x="0" y="129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090030" y="3188080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5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998590" y="3188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123940" y="325704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032500" y="32570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132448" y="3276091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5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041009" y="32760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136195" y="3299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049517" y="3295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058027" y="33158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498080" y="2889123"/>
            <a:ext cx="0" cy="1929764"/>
          </a:xfrm>
          <a:custGeom>
            <a:avLst/>
            <a:gdLst/>
            <a:ahLst/>
            <a:cxnLst/>
            <a:rect l="l" t="t" r="r" b="b"/>
            <a:pathLst>
              <a:path h="1929764">
                <a:moveTo>
                  <a:pt x="0" y="192951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498080" y="48186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498080" y="45429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498080" y="42673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498080" y="3991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498080" y="3716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498080" y="3440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498080" y="31647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498080" y="2889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 txBox="1"/>
          <p:nvPr/>
        </p:nvSpPr>
        <p:spPr>
          <a:xfrm>
            <a:off x="7668259" y="4483224"/>
            <a:ext cx="1165860" cy="4159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7668259" y="420763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7668259" y="3656327"/>
            <a:ext cx="517525" cy="4159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7668259" y="338073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95" name="object 395"/>
          <p:cNvSpPr txBox="1"/>
          <p:nvPr/>
        </p:nvSpPr>
        <p:spPr>
          <a:xfrm>
            <a:off x="7668259" y="310502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96" name="object 396"/>
          <p:cNvSpPr txBox="1"/>
          <p:nvPr/>
        </p:nvSpPr>
        <p:spPr>
          <a:xfrm>
            <a:off x="7668259" y="282943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1141094" y="35565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141094" y="35565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186433" y="36475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186433" y="36475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220469" y="3715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220469" y="3715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228852" y="3732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228852" y="3732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240282" y="3755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240282" y="3755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245869" y="3766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245869" y="3766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260094" y="3794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260094" y="3794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325244" y="3921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325244" y="3921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336547" y="3943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336547" y="3943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347850" y="3964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347850" y="3964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353566" y="3975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353566" y="39753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447038" y="4146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447038" y="4146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653794" y="4468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653794" y="4468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682114" y="4504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682114" y="4504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716151" y="4544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716151" y="4544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764283" y="4595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764283" y="4595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877567" y="4683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877567" y="4683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900301" y="4695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900301" y="4695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917319" y="47026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917319" y="47026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922907" y="4704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922907" y="4704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934210" y="4709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934210" y="47090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007870" y="4721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007870" y="4721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013585" y="4721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013585" y="4721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047620" y="4718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047620" y="4718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500757" y="4336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500757" y="4336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654617" y="3871658"/>
            <a:ext cx="2304415" cy="650748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988877" y="4424616"/>
            <a:ext cx="519684" cy="55371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509133" y="4312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09133" y="4312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543169" y="4210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43169" y="4210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82792" y="4090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582792" y="4090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645150" y="3907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645150" y="3907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53659" y="3883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653659" y="3883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693283" y="3774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693283" y="3774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38621" y="3661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38621" y="36615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747130" y="3641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747130" y="3641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752719" y="3629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752719" y="3629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834888" y="34744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834888" y="34744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883021" y="3416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883021" y="3416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891529" y="3409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891529" y="3409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905753" y="3399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905753" y="33992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911341" y="3396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911341" y="3396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934075" y="3387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934075" y="3387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962396" y="3387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962396" y="3387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970904" y="3389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970904" y="3389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979414" y="3393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979414" y="3393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987922" y="3398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987922" y="33982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993510" y="3402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993510" y="3402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004814" y="3411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004814" y="3411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055867" y="3477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055867" y="3477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064377" y="3491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064377" y="3491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072885" y="3507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072885" y="3507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106795" y="3576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106795" y="3576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115303" y="3596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115303" y="3596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123813" y="3615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123813" y="3615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132321" y="3636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132321" y="3636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157848" y="3701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157848" y="3701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166358" y="3724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166358" y="3724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245605" y="3952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245605" y="39523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251321" y="3969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251321" y="3969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322186" y="4179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322186" y="4179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333490" y="4212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333490" y="4212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344792" y="4244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344792" y="42447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367398" y="4307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367398" y="4307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409944" y="4414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409944" y="44147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435471" y="4471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435471" y="44719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441059" y="4483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441059" y="4483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477889" y="4551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477889" y="4551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511925" y="4598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511925" y="4598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520433" y="4607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520433" y="4607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537452" y="4622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537452" y="4622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625208" y="4634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625208" y="4634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715886" y="4542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715886" y="4542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732905" y="45140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732905" y="45140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741414" y="4498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741414" y="4498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747002" y="4488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747002" y="4488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752717" y="4477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752717" y="44776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806565" y="4358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806565" y="4358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885813" y="4136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885813" y="4136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911340" y="4054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911340" y="4054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990588" y="3772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990588" y="3772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7004811" y="3718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004811" y="3718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010527" y="3696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010527" y="3696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024623" y="3640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7024623" y="36409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7050151" y="3538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7050151" y="3538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7064247" y="3480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064247" y="3480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106793" y="3303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106793" y="3303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143622" y="3145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143622" y="3145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160641" y="3071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160641" y="3071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194550" y="2922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194550" y="2922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237094" y="2734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237094" y="2734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 txBox="1"/>
          <p:nvPr/>
        </p:nvSpPr>
        <p:spPr>
          <a:xfrm>
            <a:off x="153441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31775000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6" name="object 576"/>
          <p:cNvSpPr txBox="1"/>
          <p:nvPr/>
        </p:nvSpPr>
        <p:spPr>
          <a:xfrm>
            <a:off x="295071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31775500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7" name="object 577"/>
          <p:cNvSpPr txBox="1"/>
          <p:nvPr/>
        </p:nvSpPr>
        <p:spPr>
          <a:xfrm>
            <a:off x="436702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31776000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8" name="object 578"/>
          <p:cNvSpPr txBox="1"/>
          <p:nvPr/>
        </p:nvSpPr>
        <p:spPr>
          <a:xfrm>
            <a:off x="578345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31776500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719975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31777000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594230" y="494788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594230" y="422812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594230" y="347501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594230" y="272190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594230" y="19687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60" dirty="0">
                <a:latin typeface="Arial"/>
                <a:cs typeface="Arial"/>
              </a:rPr>
              <a:t>O</a:t>
            </a:r>
            <a:r>
              <a:rPr sz="1200" b="1" dirty="0">
                <a:latin typeface="Arial"/>
                <a:cs typeface="Arial"/>
              </a:rPr>
              <a:t>TUD7A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31774773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261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587" name="object 58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3209163" y="4129532"/>
            <a:ext cx="4051300" cy="275590"/>
          </a:xfrm>
          <a:custGeom>
            <a:avLst/>
            <a:gdLst/>
            <a:ahLst/>
            <a:cxnLst/>
            <a:rect l="l" t="t" r="r" b="b"/>
            <a:pathLst>
              <a:path w="4051300" h="275589">
                <a:moveTo>
                  <a:pt x="0" y="275589"/>
                </a:moveTo>
                <a:lnTo>
                  <a:pt x="4050791" y="275589"/>
                </a:lnTo>
                <a:lnTo>
                  <a:pt x="4050791" y="0"/>
                </a:lnTo>
                <a:lnTo>
                  <a:pt x="0" y="0"/>
                </a:lnTo>
                <a:lnTo>
                  <a:pt x="0" y="2755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 txBox="1"/>
          <p:nvPr/>
        </p:nvSpPr>
        <p:spPr>
          <a:xfrm>
            <a:off x="4982464" y="4214874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90" name="object 590"/>
          <p:cNvSpPr/>
          <p:nvPr/>
        </p:nvSpPr>
        <p:spPr>
          <a:xfrm>
            <a:off x="2733167" y="3302634"/>
            <a:ext cx="4526915" cy="275590"/>
          </a:xfrm>
          <a:custGeom>
            <a:avLst/>
            <a:gdLst/>
            <a:ahLst/>
            <a:cxnLst/>
            <a:rect l="l" t="t" r="r" b="b"/>
            <a:pathLst>
              <a:path w="4526915" h="275589">
                <a:moveTo>
                  <a:pt x="0" y="275589"/>
                </a:moveTo>
                <a:lnTo>
                  <a:pt x="4526660" y="275589"/>
                </a:lnTo>
                <a:lnTo>
                  <a:pt x="4526660" y="0"/>
                </a:lnTo>
                <a:lnTo>
                  <a:pt x="0" y="0"/>
                </a:lnTo>
                <a:lnTo>
                  <a:pt x="0" y="2755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 txBox="1"/>
          <p:nvPr/>
        </p:nvSpPr>
        <p:spPr>
          <a:xfrm>
            <a:off x="4902453" y="338899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94" name="object 59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92" name="object 592"/>
          <p:cNvSpPr txBox="1"/>
          <p:nvPr/>
        </p:nvSpPr>
        <p:spPr>
          <a:xfrm>
            <a:off x="2733167" y="2751327"/>
            <a:ext cx="473075" cy="27559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2827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90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90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5130" y="2507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5130" y="2507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31772" y="254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31772" y="254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98828" y="2583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98828" y="2583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47724" y="2613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47724" y="2613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65758" y="2624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65758" y="2624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01825" y="2646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01825" y="2646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86916" y="269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86916" y="269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18361" y="2779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18361" y="2779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16277" y="2839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16277" y="2839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31645" y="2849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31645" y="2849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90954" y="2885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90954" y="2885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847595" y="2920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47595" y="2920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12569" y="3022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12569" y="3022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71751" y="3059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71751" y="3059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31060" y="3095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31060" y="3095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47010" y="3168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47010" y="3168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42260" y="3227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42260" y="3227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458211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458211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61335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61335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18435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18435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08604" y="35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808604" y="35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31845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31845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75660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75660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45714" y="3673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45714" y="3673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22929" y="3723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22929" y="3723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77615" y="38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77615" y="38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45002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445002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02228" y="402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02228" y="402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15054" y="403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15054" y="403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934586" y="4231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934586" y="4231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96435" y="4267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96435" y="4267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71111" y="431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71111" y="431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84065" y="4318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84065" y="4318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20134" y="4338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20134" y="4338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35501" y="4347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35501" y="4347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48911" y="4410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48911" y="4410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465320" y="4524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465320" y="4524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470527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470527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93640" y="4538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93640" y="4538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524628" y="455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524628" y="455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50409" y="4566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50409" y="4566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23003" y="4648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723003" y="4648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46244" y="465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46244" y="465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761610" y="4665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761610" y="4665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71897" y="4669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71897" y="4669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56988" y="470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56988" y="470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14086" y="4768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14086" y="4768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39867" y="4777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39867" y="4777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73396" y="478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73396" y="478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35245" y="4811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5245" y="4811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81600" y="482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1600" y="482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86807" y="4827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86807" y="4827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2173" y="483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2173" y="483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3448" y="4844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43448" y="4844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64022" y="485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64022" y="485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38826" y="4870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38826" y="4870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69686" y="4878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69686" y="4878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74894" y="487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74894" y="487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79973" y="4880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379973" y="4880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05754" y="488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05754" y="488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23789" y="4890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23789" y="4890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41822" y="4894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441822" y="4894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462396" y="489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462396" y="489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470144" y="4900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70144" y="4900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19622" y="4923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19622" y="4923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632450" y="4924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632450" y="4924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76721" y="493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76721" y="493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89676" y="4935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789676" y="4935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807709" y="493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807709" y="493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882385" y="49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882385" y="49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92672" y="493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92672" y="493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97879" y="493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97879" y="493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05627" y="4934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5627" y="4934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18453" y="4934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18453" y="4934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18910" y="4927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18910" y="4927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26658" y="492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6658" y="492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62726" y="4922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2726" y="4922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73140" y="4921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73140" y="4921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83427" y="4919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83427" y="4919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88507" y="4919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8507" y="4919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145276" y="491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45276" y="491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65850" y="4907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65850" y="4907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173596" y="490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73596" y="490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88964" y="4903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88964" y="4903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96710" y="4902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96710" y="4902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212204" y="4899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212204" y="4899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230239" y="4896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230239" y="4896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261100" y="4890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261100" y="4890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76594" y="4886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76594" y="4886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81801" y="488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81801" y="488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92088" y="4883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92088" y="4883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384797" y="4861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384797" y="4861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397752" y="485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397752" y="485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474967" y="4837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474967" y="4837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511035" y="4827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511035" y="4827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526530" y="482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526530" y="482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39483" y="4819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39483" y="4819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642481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642481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668261" y="477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668261" y="477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717156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717156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748144" y="4751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748144" y="4751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791959" y="473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791959" y="473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833107" y="472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833107" y="472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856348" y="4712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856348" y="4712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97496" y="4697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97496" y="4697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918197" y="4689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918197" y="4689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936231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936231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018655" y="4651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018655" y="4651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034148" y="4645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034148" y="4645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052182" y="463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052182" y="463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114031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114031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119111" y="4612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119111" y="4612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152640" y="4599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152640" y="4599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242809" y="456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242809" y="456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650364" y="5486400"/>
            <a:ext cx="5153025" cy="0"/>
          </a:xfrm>
          <a:custGeom>
            <a:avLst/>
            <a:gdLst/>
            <a:ahLst/>
            <a:cxnLst/>
            <a:rect l="l" t="t" r="r" b="b"/>
            <a:pathLst>
              <a:path w="5153025">
                <a:moveTo>
                  <a:pt x="0" y="0"/>
                </a:moveTo>
                <a:lnTo>
                  <a:pt x="515302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6503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9386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2268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5151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8033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914400" y="2389123"/>
            <a:ext cx="0" cy="3093720"/>
          </a:xfrm>
          <a:custGeom>
            <a:avLst/>
            <a:gdLst/>
            <a:ahLst/>
            <a:cxnLst/>
            <a:rect l="l" t="t" r="r" b="b"/>
            <a:pathLst>
              <a:path h="3093720">
                <a:moveTo>
                  <a:pt x="0" y="0"/>
                </a:moveTo>
                <a:lnTo>
                  <a:pt x="0" y="309346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822960" y="5482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822960" y="48639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822960" y="4245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22960" y="36264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822960" y="30077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822960" y="2389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149603" y="2493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149603" y="25019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153477" y="2501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178052" y="25106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178052" y="25191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181798" y="25192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234694" y="25453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234694" y="2553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238440" y="2553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301622" y="2586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301622" y="25949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305496" y="2594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350644" y="2616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350644" y="2630487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>
                <a:moveTo>
                  <a:pt x="0" y="0"/>
                </a:moveTo>
                <a:lnTo>
                  <a:pt x="35179" y="0"/>
                </a:lnTo>
              </a:path>
            </a:pathLst>
          </a:custGeom>
          <a:ln w="20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354391" y="2624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368678" y="2627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372425" y="2635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404747" y="26494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04747" y="26581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408493" y="26580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489710" y="2701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89710" y="27101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493583" y="2710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621155" y="2782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621155" y="27908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625028" y="2790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719072" y="2842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722945" y="2850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734566" y="2851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738312" y="2860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793748" y="2888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797621" y="28969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850517" y="2923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854263" y="2931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015363" y="30252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019236" y="30338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074672" y="3061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078418" y="3070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133854" y="3098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133854" y="31073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137727" y="3107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249804" y="3170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249804" y="3179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253678" y="3179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45182" y="3230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345182" y="3239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348928" y="32389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461132" y="3303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461132" y="3311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464879" y="3311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564129" y="3367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564129" y="33765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568003" y="3376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721355" y="34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721355" y="34759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725102" y="3475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811526" y="3524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811526" y="3533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815272" y="3533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834639" y="3539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834639" y="35481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838513" y="3548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878454" y="3567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878454" y="35761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882328" y="3576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048507" y="36767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048507" y="3685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052381" y="36853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125851" y="3726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125851" y="3735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129597" y="3735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280409" y="3825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280409" y="3834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284283" y="383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447922" y="393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447922" y="3941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451669" y="3941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605021" y="4031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605021" y="4044124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099" y="0"/>
                </a:lnTo>
              </a:path>
            </a:pathLst>
          </a:custGeom>
          <a:ln w="17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608895" y="4040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617976" y="4039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621722" y="4048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937380" y="42340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937380" y="4242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941254" y="4242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999229" y="4270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999229" y="42790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003103" y="4278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074033" y="4313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074033" y="4325937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29971" y="0"/>
                </a:lnTo>
              </a:path>
            </a:pathLst>
          </a:custGeom>
          <a:ln w="170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077779" y="4322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086859" y="43210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090733" y="43296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122928" y="4341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122928" y="4354512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8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126801" y="4350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138421" y="4350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142168" y="4358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251833" y="4413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251833" y="44218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255579" y="4421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379277" y="4116641"/>
            <a:ext cx="2971165" cy="124244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158239" y="2052320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2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186561" y="2072132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0"/>
                </a:moveTo>
                <a:lnTo>
                  <a:pt x="0" y="735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095121" y="2072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243202" y="2111629"/>
            <a:ext cx="0" cy="695960"/>
          </a:xfrm>
          <a:custGeom>
            <a:avLst/>
            <a:gdLst/>
            <a:ahLst/>
            <a:cxnLst/>
            <a:rect l="l" t="t" r="r" b="b"/>
            <a:pathLst>
              <a:path h="695960">
                <a:moveTo>
                  <a:pt x="0" y="0"/>
                </a:moveTo>
                <a:lnTo>
                  <a:pt x="0" y="695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151763" y="2111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310258" y="2157857"/>
            <a:ext cx="0" cy="650240"/>
          </a:xfrm>
          <a:custGeom>
            <a:avLst/>
            <a:gdLst/>
            <a:ahLst/>
            <a:cxnLst/>
            <a:rect l="l" t="t" r="r" b="b"/>
            <a:pathLst>
              <a:path h="650239">
                <a:moveTo>
                  <a:pt x="0" y="0"/>
                </a:moveTo>
                <a:lnTo>
                  <a:pt x="0" y="649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218819" y="2157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359153" y="2191385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0"/>
                </a:moveTo>
                <a:lnTo>
                  <a:pt x="0" y="616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267713" y="2191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377188" y="2203704"/>
            <a:ext cx="0" cy="603885"/>
          </a:xfrm>
          <a:custGeom>
            <a:avLst/>
            <a:gdLst/>
            <a:ahLst/>
            <a:cxnLst/>
            <a:rect l="l" t="t" r="r" b="b"/>
            <a:pathLst>
              <a:path h="603885">
                <a:moveTo>
                  <a:pt x="0" y="0"/>
                </a:moveTo>
                <a:lnTo>
                  <a:pt x="0" y="603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285747" y="2203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413255" y="2228214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5">
                <a:moveTo>
                  <a:pt x="0" y="0"/>
                </a:moveTo>
                <a:lnTo>
                  <a:pt x="0" y="5793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321816" y="2228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498346" y="2285619"/>
            <a:ext cx="0" cy="521970"/>
          </a:xfrm>
          <a:custGeom>
            <a:avLst/>
            <a:gdLst/>
            <a:ahLst/>
            <a:cxnLst/>
            <a:rect l="l" t="t" r="r" b="b"/>
            <a:pathLst>
              <a:path h="521969">
                <a:moveTo>
                  <a:pt x="0" y="0"/>
                </a:moveTo>
                <a:lnTo>
                  <a:pt x="0" y="521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498346" y="3113277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406905" y="3134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06905" y="22856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629791" y="2372741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629791" y="3113277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538350" y="3208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538350" y="2372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727707" y="2436748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727707" y="3113277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1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636267" y="3265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636267" y="2436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743075" y="2446782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743075" y="3113277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0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651635" y="32741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651635" y="2446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802383" y="2485135"/>
            <a:ext cx="0" cy="322580"/>
          </a:xfrm>
          <a:custGeom>
            <a:avLst/>
            <a:gdLst/>
            <a:ahLst/>
            <a:cxnLst/>
            <a:rect l="l" t="t" r="r" b="b"/>
            <a:pathLst>
              <a:path h="322580">
                <a:moveTo>
                  <a:pt x="0" y="0"/>
                </a:moveTo>
                <a:lnTo>
                  <a:pt x="0" y="3224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802383" y="3113277"/>
            <a:ext cx="0" cy="195580"/>
          </a:xfrm>
          <a:custGeom>
            <a:avLst/>
            <a:gdLst/>
            <a:ahLst/>
            <a:cxnLst/>
            <a:rect l="l" t="t" r="r" b="b"/>
            <a:pathLst>
              <a:path h="195579">
                <a:moveTo>
                  <a:pt x="0" y="0"/>
                </a:moveTo>
                <a:lnTo>
                  <a:pt x="0" y="195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710944" y="33088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710944" y="2485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859026" y="2521457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6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859026" y="3113277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9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767585" y="3342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767585" y="2521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023998" y="2625979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6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023998" y="3113277"/>
            <a:ext cx="0" cy="328295"/>
          </a:xfrm>
          <a:custGeom>
            <a:avLst/>
            <a:gdLst/>
            <a:ahLst/>
            <a:cxnLst/>
            <a:rect l="l" t="t" r="r" b="b"/>
            <a:pathLst>
              <a:path h="328295">
                <a:moveTo>
                  <a:pt x="0" y="0"/>
                </a:moveTo>
                <a:lnTo>
                  <a:pt x="0" y="3282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932558" y="3441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932558" y="26259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083180" y="2663189"/>
            <a:ext cx="0" cy="144780"/>
          </a:xfrm>
          <a:custGeom>
            <a:avLst/>
            <a:gdLst/>
            <a:ahLst/>
            <a:cxnLst/>
            <a:rect l="l" t="t" r="r" b="b"/>
            <a:pathLst>
              <a:path h="144780">
                <a:moveTo>
                  <a:pt x="0" y="0"/>
                </a:moveTo>
                <a:lnTo>
                  <a:pt x="0" y="144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083180" y="3113277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991741" y="3477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991741" y="26631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142489" y="2700273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142489" y="3113277"/>
            <a:ext cx="0" cy="401320"/>
          </a:xfrm>
          <a:custGeom>
            <a:avLst/>
            <a:gdLst/>
            <a:ahLst/>
            <a:cxnLst/>
            <a:rect l="l" t="t" r="r" b="b"/>
            <a:pathLst>
              <a:path h="401320">
                <a:moveTo>
                  <a:pt x="0" y="0"/>
                </a:moveTo>
                <a:lnTo>
                  <a:pt x="0" y="4010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051050" y="3514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051050" y="2700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258441" y="2772536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258441" y="3113277"/>
            <a:ext cx="0" cy="473075"/>
          </a:xfrm>
          <a:custGeom>
            <a:avLst/>
            <a:gdLst/>
            <a:ahLst/>
            <a:cxnLst/>
            <a:rect l="l" t="t" r="r" b="b"/>
            <a:pathLst>
              <a:path h="473075">
                <a:moveTo>
                  <a:pt x="0" y="0"/>
                </a:moveTo>
                <a:lnTo>
                  <a:pt x="0" y="473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167001" y="35863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167001" y="2772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353691" y="3113277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2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262251" y="3646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469642" y="3113277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378201" y="3719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572766" y="3113277"/>
            <a:ext cx="0" cy="671830"/>
          </a:xfrm>
          <a:custGeom>
            <a:avLst/>
            <a:gdLst/>
            <a:ahLst/>
            <a:cxnLst/>
            <a:rect l="l" t="t" r="r" b="b"/>
            <a:pathLst>
              <a:path h="671829">
                <a:moveTo>
                  <a:pt x="0" y="0"/>
                </a:moveTo>
                <a:lnTo>
                  <a:pt x="0" y="671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481326" y="3785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729864" y="3113277"/>
            <a:ext cx="0" cy="772160"/>
          </a:xfrm>
          <a:custGeom>
            <a:avLst/>
            <a:gdLst/>
            <a:ahLst/>
            <a:cxnLst/>
            <a:rect l="l" t="t" r="r" b="b"/>
            <a:pathLst>
              <a:path h="772160">
                <a:moveTo>
                  <a:pt x="0" y="0"/>
                </a:moveTo>
                <a:lnTo>
                  <a:pt x="0" y="7721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638425" y="3885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820035" y="3123564"/>
            <a:ext cx="0" cy="819785"/>
          </a:xfrm>
          <a:custGeom>
            <a:avLst/>
            <a:gdLst/>
            <a:ahLst/>
            <a:cxnLst/>
            <a:rect l="l" t="t" r="r" b="b"/>
            <a:pathLst>
              <a:path h="819785">
                <a:moveTo>
                  <a:pt x="0" y="8196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728595" y="3943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728595" y="3123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843276" y="3138297"/>
            <a:ext cx="0" cy="819785"/>
          </a:xfrm>
          <a:custGeom>
            <a:avLst/>
            <a:gdLst/>
            <a:ahLst/>
            <a:cxnLst/>
            <a:rect l="l" t="t" r="r" b="b"/>
            <a:pathLst>
              <a:path h="819785">
                <a:moveTo>
                  <a:pt x="0" y="8197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751835" y="39580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751835" y="31382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887091" y="3166236"/>
            <a:ext cx="0" cy="820419"/>
          </a:xfrm>
          <a:custGeom>
            <a:avLst/>
            <a:gdLst/>
            <a:ahLst/>
            <a:cxnLst/>
            <a:rect l="l" t="t" r="r" b="b"/>
            <a:pathLst>
              <a:path h="820420">
                <a:moveTo>
                  <a:pt x="0" y="8199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795651" y="3986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795651" y="3166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057144" y="3275457"/>
            <a:ext cx="0" cy="819785"/>
          </a:xfrm>
          <a:custGeom>
            <a:avLst/>
            <a:gdLst/>
            <a:ahLst/>
            <a:cxnLst/>
            <a:rect l="l" t="t" r="r" b="b"/>
            <a:pathLst>
              <a:path h="819785">
                <a:moveTo>
                  <a:pt x="0" y="8197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965704" y="4095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965704" y="3275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134360" y="3325495"/>
            <a:ext cx="0" cy="819150"/>
          </a:xfrm>
          <a:custGeom>
            <a:avLst/>
            <a:gdLst/>
            <a:ahLst/>
            <a:cxnLst/>
            <a:rect l="l" t="t" r="r" b="b"/>
            <a:pathLst>
              <a:path h="819150">
                <a:moveTo>
                  <a:pt x="0" y="8191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042920" y="4144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042920" y="3325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289046" y="3425190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8182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197605" y="4243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197605" y="3425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456432" y="3532504"/>
            <a:ext cx="0" cy="817880"/>
          </a:xfrm>
          <a:custGeom>
            <a:avLst/>
            <a:gdLst/>
            <a:ahLst/>
            <a:cxnLst/>
            <a:rect l="l" t="t" r="r" b="b"/>
            <a:pathLst>
              <a:path h="817879">
                <a:moveTo>
                  <a:pt x="0" y="8173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364991" y="4349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364991" y="3532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613658" y="3631438"/>
            <a:ext cx="0" cy="817880"/>
          </a:xfrm>
          <a:custGeom>
            <a:avLst/>
            <a:gdLst/>
            <a:ahLst/>
            <a:cxnLst/>
            <a:rect l="l" t="t" r="r" b="b"/>
            <a:pathLst>
              <a:path h="817879">
                <a:moveTo>
                  <a:pt x="0" y="8173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522217" y="44488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522217" y="3631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626484" y="3639439"/>
            <a:ext cx="0" cy="817880"/>
          </a:xfrm>
          <a:custGeom>
            <a:avLst/>
            <a:gdLst/>
            <a:ahLst/>
            <a:cxnLst/>
            <a:rect l="l" t="t" r="r" b="b"/>
            <a:pathLst>
              <a:path h="817879">
                <a:moveTo>
                  <a:pt x="0" y="8173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535045" y="44568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535045" y="3639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946016" y="3832352"/>
            <a:ext cx="0" cy="821055"/>
          </a:xfrm>
          <a:custGeom>
            <a:avLst/>
            <a:gdLst/>
            <a:ahLst/>
            <a:cxnLst/>
            <a:rect l="l" t="t" r="r" b="b"/>
            <a:pathLst>
              <a:path h="821054">
                <a:moveTo>
                  <a:pt x="0" y="8205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854577" y="4652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854577" y="3832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007865" y="3868165"/>
            <a:ext cx="0" cy="821690"/>
          </a:xfrm>
          <a:custGeom>
            <a:avLst/>
            <a:gdLst/>
            <a:ahLst/>
            <a:cxnLst/>
            <a:rect l="l" t="t" r="r" b="b"/>
            <a:pathLst>
              <a:path h="821689">
                <a:moveTo>
                  <a:pt x="0" y="8216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916426" y="4689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916426" y="3868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082541" y="3910710"/>
            <a:ext cx="0" cy="823594"/>
          </a:xfrm>
          <a:custGeom>
            <a:avLst/>
            <a:gdLst/>
            <a:ahLst/>
            <a:cxnLst/>
            <a:rect l="l" t="t" r="r" b="b"/>
            <a:pathLst>
              <a:path h="823595">
                <a:moveTo>
                  <a:pt x="0" y="8230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991102" y="4733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991102" y="3910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095496" y="3918077"/>
            <a:ext cx="0" cy="823594"/>
          </a:xfrm>
          <a:custGeom>
            <a:avLst/>
            <a:gdLst/>
            <a:ahLst/>
            <a:cxnLst/>
            <a:rect l="l" t="t" r="r" b="b"/>
            <a:pathLst>
              <a:path h="823595">
                <a:moveTo>
                  <a:pt x="0" y="8232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004055" y="47412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004055" y="39180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131564" y="3938270"/>
            <a:ext cx="0" cy="824230"/>
          </a:xfrm>
          <a:custGeom>
            <a:avLst/>
            <a:gdLst/>
            <a:ahLst/>
            <a:cxnLst/>
            <a:rect l="l" t="t" r="r" b="b"/>
            <a:pathLst>
              <a:path h="824229">
                <a:moveTo>
                  <a:pt x="0" y="8238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040123" y="47621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040123" y="3938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146930" y="3946778"/>
            <a:ext cx="0" cy="824230"/>
          </a:xfrm>
          <a:custGeom>
            <a:avLst/>
            <a:gdLst/>
            <a:ahLst/>
            <a:cxnLst/>
            <a:rect l="l" t="t" r="r" b="b"/>
            <a:pathLst>
              <a:path h="824229">
                <a:moveTo>
                  <a:pt x="0" y="8242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55490" y="4771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055490" y="3946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260341" y="4008754"/>
            <a:ext cx="0" cy="826769"/>
          </a:xfrm>
          <a:custGeom>
            <a:avLst/>
            <a:gdLst/>
            <a:ahLst/>
            <a:cxnLst/>
            <a:rect l="l" t="t" r="r" b="b"/>
            <a:pathLst>
              <a:path h="826770">
                <a:moveTo>
                  <a:pt x="0" y="8262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168902" y="48350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168902" y="4008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498080" y="2654680"/>
            <a:ext cx="0" cy="2140585"/>
          </a:xfrm>
          <a:custGeom>
            <a:avLst/>
            <a:gdLst/>
            <a:ahLst/>
            <a:cxnLst/>
            <a:rect l="l" t="t" r="r" b="b"/>
            <a:pathLst>
              <a:path h="2140585">
                <a:moveTo>
                  <a:pt x="0" y="214007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498080" y="47947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498080" y="44890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498080" y="4183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498080" y="3877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498080" y="3571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498080" y="32661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498080" y="2960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498080" y="2654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 txBox="1"/>
          <p:nvPr/>
        </p:nvSpPr>
        <p:spPr>
          <a:xfrm>
            <a:off x="7668259" y="3206493"/>
            <a:ext cx="1165860" cy="16687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2229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229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7668259" y="290080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7668259" y="259511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1141094" y="2484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141094" y="2484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169416" y="2502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169416" y="2502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226058" y="2536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226058" y="2536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293113" y="2577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293113" y="2577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342008" y="2607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342008" y="2607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360042" y="2618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360042" y="2618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396111" y="2640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396111" y="2640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481200" y="2693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481200" y="2693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612646" y="2773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612646" y="2773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710563" y="2833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710563" y="2833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725929" y="2843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725929" y="2843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785239" y="2879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785239" y="2879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841880" y="2914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841880" y="2914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006854" y="3016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006854" y="3016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066035" y="30533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066035" y="30533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125345" y="3090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125345" y="3090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241295" y="31623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241295" y="31623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336545" y="3221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336545" y="3221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452497" y="3294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452497" y="3294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555620" y="3359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555620" y="3359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712720" y="3458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712720" y="3458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802889" y="3516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802889" y="3516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826130" y="3530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826130" y="3530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869945" y="3559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869945" y="3559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039998" y="3668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039998" y="3668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117214" y="3717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117214" y="3717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271901" y="3817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271901" y="3817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439286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439286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596513" y="4022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596513" y="4022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609340" y="403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609340" y="403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928871" y="4225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928871" y="4225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990721" y="4261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990721" y="4261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065396" y="4305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065396" y="4305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078351" y="4312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078351" y="4312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114419" y="4332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114419" y="4332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129785" y="43417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129785" y="43417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243196" y="4404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243196" y="4404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459604" y="4518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459604" y="4518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464811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464811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487926" y="4533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487926" y="4533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518914" y="454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518914" y="454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544695" y="4561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544695" y="4561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717288" y="4642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717288" y="4642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740528" y="4652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740528" y="4652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755896" y="4659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755896" y="4659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766183" y="4664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766183" y="4664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851272" y="4700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851272" y="4700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008371" y="47626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008371" y="47626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034153" y="4772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034153" y="4772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067680" y="4784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067680" y="4784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129529" y="4805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129529" y="4805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175884" y="4820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175884" y="4820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181091" y="4821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181091" y="4821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196459" y="4826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196459" y="4826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237734" y="4839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237734" y="4839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258308" y="4844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258308" y="4844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333110" y="4864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333110" y="4864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363971" y="487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363971" y="487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369178" y="4873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369178" y="4873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374259" y="4875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374259" y="4875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400040" y="4880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400040" y="4880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418073" y="4884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418073" y="4884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436108" y="4888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436108" y="4888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456682" y="4892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456682" y="4892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464428" y="4894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464428" y="4894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613908" y="4917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613908" y="4917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626734" y="4919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626734" y="4919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766244" y="4808918"/>
            <a:ext cx="806576" cy="16065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636766" y="4781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636766" y="4781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662546" y="477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662546" y="477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711442" y="475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711442" y="475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742430" y="4745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742430" y="4745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786244" y="473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786244" y="473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827393" y="4715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827393" y="4715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850633" y="4707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850633" y="4707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891781" y="4691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891781" y="4691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912482" y="4684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912482" y="4684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930517" y="4677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930517" y="4677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012940" y="4645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012940" y="4645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7028433" y="4639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7028433" y="4639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7046468" y="4632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046468" y="4632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108317" y="4608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108317" y="4608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113396" y="4606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113396" y="4606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146925" y="4593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146925" y="4593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237094" y="4557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237094" y="4557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 txBox="1"/>
          <p:nvPr/>
        </p:nvSpPr>
        <p:spPr>
          <a:xfrm>
            <a:off x="1415161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0" name="object 640"/>
          <p:cNvSpPr txBox="1"/>
          <p:nvPr/>
        </p:nvSpPr>
        <p:spPr>
          <a:xfrm>
            <a:off x="2703448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399173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528002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656818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594230" y="535720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594230" y="473845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594230" y="411971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594230" y="350096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594230" y="291570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594230" y="229695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IFT140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1582309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7.8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30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914400" y="2807589"/>
            <a:ext cx="6583680" cy="306070"/>
          </a:xfrm>
          <a:custGeom>
            <a:avLst/>
            <a:gdLst/>
            <a:ahLst/>
            <a:cxnLst/>
            <a:rect l="l" t="t" r="r" b="b"/>
            <a:pathLst>
              <a:path w="6583680" h="306069">
                <a:moveTo>
                  <a:pt x="0" y="0"/>
                </a:moveTo>
                <a:lnTo>
                  <a:pt x="0" y="305688"/>
                </a:lnTo>
                <a:lnTo>
                  <a:pt x="6583680" y="305688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 txBox="1"/>
          <p:nvPr/>
        </p:nvSpPr>
        <p:spPr>
          <a:xfrm>
            <a:off x="7146290" y="291591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6" name="object 65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55" name="object 65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0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0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9227" y="460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9227" y="460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99463" y="460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99463" y="460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6961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6961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53692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53692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41907" y="460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41907" y="460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97913" y="4600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97913" y="4600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48714" y="460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48714" y="460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04720" y="460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04720" y="460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72539" y="460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72539" y="460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89429" y="4601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89429" y="4601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91157" y="460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91157" y="460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09826" y="460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09826" y="460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52244" y="4605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52244" y="4605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14982" y="460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14982" y="460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18410" y="460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18410" y="460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45461" y="4607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45461" y="4607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69604" y="4608385"/>
            <a:ext cx="724281" cy="8686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22219" y="468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22219" y="468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64636" y="4685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64636" y="4685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98545" y="4688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98545" y="4688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101975" y="4688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101975" y="4688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129026" y="4691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29026" y="4691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51123" y="4692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51123" y="4692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66364" y="4694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66364" y="4694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73095" y="4694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73095" y="4694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54502" y="4700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54502" y="4700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335909" y="4705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335909" y="4705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24122" y="4714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24122" y="4714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66540" y="4715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66540" y="4715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75050" y="4715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75050" y="4715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03878" y="4715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03878" y="4715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59759" y="471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59759" y="471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27653" y="4712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27653" y="4712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37813" y="471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37813" y="471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41241" y="4711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41241" y="4711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48048" y="4704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48048" y="4704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90542" y="4690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90542" y="4690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15942" y="4686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15942" y="4686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49852" y="468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49852" y="468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268596" y="4661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68596" y="4661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17821" y="4628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417821" y="4628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499228" y="4605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499228" y="4605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22978" y="4598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22978" y="4598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29709" y="4596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29709" y="4596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07686" y="4570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07686" y="4570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38294" y="4560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38294" y="4560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84014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84014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697603" y="453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697603" y="453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01032" y="453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701032" y="453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721352" y="452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721352" y="452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753483" y="4515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753483" y="4515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767071" y="4509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767071" y="4509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770501" y="4508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770501" y="4508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790821" y="4499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790821" y="4499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821428" y="4486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821428" y="4486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836667" y="4479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836667" y="4479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848478" y="4474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848478" y="4474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865496" y="4466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865496" y="4466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868798" y="446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868798" y="446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889246" y="445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89246" y="445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895977" y="4404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895977" y="4404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990972" y="4400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990972" y="4400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997703" y="4394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997703" y="4394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009641" y="429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09641" y="429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80838" y="4289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180838" y="4289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90997" y="426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90997" y="426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35066" y="4203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35066" y="4203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323332" y="4165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323332" y="4165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379211" y="4075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379211" y="4075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499925" y="3425253"/>
            <a:ext cx="824357" cy="67208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345809" y="333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45809" y="333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474714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474714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574663" y="3213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574663" y="3213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632320" y="3186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632320" y="3186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668007" y="3113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668007" y="3113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764655" y="307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764655" y="307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818883" y="2956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818883" y="2956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974840" y="290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974840" y="290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041006" y="288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041006" y="288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068184" y="2756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068184" y="2756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242809" y="445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242809" y="445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64946" y="5486400"/>
            <a:ext cx="5935345" cy="0"/>
          </a:xfrm>
          <a:custGeom>
            <a:avLst/>
            <a:gdLst/>
            <a:ahLst/>
            <a:cxnLst/>
            <a:rect l="l" t="t" r="r" b="b"/>
            <a:pathLst>
              <a:path w="5935345">
                <a:moveTo>
                  <a:pt x="0" y="0"/>
                </a:moveTo>
                <a:lnTo>
                  <a:pt x="593483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9649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8127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6606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5085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3563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0420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0520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8997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914400" y="2446782"/>
            <a:ext cx="0" cy="2091055"/>
          </a:xfrm>
          <a:custGeom>
            <a:avLst/>
            <a:gdLst/>
            <a:ahLst/>
            <a:cxnLst/>
            <a:rect l="l" t="t" r="r" b="b"/>
            <a:pathLst>
              <a:path h="2091054">
                <a:moveTo>
                  <a:pt x="0" y="0"/>
                </a:moveTo>
                <a:lnTo>
                  <a:pt x="0" y="209067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45374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22960" y="349211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22960" y="2446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062037" y="2047557"/>
            <a:ext cx="6288405" cy="331152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986017" y="3020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089586" y="3010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002909" y="3007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11366" y="299453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019927" y="2994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28258" y="2959989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2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036817" y="2959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72453" y="2930779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081014" y="2930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09665" y="2889504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3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118225" y="2889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2242" y="2881629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4">
                <a:moveTo>
                  <a:pt x="0" y="0"/>
                </a:moveTo>
                <a:lnTo>
                  <a:pt x="0" y="1311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170803" y="2881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72403" y="2853563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180963" y="28535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308090" y="2814827"/>
            <a:ext cx="0" cy="198120"/>
          </a:xfrm>
          <a:custGeom>
            <a:avLst/>
            <a:gdLst/>
            <a:ahLst/>
            <a:cxnLst/>
            <a:rect l="l" t="t" r="r" b="b"/>
            <a:pathLst>
              <a:path h="198119">
                <a:moveTo>
                  <a:pt x="0" y="0"/>
                </a:moveTo>
                <a:lnTo>
                  <a:pt x="0" y="197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16650" y="2814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57239" y="2712339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65798" y="27123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486144" y="2631567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94703" y="2631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498080" y="2890392"/>
            <a:ext cx="0" cy="1714500"/>
          </a:xfrm>
          <a:custGeom>
            <a:avLst/>
            <a:gdLst/>
            <a:ahLst/>
            <a:cxnLst/>
            <a:rect l="l" t="t" r="r" b="b"/>
            <a:pathLst>
              <a:path h="1714500">
                <a:moveTo>
                  <a:pt x="0" y="171450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498080" y="4604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498080" y="43600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498080" y="4115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498080" y="38701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498080" y="36252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498080" y="3380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498080" y="3135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498080" y="2890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 txBox="1"/>
          <p:nvPr/>
        </p:nvSpPr>
        <p:spPr>
          <a:xfrm>
            <a:off x="7668259" y="3320539"/>
            <a:ext cx="1165860" cy="13646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193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7850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7668259" y="307568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7668259" y="283070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729741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577594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242544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3273297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412115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496900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5816853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666470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594230" y="441194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594230" y="339995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594230" y="235461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IFT140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1585114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133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914400" y="3012820"/>
            <a:ext cx="6583680" cy="245110"/>
          </a:xfrm>
          <a:custGeom>
            <a:avLst/>
            <a:gdLst/>
            <a:ahLst/>
            <a:cxnLst/>
            <a:rect l="l" t="t" r="r" b="b"/>
            <a:pathLst>
              <a:path w="6583680" h="245110">
                <a:moveTo>
                  <a:pt x="0" y="0"/>
                </a:moveTo>
                <a:lnTo>
                  <a:pt x="0" y="244982"/>
                </a:lnTo>
                <a:lnTo>
                  <a:pt x="6583680" y="244982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 txBox="1"/>
          <p:nvPr/>
        </p:nvSpPr>
        <p:spPr>
          <a:xfrm>
            <a:off x="7146290" y="309079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29" name="object 2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28" name="object 22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807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807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5572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5572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47521" y="2789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47521" y="2789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62861" y="2733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62861" y="2733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29232" y="270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29232" y="270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37995" y="2704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37995" y="2704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90573" y="2695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90573" y="2695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38705" y="2688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38705" y="2688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56625" y="2586037"/>
            <a:ext cx="842518" cy="11137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968625" y="2583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968625" y="2583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994914" y="2583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994914" y="2583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152520" y="2579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152520" y="2579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239706" y="2562288"/>
            <a:ext cx="855726" cy="4368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4172965" y="2566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4172965" y="2566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4238625" y="2566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238625" y="2566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256151" y="2566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256151" y="2566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4304284" y="2566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4304284" y="2566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369942" y="2566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369942" y="2566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453128" y="256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453128" y="256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527677" y="2571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527677" y="2571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558284" y="2573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558284" y="2573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615179" y="2576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615179" y="2576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632705" y="2578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632705" y="2578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641469" y="2579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641469" y="2579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654677" y="2580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654677" y="2580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685284" y="2583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685284" y="2583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715890" y="2586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715890" y="2586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733416" y="2588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733416" y="2588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742179" y="2590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742179" y="2590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772914" y="2594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772914" y="2594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785995" y="2596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785995" y="2596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877942" y="2612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77942" y="2612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930521" y="262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930521" y="262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956809" y="2630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956809" y="2630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969890" y="2633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969890" y="2633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00625" y="2641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00625" y="2641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71440" y="2700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71440" y="2700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359653" y="2792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359653" y="2792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12232" y="2822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412232" y="2822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56046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56046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77890" y="286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477890" y="286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508625" y="288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08625" y="288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47995" y="291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547995" y="291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74284" y="293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74284" y="293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583046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583046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57469" y="2993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57469" y="2993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806440" y="3117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806440" y="3117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889625" y="3192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889625" y="3192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20232" y="3220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920232" y="3220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323203" y="364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323203" y="364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340728" y="3661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340728" y="3661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498335" y="3845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498335" y="3845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507098" y="3855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507098" y="3855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717283" y="4113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717283" y="4113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743572" y="4146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743572" y="4146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769861" y="4179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769861" y="4179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796151" y="4212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796151" y="4212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028180" y="4511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028180" y="4511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242809" y="4791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242809" y="47918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118869" y="5486400"/>
            <a:ext cx="6131560" cy="0"/>
          </a:xfrm>
          <a:custGeom>
            <a:avLst/>
            <a:gdLst/>
            <a:ahLst/>
            <a:cxnLst/>
            <a:rect l="l" t="t" r="r" b="b"/>
            <a:pathLst>
              <a:path w="6131559">
                <a:moveTo>
                  <a:pt x="0" y="0"/>
                </a:moveTo>
                <a:lnTo>
                  <a:pt x="613105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11886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9946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287058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74637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62229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980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3740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2499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914400" y="1963927"/>
            <a:ext cx="0" cy="3112135"/>
          </a:xfrm>
          <a:custGeom>
            <a:avLst/>
            <a:gdLst/>
            <a:ahLst/>
            <a:cxnLst/>
            <a:rect l="l" t="t" r="r" b="b"/>
            <a:pathLst>
              <a:path h="3112135">
                <a:moveTo>
                  <a:pt x="0" y="0"/>
                </a:moveTo>
                <a:lnTo>
                  <a:pt x="0" y="31121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22960" y="50760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22960" y="4557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072002" y="4038600"/>
            <a:ext cx="4426585" cy="0"/>
          </a:xfrm>
          <a:custGeom>
            <a:avLst/>
            <a:gdLst/>
            <a:ahLst/>
            <a:cxnLst/>
            <a:rect l="l" t="t" r="r" b="b"/>
            <a:pathLst>
              <a:path w="4426584">
                <a:moveTo>
                  <a:pt x="0" y="0"/>
                </a:moveTo>
                <a:lnTo>
                  <a:pt x="442607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4038600"/>
            <a:ext cx="1487170" cy="0"/>
          </a:xfrm>
          <a:custGeom>
            <a:avLst/>
            <a:gdLst/>
            <a:ahLst/>
            <a:cxnLst/>
            <a:rect l="l" t="t" r="r" b="b"/>
            <a:pathLst>
              <a:path w="1487170">
                <a:moveTo>
                  <a:pt x="0" y="0"/>
                </a:moveTo>
                <a:lnTo>
                  <a:pt x="148704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22960" y="3519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22960" y="3001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2482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22960" y="1963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149730" y="2810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149730" y="28186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153477" y="28187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158366" y="2808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158366" y="2817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162240" y="2817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250441" y="2791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250441" y="28004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254188" y="2800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65655" y="2736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65655" y="2744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69529" y="2744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732152" y="2708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732152" y="2716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735899" y="27169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740916" y="27070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740916" y="2715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744662" y="27155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793367" y="2698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793367" y="2707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797240" y="2707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41626" y="2691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841626" y="26996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845373" y="26995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964182" y="2672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964182" y="26812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968055" y="2681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025523" y="2663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025523" y="26724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029396" y="26725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082419" y="2656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082419" y="2664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086292" y="2664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095626" y="26544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095626" y="2663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099373" y="2662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156967" y="26465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156967" y="26551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160714" y="2655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222626" y="2638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222626" y="2647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226373" y="26471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275204" y="26324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275204" y="26410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278951" y="26410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332101" y="2626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332101" y="26348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335847" y="26349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345182" y="2624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345182" y="26335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349055" y="2633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358389" y="2623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358389" y="26322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362136" y="2632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402204" y="2619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402204" y="2627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405951" y="2627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432811" y="2616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432811" y="2625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436558" y="26250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507233" y="2610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507233" y="2617660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>
                <a:moveTo>
                  <a:pt x="0" y="0"/>
                </a:moveTo>
                <a:lnTo>
                  <a:pt x="43434" y="0"/>
                </a:lnTo>
              </a:path>
            </a:pathLst>
          </a:custGeom>
          <a:ln w="1168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511107" y="2618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524760" y="2608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528633" y="26172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533523" y="26080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537396" y="26166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564129" y="2605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564129" y="2614041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907" y="0"/>
                </a:lnTo>
              </a:path>
            </a:pathLst>
          </a:custGeom>
          <a:ln w="100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568003" y="2614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572892" y="26051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576766" y="26137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607945" y="26027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607945" y="2610929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353" y="0"/>
                </a:lnTo>
              </a:path>
            </a:pathLst>
          </a:custGeom>
          <a:ln w="104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611818" y="26113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621152" y="2601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624899" y="2610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708655" y="2596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708655" y="2603817"/>
            <a:ext cx="83185" cy="0"/>
          </a:xfrm>
          <a:custGeom>
            <a:avLst/>
            <a:gdLst/>
            <a:ahLst/>
            <a:cxnLst/>
            <a:rect l="l" t="t" r="r" b="b"/>
            <a:pathLst>
              <a:path w="83185">
                <a:moveTo>
                  <a:pt x="0" y="0"/>
                </a:moveTo>
                <a:lnTo>
                  <a:pt x="82931" y="0"/>
                </a:lnTo>
              </a:path>
            </a:pathLst>
          </a:custGeom>
          <a:ln w="12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712529" y="2605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730626" y="25957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734373" y="2604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756916" y="25943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760662" y="26029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74442" y="2593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778188" y="2602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971419" y="25866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971419" y="2594800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>
                <a:moveTo>
                  <a:pt x="0" y="0"/>
                </a:moveTo>
                <a:lnTo>
                  <a:pt x="43433" y="0"/>
                </a:lnTo>
              </a:path>
            </a:pathLst>
          </a:custGeom>
          <a:ln w="101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975292" y="25951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997707" y="25858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001581" y="2594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067748" y="2047557"/>
            <a:ext cx="2960116" cy="970788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809234" y="31200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809234" y="31285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813107" y="3128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892419" y="3194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892419" y="3203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896292" y="32035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923153" y="32236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923153" y="32321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926899" y="32322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325996" y="36438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325996" y="36525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29870" y="3652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43522" y="36638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343522" y="36724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347396" y="36723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501129" y="3847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501129" y="38564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05003" y="3856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509893" y="3858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509893" y="38668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513766" y="3866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720205" y="4116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720205" y="41247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723951" y="41246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746367" y="4149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746367" y="4157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750240" y="4157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72656" y="4182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72656" y="41907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776529" y="4190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798944" y="4215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798944" y="42240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802818" y="4224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031101" y="4514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031101" y="4522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034847" y="4522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245731" y="4794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245731" y="4803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249477" y="4803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58239" y="2192782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0"/>
                </a:moveTo>
                <a:lnTo>
                  <a:pt x="0" y="6629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158239" y="3133979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6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066800" y="344290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643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066800" y="219290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643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167002" y="2193035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0"/>
                </a:moveTo>
                <a:lnTo>
                  <a:pt x="0" y="662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167002" y="3133979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7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258950" y="2194305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0"/>
                </a:moveTo>
                <a:lnTo>
                  <a:pt x="0" y="661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258950" y="3133979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2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167511" y="3406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167511" y="2194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74291" y="2185289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0"/>
                </a:moveTo>
                <a:lnTo>
                  <a:pt x="0" y="670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574291" y="3133979"/>
            <a:ext cx="0" cy="170180"/>
          </a:xfrm>
          <a:custGeom>
            <a:avLst/>
            <a:gdLst/>
            <a:ahLst/>
            <a:cxnLst/>
            <a:rect l="l" t="t" r="r" b="b"/>
            <a:pathLst>
              <a:path h="170179">
                <a:moveTo>
                  <a:pt x="0" y="0"/>
                </a:moveTo>
                <a:lnTo>
                  <a:pt x="0" y="1701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82852" y="33041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82852" y="2185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740661" y="2172461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0"/>
                </a:moveTo>
                <a:lnTo>
                  <a:pt x="0" y="683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740661" y="3133979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649222" y="326047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642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649222" y="2172017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642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749425" y="2171573"/>
            <a:ext cx="0" cy="684530"/>
          </a:xfrm>
          <a:custGeom>
            <a:avLst/>
            <a:gdLst/>
            <a:ahLst/>
            <a:cxnLst/>
            <a:rect l="l" t="t" r="r" b="b"/>
            <a:pathLst>
              <a:path h="684530">
                <a:moveTo>
                  <a:pt x="0" y="0"/>
                </a:moveTo>
                <a:lnTo>
                  <a:pt x="0" y="684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749425" y="3133979"/>
            <a:ext cx="0" cy="125730"/>
          </a:xfrm>
          <a:custGeom>
            <a:avLst/>
            <a:gdLst/>
            <a:ahLst/>
            <a:cxnLst/>
            <a:rect l="l" t="t" r="r" b="b"/>
            <a:pathLst>
              <a:path h="125729">
                <a:moveTo>
                  <a:pt x="0" y="0"/>
                </a:moveTo>
                <a:lnTo>
                  <a:pt x="0" y="1254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802002" y="2166492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0"/>
                </a:moveTo>
                <a:lnTo>
                  <a:pt x="0" y="6892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802002" y="3133979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37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710563" y="3247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710563" y="2166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850135" y="2161413"/>
            <a:ext cx="0" cy="694690"/>
          </a:xfrm>
          <a:custGeom>
            <a:avLst/>
            <a:gdLst/>
            <a:ahLst/>
            <a:cxnLst/>
            <a:rect l="l" t="t" r="r" b="b"/>
            <a:pathLst>
              <a:path h="694689">
                <a:moveTo>
                  <a:pt x="0" y="0"/>
                </a:moveTo>
                <a:lnTo>
                  <a:pt x="0" y="6943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850135" y="3133979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37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758695" y="3237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758695" y="21614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972817" y="2147570"/>
            <a:ext cx="0" cy="708660"/>
          </a:xfrm>
          <a:custGeom>
            <a:avLst/>
            <a:gdLst/>
            <a:ahLst/>
            <a:cxnLst/>
            <a:rect l="l" t="t" r="r" b="b"/>
            <a:pathLst>
              <a:path h="708660">
                <a:moveTo>
                  <a:pt x="0" y="0"/>
                </a:moveTo>
                <a:lnTo>
                  <a:pt x="0" y="708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972817" y="3133979"/>
            <a:ext cx="0" cy="81280"/>
          </a:xfrm>
          <a:custGeom>
            <a:avLst/>
            <a:gdLst/>
            <a:ahLst/>
            <a:cxnLst/>
            <a:rect l="l" t="t" r="r" b="b"/>
            <a:pathLst>
              <a:path h="81280">
                <a:moveTo>
                  <a:pt x="0" y="0"/>
                </a:moveTo>
                <a:lnTo>
                  <a:pt x="0" y="80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881377" y="3214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881377" y="2147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034158" y="2140330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4">
                <a:moveTo>
                  <a:pt x="0" y="0"/>
                </a:moveTo>
                <a:lnTo>
                  <a:pt x="0" y="715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034158" y="3133979"/>
            <a:ext cx="0" cy="71120"/>
          </a:xfrm>
          <a:custGeom>
            <a:avLst/>
            <a:gdLst/>
            <a:ahLst/>
            <a:cxnLst/>
            <a:rect l="l" t="t" r="r" b="b"/>
            <a:pathLst>
              <a:path h="71119">
                <a:moveTo>
                  <a:pt x="0" y="0"/>
                </a:moveTo>
                <a:lnTo>
                  <a:pt x="0" y="707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942719" y="3204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942719" y="21403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091054" y="2133473"/>
            <a:ext cx="0" cy="722630"/>
          </a:xfrm>
          <a:custGeom>
            <a:avLst/>
            <a:gdLst/>
            <a:ahLst/>
            <a:cxnLst/>
            <a:rect l="l" t="t" r="r" b="b"/>
            <a:pathLst>
              <a:path h="722630">
                <a:moveTo>
                  <a:pt x="0" y="0"/>
                </a:moveTo>
                <a:lnTo>
                  <a:pt x="0" y="7222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091054" y="3133979"/>
            <a:ext cx="0" cy="62230"/>
          </a:xfrm>
          <a:custGeom>
            <a:avLst/>
            <a:gdLst/>
            <a:ahLst/>
            <a:cxnLst/>
            <a:rect l="l" t="t" r="r" b="b"/>
            <a:pathLst>
              <a:path h="62230">
                <a:moveTo>
                  <a:pt x="0" y="0"/>
                </a:moveTo>
                <a:lnTo>
                  <a:pt x="0" y="621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999614" y="31960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999614" y="2133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104135" y="2131822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0"/>
                </a:moveTo>
                <a:lnTo>
                  <a:pt x="0" y="723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104135" y="3133979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012695" y="3194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012695" y="21318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165476" y="2124455"/>
            <a:ext cx="0" cy="731520"/>
          </a:xfrm>
          <a:custGeom>
            <a:avLst/>
            <a:gdLst/>
            <a:ahLst/>
            <a:cxnLst/>
            <a:rect l="l" t="t" r="r" b="b"/>
            <a:pathLst>
              <a:path h="731519">
                <a:moveTo>
                  <a:pt x="0" y="0"/>
                </a:moveTo>
                <a:lnTo>
                  <a:pt x="0" y="7312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165476" y="3133979"/>
            <a:ext cx="0" cy="52069"/>
          </a:xfrm>
          <a:custGeom>
            <a:avLst/>
            <a:gdLst/>
            <a:ahLst/>
            <a:cxnLst/>
            <a:rect l="l" t="t" r="r" b="b"/>
            <a:pathLst>
              <a:path h="52069">
                <a:moveTo>
                  <a:pt x="0" y="0"/>
                </a:moveTo>
                <a:lnTo>
                  <a:pt x="0" y="518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074036" y="31857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074036" y="21244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231135" y="2116835"/>
            <a:ext cx="0" cy="739140"/>
          </a:xfrm>
          <a:custGeom>
            <a:avLst/>
            <a:gdLst/>
            <a:ahLst/>
            <a:cxnLst/>
            <a:rect l="l" t="t" r="r" b="b"/>
            <a:pathLst>
              <a:path h="739139">
                <a:moveTo>
                  <a:pt x="0" y="0"/>
                </a:moveTo>
                <a:lnTo>
                  <a:pt x="0" y="738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231135" y="3133979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139695" y="31774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139695" y="21168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283714" y="2110867"/>
            <a:ext cx="0" cy="744855"/>
          </a:xfrm>
          <a:custGeom>
            <a:avLst/>
            <a:gdLst/>
            <a:ahLst/>
            <a:cxnLst/>
            <a:rect l="l" t="t" r="r" b="b"/>
            <a:pathLst>
              <a:path h="744855">
                <a:moveTo>
                  <a:pt x="0" y="0"/>
                </a:moveTo>
                <a:lnTo>
                  <a:pt x="0" y="744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283714" y="3133979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192273" y="3171317"/>
            <a:ext cx="118110" cy="0"/>
          </a:xfrm>
          <a:custGeom>
            <a:avLst/>
            <a:gdLst/>
            <a:ahLst/>
            <a:cxnLst/>
            <a:rect l="l" t="t" r="r" b="b"/>
            <a:pathLst>
              <a:path w="118110">
                <a:moveTo>
                  <a:pt x="0" y="0"/>
                </a:moveTo>
                <a:lnTo>
                  <a:pt x="11772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192273" y="21108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340610" y="2104644"/>
            <a:ext cx="0" cy="1029335"/>
          </a:xfrm>
          <a:custGeom>
            <a:avLst/>
            <a:gdLst/>
            <a:ahLst/>
            <a:cxnLst/>
            <a:rect l="l" t="t" r="r" b="b"/>
            <a:pathLst>
              <a:path h="1029335">
                <a:moveTo>
                  <a:pt x="0" y="0"/>
                </a:moveTo>
                <a:lnTo>
                  <a:pt x="0" y="1029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249170" y="3164458"/>
            <a:ext cx="60960" cy="0"/>
          </a:xfrm>
          <a:custGeom>
            <a:avLst/>
            <a:gdLst/>
            <a:ahLst/>
            <a:cxnLst/>
            <a:rect l="l" t="t" r="r" b="b"/>
            <a:pathLst>
              <a:path w="60960">
                <a:moveTo>
                  <a:pt x="0" y="0"/>
                </a:moveTo>
                <a:lnTo>
                  <a:pt x="60832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249170" y="21046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353817" y="2103373"/>
            <a:ext cx="0" cy="1030605"/>
          </a:xfrm>
          <a:custGeom>
            <a:avLst/>
            <a:gdLst/>
            <a:ahLst/>
            <a:cxnLst/>
            <a:rect l="l" t="t" r="r" b="b"/>
            <a:pathLst>
              <a:path h="1030605">
                <a:moveTo>
                  <a:pt x="0" y="0"/>
                </a:moveTo>
                <a:lnTo>
                  <a:pt x="0" y="10306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262377" y="2103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366898" y="2101976"/>
            <a:ext cx="0" cy="1032510"/>
          </a:xfrm>
          <a:custGeom>
            <a:avLst/>
            <a:gdLst/>
            <a:ahLst/>
            <a:cxnLst/>
            <a:rect l="l" t="t" r="r" b="b"/>
            <a:pathLst>
              <a:path h="1032510">
                <a:moveTo>
                  <a:pt x="0" y="0"/>
                </a:moveTo>
                <a:lnTo>
                  <a:pt x="0" y="1032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275458" y="3162426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54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410714" y="2097658"/>
            <a:ext cx="0" cy="1036319"/>
          </a:xfrm>
          <a:custGeom>
            <a:avLst/>
            <a:gdLst/>
            <a:ahLst/>
            <a:cxnLst/>
            <a:rect l="l" t="t" r="r" b="b"/>
            <a:pathLst>
              <a:path h="1036319">
                <a:moveTo>
                  <a:pt x="0" y="0"/>
                </a:moveTo>
                <a:lnTo>
                  <a:pt x="0" y="1036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319273" y="20976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441320" y="2094864"/>
            <a:ext cx="0" cy="1039494"/>
          </a:xfrm>
          <a:custGeom>
            <a:avLst/>
            <a:gdLst/>
            <a:ahLst/>
            <a:cxnLst/>
            <a:rect l="l" t="t" r="r" b="b"/>
            <a:pathLst>
              <a:path h="1039494">
                <a:moveTo>
                  <a:pt x="0" y="0"/>
                </a:moveTo>
                <a:lnTo>
                  <a:pt x="0" y="10391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275458" y="2094864"/>
            <a:ext cx="358140" cy="0"/>
          </a:xfrm>
          <a:custGeom>
            <a:avLst/>
            <a:gdLst/>
            <a:ahLst/>
            <a:cxnLst/>
            <a:rect l="l" t="t" r="r" b="b"/>
            <a:pathLst>
              <a:path w="358139">
                <a:moveTo>
                  <a:pt x="0" y="0"/>
                </a:moveTo>
                <a:lnTo>
                  <a:pt x="3581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515870" y="2088514"/>
            <a:ext cx="0" cy="1060450"/>
          </a:xfrm>
          <a:custGeom>
            <a:avLst/>
            <a:gdLst/>
            <a:ahLst/>
            <a:cxnLst/>
            <a:rect l="l" t="t" r="r" b="b"/>
            <a:pathLst>
              <a:path h="1060450">
                <a:moveTo>
                  <a:pt x="0" y="10603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424429" y="2088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533395" y="2087117"/>
            <a:ext cx="0" cy="1060450"/>
          </a:xfrm>
          <a:custGeom>
            <a:avLst/>
            <a:gdLst/>
            <a:ahLst/>
            <a:cxnLst/>
            <a:rect l="l" t="t" r="r" b="b"/>
            <a:pathLst>
              <a:path h="1060450">
                <a:moveTo>
                  <a:pt x="0" y="10603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542158" y="2086482"/>
            <a:ext cx="0" cy="1060450"/>
          </a:xfrm>
          <a:custGeom>
            <a:avLst/>
            <a:gdLst/>
            <a:ahLst/>
            <a:cxnLst/>
            <a:rect l="l" t="t" r="r" b="b"/>
            <a:pathLst>
              <a:path h="1060450">
                <a:moveTo>
                  <a:pt x="0" y="10601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572766" y="2084323"/>
            <a:ext cx="0" cy="1060450"/>
          </a:xfrm>
          <a:custGeom>
            <a:avLst/>
            <a:gdLst/>
            <a:ahLst/>
            <a:cxnLst/>
            <a:rect l="l" t="t" r="r" b="b"/>
            <a:pathLst>
              <a:path h="1060450">
                <a:moveTo>
                  <a:pt x="0" y="10600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481326" y="3138360"/>
            <a:ext cx="375920" cy="0"/>
          </a:xfrm>
          <a:custGeom>
            <a:avLst/>
            <a:gdLst/>
            <a:ahLst/>
            <a:cxnLst/>
            <a:rect l="l" t="t" r="r" b="b"/>
            <a:pathLst>
              <a:path w="375919">
                <a:moveTo>
                  <a:pt x="0" y="0"/>
                </a:moveTo>
                <a:lnTo>
                  <a:pt x="375538" y="0"/>
                </a:lnTo>
              </a:path>
            </a:pathLst>
          </a:custGeom>
          <a:ln w="21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481326" y="208400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643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581529" y="2083689"/>
            <a:ext cx="0" cy="1060450"/>
          </a:xfrm>
          <a:custGeom>
            <a:avLst/>
            <a:gdLst/>
            <a:ahLst/>
            <a:cxnLst/>
            <a:rect l="l" t="t" r="r" b="b"/>
            <a:pathLst>
              <a:path h="1060450">
                <a:moveTo>
                  <a:pt x="0" y="10600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616580" y="2081402"/>
            <a:ext cx="0" cy="1059815"/>
          </a:xfrm>
          <a:custGeom>
            <a:avLst/>
            <a:gdLst/>
            <a:ahLst/>
            <a:cxnLst/>
            <a:rect l="l" t="t" r="r" b="b"/>
            <a:pathLst>
              <a:path h="1059814">
                <a:moveTo>
                  <a:pt x="0" y="10598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441955" y="3140773"/>
            <a:ext cx="367030" cy="0"/>
          </a:xfrm>
          <a:custGeom>
            <a:avLst/>
            <a:gdLst/>
            <a:ahLst/>
            <a:cxnLst/>
            <a:rect l="l" t="t" r="r" b="b"/>
            <a:pathLst>
              <a:path w="367030">
                <a:moveTo>
                  <a:pt x="0" y="0"/>
                </a:moveTo>
                <a:lnTo>
                  <a:pt x="366775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441955" y="2081022"/>
            <a:ext cx="367030" cy="0"/>
          </a:xfrm>
          <a:custGeom>
            <a:avLst/>
            <a:gdLst/>
            <a:ahLst/>
            <a:cxnLst/>
            <a:rect l="l" t="t" r="r" b="b"/>
            <a:pathLst>
              <a:path w="367030">
                <a:moveTo>
                  <a:pt x="0" y="0"/>
                </a:moveTo>
                <a:lnTo>
                  <a:pt x="366775" y="0"/>
                </a:lnTo>
              </a:path>
            </a:pathLst>
          </a:custGeom>
          <a:ln w="102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629661" y="2080641"/>
            <a:ext cx="0" cy="1059815"/>
          </a:xfrm>
          <a:custGeom>
            <a:avLst/>
            <a:gdLst/>
            <a:ahLst/>
            <a:cxnLst/>
            <a:rect l="l" t="t" r="r" b="b"/>
            <a:pathLst>
              <a:path h="1059814">
                <a:moveTo>
                  <a:pt x="0" y="10596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717292" y="2075942"/>
            <a:ext cx="0" cy="1059180"/>
          </a:xfrm>
          <a:custGeom>
            <a:avLst/>
            <a:gdLst/>
            <a:ahLst/>
            <a:cxnLst/>
            <a:rect l="l" t="t" r="r" b="b"/>
            <a:pathLst>
              <a:path h="1059180">
                <a:moveTo>
                  <a:pt x="0" y="10589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739135" y="2074798"/>
            <a:ext cx="0" cy="1059180"/>
          </a:xfrm>
          <a:custGeom>
            <a:avLst/>
            <a:gdLst/>
            <a:ahLst/>
            <a:cxnLst/>
            <a:rect l="l" t="t" r="r" b="b"/>
            <a:pathLst>
              <a:path h="1059180">
                <a:moveTo>
                  <a:pt x="0" y="10589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647695" y="31337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647695" y="2074227"/>
            <a:ext cx="209550" cy="0"/>
          </a:xfrm>
          <a:custGeom>
            <a:avLst/>
            <a:gdLst/>
            <a:ahLst/>
            <a:cxnLst/>
            <a:rect l="l" t="t" r="r" b="b"/>
            <a:pathLst>
              <a:path w="209550">
                <a:moveTo>
                  <a:pt x="0" y="0"/>
                </a:moveTo>
                <a:lnTo>
                  <a:pt x="209169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765425" y="2073655"/>
            <a:ext cx="0" cy="1059180"/>
          </a:xfrm>
          <a:custGeom>
            <a:avLst/>
            <a:gdLst/>
            <a:ahLst/>
            <a:cxnLst/>
            <a:rect l="l" t="t" r="r" b="b"/>
            <a:pathLst>
              <a:path h="1059180">
                <a:moveTo>
                  <a:pt x="0" y="10586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782951" y="2072894"/>
            <a:ext cx="0" cy="1058545"/>
          </a:xfrm>
          <a:custGeom>
            <a:avLst/>
            <a:gdLst/>
            <a:ahLst/>
            <a:cxnLst/>
            <a:rect l="l" t="t" r="r" b="b"/>
            <a:pathLst>
              <a:path h="1058545">
                <a:moveTo>
                  <a:pt x="0" y="1058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691510" y="3131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691510" y="20728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980054" y="2065908"/>
            <a:ext cx="0" cy="1058545"/>
          </a:xfrm>
          <a:custGeom>
            <a:avLst/>
            <a:gdLst/>
            <a:ahLst/>
            <a:cxnLst/>
            <a:rect l="l" t="t" r="r" b="b"/>
            <a:pathLst>
              <a:path h="1058545">
                <a:moveTo>
                  <a:pt x="0" y="10584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888614" y="3124009"/>
            <a:ext cx="209550" cy="0"/>
          </a:xfrm>
          <a:custGeom>
            <a:avLst/>
            <a:gdLst/>
            <a:ahLst/>
            <a:cxnLst/>
            <a:rect l="l" t="t" r="r" b="b"/>
            <a:pathLst>
              <a:path w="209550">
                <a:moveTo>
                  <a:pt x="0" y="0"/>
                </a:moveTo>
                <a:lnTo>
                  <a:pt x="209169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888614" y="2065527"/>
            <a:ext cx="209550" cy="0"/>
          </a:xfrm>
          <a:custGeom>
            <a:avLst/>
            <a:gdLst/>
            <a:ahLst/>
            <a:cxnLst/>
            <a:rect l="l" t="t" r="r" b="b"/>
            <a:pathLst>
              <a:path w="209550">
                <a:moveTo>
                  <a:pt x="0" y="0"/>
                </a:moveTo>
                <a:lnTo>
                  <a:pt x="209169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006344" y="2065147"/>
            <a:ext cx="0" cy="1058545"/>
          </a:xfrm>
          <a:custGeom>
            <a:avLst/>
            <a:gdLst/>
            <a:ahLst/>
            <a:cxnLst/>
            <a:rect l="l" t="t" r="r" b="b"/>
            <a:pathLst>
              <a:path h="1058545">
                <a:moveTo>
                  <a:pt x="0" y="1058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074416" y="3112833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1049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653407" y="3120770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642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692903" y="31252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705984" y="31271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884610" y="3138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797933" y="3142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941951" y="3133979"/>
            <a:ext cx="0" cy="20320"/>
          </a:xfrm>
          <a:custGeom>
            <a:avLst/>
            <a:gdLst/>
            <a:ahLst/>
            <a:cxnLst/>
            <a:rect l="l" t="t" r="r" b="b"/>
            <a:pathLst>
              <a:path h="20319">
                <a:moveTo>
                  <a:pt x="0" y="0"/>
                </a:moveTo>
                <a:lnTo>
                  <a:pt x="0" y="200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850510" y="31540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968240" y="3133979"/>
            <a:ext cx="0" cy="26670"/>
          </a:xfrm>
          <a:custGeom>
            <a:avLst/>
            <a:gdLst/>
            <a:ahLst/>
            <a:cxnLst/>
            <a:rect l="l" t="t" r="r" b="b"/>
            <a:pathLst>
              <a:path h="26669">
                <a:moveTo>
                  <a:pt x="0" y="0"/>
                </a:moveTo>
                <a:lnTo>
                  <a:pt x="0" y="26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876800" y="31603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981321" y="3133979"/>
            <a:ext cx="0" cy="29845"/>
          </a:xfrm>
          <a:custGeom>
            <a:avLst/>
            <a:gdLst/>
            <a:ahLst/>
            <a:cxnLst/>
            <a:rect l="l" t="t" r="r" b="b"/>
            <a:pathLst>
              <a:path h="29844">
                <a:moveTo>
                  <a:pt x="0" y="0"/>
                </a:moveTo>
                <a:lnTo>
                  <a:pt x="0" y="298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889880" y="3163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012054" y="3133979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920615" y="3172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182870" y="3133979"/>
            <a:ext cx="0" cy="97155"/>
          </a:xfrm>
          <a:custGeom>
            <a:avLst/>
            <a:gdLst/>
            <a:ahLst/>
            <a:cxnLst/>
            <a:rect l="l" t="t" r="r" b="b"/>
            <a:pathLst>
              <a:path h="97155">
                <a:moveTo>
                  <a:pt x="0" y="0"/>
                </a:moveTo>
                <a:lnTo>
                  <a:pt x="0" y="97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091429" y="32311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371084" y="3133979"/>
            <a:ext cx="0" cy="189865"/>
          </a:xfrm>
          <a:custGeom>
            <a:avLst/>
            <a:gdLst/>
            <a:ahLst/>
            <a:cxnLst/>
            <a:rect l="l" t="t" r="r" b="b"/>
            <a:pathLst>
              <a:path h="189864">
                <a:moveTo>
                  <a:pt x="0" y="0"/>
                </a:moveTo>
                <a:lnTo>
                  <a:pt x="0" y="1896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279644" y="3323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423661" y="3133979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20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332221" y="3354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467477" y="3133979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376036" y="3381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489321" y="3133979"/>
            <a:ext cx="0" cy="261620"/>
          </a:xfrm>
          <a:custGeom>
            <a:avLst/>
            <a:gdLst/>
            <a:ahLst/>
            <a:cxnLst/>
            <a:rect l="l" t="t" r="r" b="b"/>
            <a:pathLst>
              <a:path h="261620">
                <a:moveTo>
                  <a:pt x="0" y="0"/>
                </a:moveTo>
                <a:lnTo>
                  <a:pt x="0" y="261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397880" y="3395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520054" y="3133979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428615" y="34157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559425" y="3133979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5">
                <a:moveTo>
                  <a:pt x="0" y="0"/>
                </a:moveTo>
                <a:lnTo>
                  <a:pt x="0" y="3088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467984" y="34428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585714" y="3133979"/>
            <a:ext cx="0" cy="327660"/>
          </a:xfrm>
          <a:custGeom>
            <a:avLst/>
            <a:gdLst/>
            <a:ahLst/>
            <a:cxnLst/>
            <a:rect l="l" t="t" r="r" b="b"/>
            <a:pathLst>
              <a:path h="327660">
                <a:moveTo>
                  <a:pt x="0" y="0"/>
                </a:moveTo>
                <a:lnTo>
                  <a:pt x="0" y="327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494273" y="346468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642" y="0"/>
                </a:lnTo>
              </a:path>
            </a:pathLst>
          </a:custGeom>
          <a:ln w="158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594477" y="3133979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668898" y="3133979"/>
            <a:ext cx="0" cy="389890"/>
          </a:xfrm>
          <a:custGeom>
            <a:avLst/>
            <a:gdLst/>
            <a:ahLst/>
            <a:cxnLst/>
            <a:rect l="l" t="t" r="r" b="b"/>
            <a:pathLst>
              <a:path h="389889">
                <a:moveTo>
                  <a:pt x="0" y="0"/>
                </a:moveTo>
                <a:lnTo>
                  <a:pt x="0" y="3895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577459" y="3523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817870" y="3133979"/>
            <a:ext cx="0" cy="511809"/>
          </a:xfrm>
          <a:custGeom>
            <a:avLst/>
            <a:gdLst/>
            <a:ahLst/>
            <a:cxnLst/>
            <a:rect l="l" t="t" r="r" b="b"/>
            <a:pathLst>
              <a:path h="511810">
                <a:moveTo>
                  <a:pt x="0" y="0"/>
                </a:moveTo>
                <a:lnTo>
                  <a:pt x="0" y="5113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726429" y="36452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901054" y="3133979"/>
            <a:ext cx="0" cy="585470"/>
          </a:xfrm>
          <a:custGeom>
            <a:avLst/>
            <a:gdLst/>
            <a:ahLst/>
            <a:cxnLst/>
            <a:rect l="l" t="t" r="r" b="b"/>
            <a:pathLst>
              <a:path h="585470">
                <a:moveTo>
                  <a:pt x="0" y="0"/>
                </a:moveTo>
                <a:lnTo>
                  <a:pt x="0" y="585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809615" y="3719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931661" y="3133979"/>
            <a:ext cx="0" cy="613410"/>
          </a:xfrm>
          <a:custGeom>
            <a:avLst/>
            <a:gdLst/>
            <a:ahLst/>
            <a:cxnLst/>
            <a:rect l="l" t="t" r="r" b="b"/>
            <a:pathLst>
              <a:path h="613410">
                <a:moveTo>
                  <a:pt x="0" y="0"/>
                </a:moveTo>
                <a:lnTo>
                  <a:pt x="0" y="613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840221" y="3747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334633" y="3141979"/>
            <a:ext cx="0" cy="1021080"/>
          </a:xfrm>
          <a:custGeom>
            <a:avLst/>
            <a:gdLst/>
            <a:ahLst/>
            <a:cxnLst/>
            <a:rect l="l" t="t" r="r" b="b"/>
            <a:pathLst>
              <a:path h="1021079">
                <a:moveTo>
                  <a:pt x="0" y="10210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243192" y="4163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243192" y="31419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352159" y="3161919"/>
            <a:ext cx="0" cy="1021080"/>
          </a:xfrm>
          <a:custGeom>
            <a:avLst/>
            <a:gdLst/>
            <a:ahLst/>
            <a:cxnLst/>
            <a:rect l="l" t="t" r="r" b="b"/>
            <a:pathLst>
              <a:path h="1021079">
                <a:moveTo>
                  <a:pt x="0" y="10209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260719" y="41828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260719" y="31619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509766" y="3345307"/>
            <a:ext cx="0" cy="1022350"/>
          </a:xfrm>
          <a:custGeom>
            <a:avLst/>
            <a:gdLst/>
            <a:ahLst/>
            <a:cxnLst/>
            <a:rect l="l" t="t" r="r" b="b"/>
            <a:pathLst>
              <a:path h="1022350">
                <a:moveTo>
                  <a:pt x="0" y="10223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418326" y="4372927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643" y="0"/>
                </a:lnTo>
              </a:path>
            </a:pathLst>
          </a:custGeom>
          <a:ln w="2006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418326" y="3350450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643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518529" y="3355594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6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728714" y="3608578"/>
            <a:ext cx="0" cy="1032510"/>
          </a:xfrm>
          <a:custGeom>
            <a:avLst/>
            <a:gdLst/>
            <a:ahLst/>
            <a:cxnLst/>
            <a:rect l="l" t="t" r="r" b="b"/>
            <a:pathLst>
              <a:path h="1032510">
                <a:moveTo>
                  <a:pt x="0" y="10322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637273" y="46408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637273" y="36085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755003" y="3640582"/>
            <a:ext cx="0" cy="1034415"/>
          </a:xfrm>
          <a:custGeom>
            <a:avLst/>
            <a:gdLst/>
            <a:ahLst/>
            <a:cxnLst/>
            <a:rect l="l" t="t" r="r" b="b"/>
            <a:pathLst>
              <a:path h="1034414">
                <a:moveTo>
                  <a:pt x="0" y="10341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663563" y="4674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663563" y="36405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781292" y="3672713"/>
            <a:ext cx="0" cy="1036319"/>
          </a:xfrm>
          <a:custGeom>
            <a:avLst/>
            <a:gdLst/>
            <a:ahLst/>
            <a:cxnLst/>
            <a:rect l="l" t="t" r="r" b="b"/>
            <a:pathLst>
              <a:path h="1036320">
                <a:moveTo>
                  <a:pt x="0" y="10361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689852" y="47089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689852" y="36727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807581" y="3704844"/>
            <a:ext cx="0" cy="1038860"/>
          </a:xfrm>
          <a:custGeom>
            <a:avLst/>
            <a:gdLst/>
            <a:ahLst/>
            <a:cxnLst/>
            <a:rect l="l" t="t" r="r" b="b"/>
            <a:pathLst>
              <a:path h="1038860">
                <a:moveTo>
                  <a:pt x="0" y="10384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716141" y="47433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716141" y="37048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039609" y="3989959"/>
            <a:ext cx="0" cy="1065530"/>
          </a:xfrm>
          <a:custGeom>
            <a:avLst/>
            <a:gdLst/>
            <a:ahLst/>
            <a:cxnLst/>
            <a:rect l="l" t="t" r="r" b="b"/>
            <a:pathLst>
              <a:path h="1065529">
                <a:moveTo>
                  <a:pt x="0" y="10655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948169" y="5055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948169" y="3989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254240" y="4252214"/>
            <a:ext cx="0" cy="1102360"/>
          </a:xfrm>
          <a:custGeom>
            <a:avLst/>
            <a:gdLst/>
            <a:ahLst/>
            <a:cxnLst/>
            <a:rect l="l" t="t" r="r" b="b"/>
            <a:pathLst>
              <a:path h="1102360">
                <a:moveTo>
                  <a:pt x="0" y="11021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162800" y="4252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498080" y="2716657"/>
            <a:ext cx="0" cy="1947545"/>
          </a:xfrm>
          <a:custGeom>
            <a:avLst/>
            <a:gdLst/>
            <a:ahLst/>
            <a:cxnLst/>
            <a:rect l="l" t="t" r="r" b="b"/>
            <a:pathLst>
              <a:path h="1947545">
                <a:moveTo>
                  <a:pt x="0" y="194754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498080" y="4664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498080" y="43859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498080" y="41076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498080" y="38295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498080" y="35513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498080" y="3273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498080" y="29949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498080" y="2716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 txBox="1"/>
          <p:nvPr/>
        </p:nvSpPr>
        <p:spPr>
          <a:xfrm>
            <a:off x="7668259" y="4326252"/>
            <a:ext cx="1165860" cy="418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7668259" y="404799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7668259" y="3491608"/>
            <a:ext cx="517525" cy="4184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8"/>
              </a:spcBef>
            </a:pPr>
            <a:endParaRPr sz="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7668259" y="321335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7668259" y="293522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7668259" y="265696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1" name="object 441"/>
          <p:cNvSpPr/>
          <p:nvPr/>
        </p:nvSpPr>
        <p:spPr>
          <a:xfrm>
            <a:off x="1141094" y="2801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141094" y="2801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149858" y="2799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149858" y="2799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241805" y="2783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241805" y="2783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557147" y="2727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557147" y="2727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723517" y="2699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723517" y="2699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732279" y="2698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732279" y="2698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784857" y="2689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784857" y="2689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832991" y="26824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832991" y="26824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950910" y="2580322"/>
            <a:ext cx="853947" cy="12280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962910" y="2577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962910" y="2577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989198" y="2577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989198" y="2577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142043" y="2556573"/>
            <a:ext cx="959104" cy="56514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162488" y="2555684"/>
            <a:ext cx="871474" cy="119506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165725" y="2694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165725" y="2694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353939" y="2786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353939" y="2786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406516" y="2817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406516" y="2817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450332" y="2844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450332" y="2844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472176" y="2858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472176" y="2858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502909" y="2879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502909" y="2879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542279" y="2906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542279" y="2906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568569" y="2925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568569" y="2925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577332" y="2931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577332" y="2931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651753" y="2987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651753" y="2987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800725" y="3111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800725" y="3111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883909" y="3186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883909" y="3186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914516" y="3215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914516" y="3215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317488" y="3635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317488" y="3635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335014" y="3655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335014" y="3655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492621" y="3839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492621" y="3839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501384" y="3849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501384" y="38497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711568" y="4107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711568" y="41075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737857" y="4140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737857" y="4140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764146" y="4173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764146" y="4173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790435" y="4206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790435" y="4206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022465" y="4505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022465" y="4505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237094" y="4786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237094" y="4786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915416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1791335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2667254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3543046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4" name="object 514"/>
          <p:cNvSpPr txBox="1"/>
          <p:nvPr/>
        </p:nvSpPr>
        <p:spPr>
          <a:xfrm>
            <a:off x="4418965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5294757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6" name="object 516"/>
          <p:cNvSpPr txBox="1"/>
          <p:nvPr/>
        </p:nvSpPr>
        <p:spPr>
          <a:xfrm>
            <a:off x="6170676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7" name="object 517"/>
          <p:cNvSpPr txBox="1"/>
          <p:nvPr/>
        </p:nvSpPr>
        <p:spPr>
          <a:xfrm>
            <a:off x="7046468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594230" y="495054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19" name="object 519"/>
          <p:cNvSpPr txBox="1"/>
          <p:nvPr/>
        </p:nvSpPr>
        <p:spPr>
          <a:xfrm>
            <a:off x="594230" y="443187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20" name="object 520"/>
          <p:cNvSpPr txBox="1"/>
          <p:nvPr/>
        </p:nvSpPr>
        <p:spPr>
          <a:xfrm>
            <a:off x="594230" y="394656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594230" y="342789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594230" y="290922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23" name="object 523"/>
          <p:cNvSpPr txBox="1"/>
          <p:nvPr/>
        </p:nvSpPr>
        <p:spPr>
          <a:xfrm>
            <a:off x="594230" y="23904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24" name="object 524"/>
          <p:cNvSpPr txBox="1"/>
          <p:nvPr/>
        </p:nvSpPr>
        <p:spPr>
          <a:xfrm>
            <a:off x="594230" y="187176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PRR25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636905" marR="62928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857209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6.7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527" name="object 52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2310002" y="3968622"/>
            <a:ext cx="762000" cy="278765"/>
          </a:xfrm>
          <a:custGeom>
            <a:avLst/>
            <a:gdLst/>
            <a:ahLst/>
            <a:cxnLst/>
            <a:rect l="l" t="t" r="r" b="b"/>
            <a:pathLst>
              <a:path w="762000" h="278764">
                <a:moveTo>
                  <a:pt x="0" y="278256"/>
                </a:moveTo>
                <a:lnTo>
                  <a:pt x="762000" y="278256"/>
                </a:lnTo>
                <a:lnTo>
                  <a:pt x="762000" y="0"/>
                </a:lnTo>
                <a:lnTo>
                  <a:pt x="0" y="0"/>
                </a:lnTo>
                <a:lnTo>
                  <a:pt x="0" y="2782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 txBox="1"/>
          <p:nvPr/>
        </p:nvSpPr>
        <p:spPr>
          <a:xfrm>
            <a:off x="2439035" y="405536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0" name="object 530"/>
          <p:cNvSpPr txBox="1"/>
          <p:nvPr/>
        </p:nvSpPr>
        <p:spPr>
          <a:xfrm>
            <a:off x="2310002" y="3133979"/>
            <a:ext cx="762000" cy="27876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914400" y="2855722"/>
            <a:ext cx="1391285" cy="278765"/>
          </a:xfrm>
          <a:custGeom>
            <a:avLst/>
            <a:gdLst/>
            <a:ahLst/>
            <a:cxnLst/>
            <a:rect l="l" t="t" r="r" b="b"/>
            <a:pathLst>
              <a:path w="1391285" h="278764">
                <a:moveTo>
                  <a:pt x="0" y="278257"/>
                </a:moveTo>
                <a:lnTo>
                  <a:pt x="1391158" y="278257"/>
                </a:lnTo>
                <a:lnTo>
                  <a:pt x="1391158" y="0"/>
                </a:lnTo>
                <a:lnTo>
                  <a:pt x="0" y="0"/>
                </a:lnTo>
                <a:lnTo>
                  <a:pt x="0" y="27825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 txBox="1"/>
          <p:nvPr/>
        </p:nvSpPr>
        <p:spPr>
          <a:xfrm>
            <a:off x="1050289" y="295033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3076320" y="2855722"/>
            <a:ext cx="4422140" cy="278765"/>
          </a:xfrm>
          <a:custGeom>
            <a:avLst/>
            <a:gdLst/>
            <a:ahLst/>
            <a:cxnLst/>
            <a:rect l="l" t="t" r="r" b="b"/>
            <a:pathLst>
              <a:path w="4422140" h="278764">
                <a:moveTo>
                  <a:pt x="0" y="278257"/>
                </a:moveTo>
                <a:lnTo>
                  <a:pt x="4421758" y="278257"/>
                </a:lnTo>
                <a:lnTo>
                  <a:pt x="4421759" y="0"/>
                </a:lnTo>
                <a:lnTo>
                  <a:pt x="0" y="0"/>
                </a:lnTo>
                <a:lnTo>
                  <a:pt x="0" y="27825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 txBox="1"/>
          <p:nvPr/>
        </p:nvSpPr>
        <p:spPr>
          <a:xfrm>
            <a:off x="7146290" y="295033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6" name="object 5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35" name="object 53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927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927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12506" y="4483798"/>
            <a:ext cx="743712" cy="3208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439542" y="4403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439542" y="4403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63926" y="4393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463926" y="4393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501773" y="4377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01773" y="4377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572130" y="4349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572130" y="4349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802001" y="4256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802001" y="4256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807335" y="4253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807335" y="4253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834385" y="424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834385" y="424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866898" y="4229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866898" y="4229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880360" y="4224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80360" y="4224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015614" y="4169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15614" y="4169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23742" y="4166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23742" y="4166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37332" y="4160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37332" y="4160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56254" y="4153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56254" y="4153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264408" y="4068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264408" y="4068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286125" y="4060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86125" y="4060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556508" y="3950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556508" y="3950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689096" y="3896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689096" y="3896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848608" y="3832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848608" y="38322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908171" y="3808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08171" y="3808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086605" y="3735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86605" y="3735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121784" y="3721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121784" y="3721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154296" y="3708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154296" y="3708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300346" y="3649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300346" y="3649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362450" y="3624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62450" y="3624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386834" y="361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386834" y="361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603241" y="3526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603241" y="3526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678934" y="3496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678934" y="3496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833111" y="3433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833111" y="3433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941315" y="3389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941315" y="3389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960239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960239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981828" y="3373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981828" y="3373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19675" y="3358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19675" y="3358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52186" y="3345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52186" y="3345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062982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62982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44134" y="3307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44134" y="3307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71185" y="329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1185" y="329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260340" y="3260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60340" y="3260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14517" y="3198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14517" y="3198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57901" y="3140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557901" y="3140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41872" y="3025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841872" y="3025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863463" y="3016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863463" y="3016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309740" y="2836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309740" y="2836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325996" y="2829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325996" y="2829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604507" y="2717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604507" y="2717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907403" y="2594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907403" y="2594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972300" y="256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972300" y="256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004811" y="255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004811" y="255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180580" y="2484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180580" y="2484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213092" y="2471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213092" y="2471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242809" y="245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242809" y="245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998727" y="5486400"/>
            <a:ext cx="5409565" cy="0"/>
          </a:xfrm>
          <a:custGeom>
            <a:avLst/>
            <a:gdLst/>
            <a:ahLst/>
            <a:cxnLst/>
            <a:rect l="l" t="t" r="r" b="b"/>
            <a:pathLst>
              <a:path w="5409565">
                <a:moveTo>
                  <a:pt x="0" y="0"/>
                </a:moveTo>
                <a:lnTo>
                  <a:pt x="540905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99872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3508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7031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5548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4077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914400" y="1997964"/>
            <a:ext cx="0" cy="3122295"/>
          </a:xfrm>
          <a:custGeom>
            <a:avLst/>
            <a:gdLst/>
            <a:ahLst/>
            <a:cxnLst/>
            <a:rect l="l" t="t" r="r" b="b"/>
            <a:pathLst>
              <a:path h="3122295">
                <a:moveTo>
                  <a:pt x="0" y="0"/>
                </a:moveTo>
                <a:lnTo>
                  <a:pt x="0" y="312191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51198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2960" y="4339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2960" y="3558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2960" y="277850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22960" y="19979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149603" y="4930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149603" y="49386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153477" y="4938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520189" y="47797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520189" y="4785105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400" y="0"/>
                </a:lnTo>
              </a:path>
            </a:pathLst>
          </a:custGeom>
          <a:ln w="1612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523936" y="47883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536446" y="47732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40192" y="47818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571625" y="4758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571625" y="4763198"/>
            <a:ext cx="38735" cy="0"/>
          </a:xfrm>
          <a:custGeom>
            <a:avLst/>
            <a:gdLst/>
            <a:ahLst/>
            <a:cxnLst/>
            <a:rect l="l" t="t" r="r" b="b"/>
            <a:pathLst>
              <a:path w="38734">
                <a:moveTo>
                  <a:pt x="0" y="0"/>
                </a:moveTo>
                <a:lnTo>
                  <a:pt x="38734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575371" y="4767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593214" y="4750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596961" y="4758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620266" y="47392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620266" y="4743958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6067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624012" y="4747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639189" y="4731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642935" y="4740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649983" y="4727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653857" y="4735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658111" y="47238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649983" y="4732528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606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661985" y="4732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668907" y="4719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672780" y="4728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704085" y="47052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704085" y="4713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707959" y="47137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750060" y="4686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750060" y="4695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753933" y="4695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755520" y="4684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755520" y="46930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759267" y="46929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779777" y="4674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779777" y="46831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783651" y="4683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833879" y="4652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833879" y="46611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837753" y="4661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871726" y="4637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871726" y="4642611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400" y="0"/>
                </a:lnTo>
              </a:path>
            </a:pathLst>
          </a:custGeom>
          <a:ln w="1612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875599" y="4645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887982" y="4630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891855" y="46392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93442" y="4628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893442" y="46371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897189" y="46370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933955" y="4612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933955" y="46206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937829" y="4620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942083" y="4608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945957" y="4617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952879" y="4604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956752" y="4612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958339" y="46022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962086" y="46107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993519" y="4588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997265" y="4596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015108" y="4579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018982" y="4587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031364" y="45726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035111" y="45812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052954" y="4563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056828" y="4572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104389" y="4543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108136" y="4551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163826" y="4518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167699" y="4527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190876" y="4507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194750" y="45164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231517" y="4491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235263" y="4500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442464" y="44060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446210" y="44145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466720" y="4396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470594" y="4404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504694" y="43807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508440" y="43893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574925" y="43522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578798" y="43608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804795" y="4259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804795" y="42677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808668" y="42676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810255" y="4256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810255" y="4265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814002" y="4265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837307" y="4245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837307" y="42545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841053" y="42545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869692" y="42327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869692" y="4238625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33" y="0"/>
                </a:lnTo>
              </a:path>
            </a:pathLst>
          </a:custGeom>
          <a:ln w="1511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873565" y="42413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883280" y="4227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887027" y="42358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018535" y="41724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022282" y="41810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026664" y="4169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018535" y="4171188"/>
            <a:ext cx="57785" cy="0"/>
          </a:xfrm>
          <a:custGeom>
            <a:avLst/>
            <a:gdLst/>
            <a:ahLst/>
            <a:cxnLst/>
            <a:rect l="l" t="t" r="r" b="b"/>
            <a:pathLst>
              <a:path w="57785">
                <a:moveTo>
                  <a:pt x="0" y="0"/>
                </a:moveTo>
                <a:lnTo>
                  <a:pt x="57657" y="0"/>
                </a:lnTo>
              </a:path>
            </a:pathLst>
          </a:custGeom>
          <a:ln w="227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030410" y="4177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040126" y="4163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043999" y="4172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059048" y="41560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062922" y="41646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267328" y="40717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267328" y="4075874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735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271075" y="4080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288919" y="4062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292792" y="4071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559428" y="39533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559428" y="39618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563175" y="3961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691890" y="3899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691890" y="3908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695763" y="3908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851528" y="38350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851528" y="38436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855275" y="38435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910965" y="3811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910965" y="38195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914838" y="3819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089527" y="3738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089527" y="37472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093273" y="3747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124705" y="37244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124705" y="37330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128452" y="37329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157090" y="3711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157090" y="37198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160964" y="3719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303140" y="3652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303140" y="36607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307014" y="36607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365371" y="3626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365371" y="36355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369117" y="36355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389628" y="36170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389628" y="36257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393501" y="36256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606035" y="3529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606035" y="35380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609909" y="3538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681728" y="34988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681728" y="35074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685601" y="35074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835905" y="3436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835905" y="3445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839779" y="34450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944109" y="3392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44109" y="3397503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6067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947983" y="34012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963033" y="3385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966906" y="3393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984622" y="33762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984622" y="33849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988496" y="33848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022596" y="3361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022596" y="33695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026342" y="3369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054980" y="3347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054980" y="33564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058854" y="3356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065776" y="33435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065776" y="33520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069649" y="33521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146928" y="3310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146928" y="3319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150802" y="3319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173979" y="3299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173979" y="33083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177853" y="3308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263260" y="3263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263260" y="32721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267007" y="32722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417439" y="3201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417439" y="32097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421185" y="3209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560695" y="3143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560695" y="31518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564568" y="3151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844666" y="3028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844666" y="3032569"/>
            <a:ext cx="39370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0" y="0"/>
                </a:moveTo>
                <a:lnTo>
                  <a:pt x="38862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848540" y="3037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866384" y="3019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870130" y="30282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312661" y="2839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312661" y="2844482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74" y="0"/>
                </a:lnTo>
              </a:path>
            </a:pathLst>
          </a:custGeom>
          <a:ln w="160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316408" y="2847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328790" y="2832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332664" y="28411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607429" y="27199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607429" y="2728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611175" y="2728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910323" y="25975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910323" y="2606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914070" y="26061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975220" y="2571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975220" y="25798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978967" y="25798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007606" y="2558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007606" y="2566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011479" y="2566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183501" y="24870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83501" y="2495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87247" y="2495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15885" y="2473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15885" y="24824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19759" y="2482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5604" y="24618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45604" y="24705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249477" y="24704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158239" y="4522851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8314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066800" y="4522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28699" y="4630039"/>
            <a:ext cx="0" cy="549910"/>
          </a:xfrm>
          <a:custGeom>
            <a:avLst/>
            <a:gdLst/>
            <a:ahLst/>
            <a:cxnLst/>
            <a:rect l="l" t="t" r="r" b="b"/>
            <a:pathLst>
              <a:path h="549910">
                <a:moveTo>
                  <a:pt x="0" y="0"/>
                </a:moveTo>
                <a:lnTo>
                  <a:pt x="0" y="549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37258" y="51796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44955" y="4630039"/>
            <a:ext cx="0" cy="542290"/>
          </a:xfrm>
          <a:custGeom>
            <a:avLst/>
            <a:gdLst/>
            <a:ahLst/>
            <a:cxnLst/>
            <a:rect l="l" t="t" r="r" b="b"/>
            <a:pathLst>
              <a:path h="542289">
                <a:moveTo>
                  <a:pt x="0" y="0"/>
                </a:moveTo>
                <a:lnTo>
                  <a:pt x="0" y="542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453514" y="51720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580133" y="4630039"/>
            <a:ext cx="0" cy="525780"/>
          </a:xfrm>
          <a:custGeom>
            <a:avLst/>
            <a:gdLst/>
            <a:ahLst/>
            <a:cxnLst/>
            <a:rect l="l" t="t" r="r" b="b"/>
            <a:pathLst>
              <a:path h="525779">
                <a:moveTo>
                  <a:pt x="0" y="0"/>
                </a:moveTo>
                <a:lnTo>
                  <a:pt x="0" y="525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488694" y="5155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601724" y="4630039"/>
            <a:ext cx="0" cy="515620"/>
          </a:xfrm>
          <a:custGeom>
            <a:avLst/>
            <a:gdLst/>
            <a:ahLst/>
            <a:cxnLst/>
            <a:rect l="l" t="t" r="r" b="b"/>
            <a:pathLst>
              <a:path h="515620">
                <a:moveTo>
                  <a:pt x="0" y="0"/>
                </a:moveTo>
                <a:lnTo>
                  <a:pt x="0" y="515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510283" y="5145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628775" y="4630039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37335" y="5132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647698" y="4630039"/>
            <a:ext cx="0" cy="494030"/>
          </a:xfrm>
          <a:custGeom>
            <a:avLst/>
            <a:gdLst/>
            <a:ahLst/>
            <a:cxnLst/>
            <a:rect l="l" t="t" r="r" b="b"/>
            <a:pathLst>
              <a:path h="494029">
                <a:moveTo>
                  <a:pt x="0" y="0"/>
                </a:moveTo>
                <a:lnTo>
                  <a:pt x="0" y="494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556258" y="51240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658620" y="4630039"/>
            <a:ext cx="0" cy="488950"/>
          </a:xfrm>
          <a:custGeom>
            <a:avLst/>
            <a:gdLst/>
            <a:ahLst/>
            <a:cxnLst/>
            <a:rect l="l" t="t" r="r" b="b"/>
            <a:pathLst>
              <a:path h="488950">
                <a:moveTo>
                  <a:pt x="0" y="0"/>
                </a:moveTo>
                <a:lnTo>
                  <a:pt x="0" y="488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567180" y="5117084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007" y="0"/>
                </a:lnTo>
              </a:path>
            </a:pathLst>
          </a:custGeom>
          <a:ln w="133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666748" y="4630039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51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677542" y="4630039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0"/>
                </a:moveTo>
                <a:lnTo>
                  <a:pt x="0" y="480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86102" y="5110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712722" y="4630039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0"/>
                </a:moveTo>
                <a:lnTo>
                  <a:pt x="0" y="4636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621282" y="5093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621282" y="43340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753933" y="4319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758695" y="4630039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5">
                <a:moveTo>
                  <a:pt x="0" y="0"/>
                </a:moveTo>
                <a:lnTo>
                  <a:pt x="0" y="442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667255" y="507104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213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667255" y="431717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213" y="0"/>
                </a:lnTo>
              </a:path>
            </a:pathLst>
          </a:custGeom>
          <a:ln w="114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759267" y="4318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764029" y="4630039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4">
                <a:moveTo>
                  <a:pt x="0" y="0"/>
                </a:moveTo>
                <a:lnTo>
                  <a:pt x="0" y="4398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788414" y="4307840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7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788414" y="4630039"/>
            <a:ext cx="0" cy="428625"/>
          </a:xfrm>
          <a:custGeom>
            <a:avLst/>
            <a:gdLst/>
            <a:ahLst/>
            <a:cxnLst/>
            <a:rect l="l" t="t" r="r" b="b"/>
            <a:pathLst>
              <a:path h="428625">
                <a:moveTo>
                  <a:pt x="0" y="0"/>
                </a:moveTo>
                <a:lnTo>
                  <a:pt x="0" y="428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696973" y="5058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696973" y="4307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842516" y="4289044"/>
            <a:ext cx="0" cy="33020"/>
          </a:xfrm>
          <a:custGeom>
            <a:avLst/>
            <a:gdLst/>
            <a:ahLst/>
            <a:cxnLst/>
            <a:rect l="l" t="t" r="r" b="b"/>
            <a:pathLst>
              <a:path h="33020">
                <a:moveTo>
                  <a:pt x="0" y="0"/>
                </a:moveTo>
                <a:lnTo>
                  <a:pt x="0" y="32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842516" y="4630039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3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751076" y="50333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751076" y="4289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880361" y="4275963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880361" y="4630039"/>
            <a:ext cx="0" cy="386080"/>
          </a:xfrm>
          <a:custGeom>
            <a:avLst/>
            <a:gdLst/>
            <a:ahLst/>
            <a:cxnLst/>
            <a:rect l="l" t="t" r="r" b="b"/>
            <a:pathLst>
              <a:path h="386079">
                <a:moveTo>
                  <a:pt x="0" y="0"/>
                </a:moveTo>
                <a:lnTo>
                  <a:pt x="0" y="385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788922" y="5015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788922" y="4275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896617" y="427024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3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896617" y="4630039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8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805177" y="5007038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214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805177" y="426935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214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901951" y="4268470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30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901951" y="4630039"/>
            <a:ext cx="0" cy="375920"/>
          </a:xfrm>
          <a:custGeom>
            <a:avLst/>
            <a:gdLst/>
            <a:ahLst/>
            <a:cxnLst/>
            <a:rect l="l" t="t" r="r" b="b"/>
            <a:pathLst>
              <a:path h="375920">
                <a:moveTo>
                  <a:pt x="0" y="0"/>
                </a:moveTo>
                <a:lnTo>
                  <a:pt x="0" y="375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942592" y="4254246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3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942592" y="4630039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4">
                <a:moveTo>
                  <a:pt x="0" y="0"/>
                </a:moveTo>
                <a:lnTo>
                  <a:pt x="0" y="3569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851151" y="4985130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008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851151" y="425284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008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950720" y="4251452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950720" y="4630039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961514" y="4247641"/>
            <a:ext cx="0" cy="74295"/>
          </a:xfrm>
          <a:custGeom>
            <a:avLst/>
            <a:gdLst/>
            <a:ahLst/>
            <a:cxnLst/>
            <a:rect l="l" t="t" r="r" b="b"/>
            <a:pathLst>
              <a:path h="74295">
                <a:moveTo>
                  <a:pt x="0" y="0"/>
                </a:moveTo>
                <a:lnTo>
                  <a:pt x="0" y="739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961514" y="4630039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870075" y="497700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213" y="0"/>
                </a:lnTo>
              </a:path>
            </a:pathLst>
          </a:custGeom>
          <a:ln w="120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870075" y="424668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213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966848" y="4245736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8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966848" y="4630039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002027" y="4233545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8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002027" y="4630039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910588" y="49594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910588" y="42335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023745" y="4225925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6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023745" y="4630039"/>
            <a:ext cx="0" cy="320040"/>
          </a:xfrm>
          <a:custGeom>
            <a:avLst/>
            <a:gdLst/>
            <a:ahLst/>
            <a:cxnLst/>
            <a:rect l="l" t="t" r="r" b="b"/>
            <a:pathLst>
              <a:path h="320039">
                <a:moveTo>
                  <a:pt x="0" y="0"/>
                </a:moveTo>
                <a:lnTo>
                  <a:pt x="0" y="319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932304" y="49495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932304" y="42259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039873" y="4220336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039873" y="4630039"/>
            <a:ext cx="0" cy="312420"/>
          </a:xfrm>
          <a:custGeom>
            <a:avLst/>
            <a:gdLst/>
            <a:ahLst/>
            <a:cxnLst/>
            <a:rect l="l" t="t" r="r" b="b"/>
            <a:pathLst>
              <a:path h="312420">
                <a:moveTo>
                  <a:pt x="0" y="0"/>
                </a:moveTo>
                <a:lnTo>
                  <a:pt x="0" y="3120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948433" y="49420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948433" y="42203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061591" y="4212716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0"/>
                </a:moveTo>
                <a:lnTo>
                  <a:pt x="0" y="108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061591" y="4630039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2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970151" y="49321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970151" y="42127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112898" y="4194683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68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112898" y="4630039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021458" y="4908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021458" y="4194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172461" y="4173728"/>
            <a:ext cx="0" cy="147955"/>
          </a:xfrm>
          <a:custGeom>
            <a:avLst/>
            <a:gdLst/>
            <a:ahLst/>
            <a:cxnLst/>
            <a:rect l="l" t="t" r="r" b="b"/>
            <a:pathLst>
              <a:path h="147954">
                <a:moveTo>
                  <a:pt x="0" y="0"/>
                </a:moveTo>
                <a:lnTo>
                  <a:pt x="0" y="147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172461" y="4630039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081022" y="4881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081022" y="4173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199513" y="4164203"/>
            <a:ext cx="0" cy="157480"/>
          </a:xfrm>
          <a:custGeom>
            <a:avLst/>
            <a:gdLst/>
            <a:ahLst/>
            <a:cxnLst/>
            <a:rect l="l" t="t" r="r" b="b"/>
            <a:pathLst>
              <a:path h="157479">
                <a:moveTo>
                  <a:pt x="0" y="0"/>
                </a:moveTo>
                <a:lnTo>
                  <a:pt x="0" y="157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199513" y="4630039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7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108073" y="4868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108073" y="41642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240026" y="4149852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7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240026" y="4630039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5">
                <a:moveTo>
                  <a:pt x="0" y="0"/>
                </a:moveTo>
                <a:lnTo>
                  <a:pt x="0" y="220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148585" y="48502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148585" y="4149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450973" y="4074795"/>
            <a:ext cx="0" cy="247015"/>
          </a:xfrm>
          <a:custGeom>
            <a:avLst/>
            <a:gdLst/>
            <a:ahLst/>
            <a:cxnLst/>
            <a:rect l="l" t="t" r="r" b="b"/>
            <a:pathLst>
              <a:path h="247014">
                <a:moveTo>
                  <a:pt x="0" y="0"/>
                </a:moveTo>
                <a:lnTo>
                  <a:pt x="0" y="2467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450973" y="4630039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359532" y="4754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359532" y="40747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475357" y="4066032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475357" y="4630039"/>
            <a:ext cx="0" cy="113664"/>
          </a:xfrm>
          <a:custGeom>
            <a:avLst/>
            <a:gdLst/>
            <a:ahLst/>
            <a:cxnLst/>
            <a:rect l="l" t="t" r="r" b="b"/>
            <a:pathLst>
              <a:path h="113664">
                <a:moveTo>
                  <a:pt x="0" y="0"/>
                </a:moveTo>
                <a:lnTo>
                  <a:pt x="0" y="1132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383917" y="47433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383917" y="40660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513202" y="4052442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9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513202" y="4630039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421763" y="47261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421763" y="4052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583560" y="4027170"/>
            <a:ext cx="0" cy="294640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583560" y="4630039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5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492120" y="46945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492120" y="4027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813430" y="3943603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7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721991" y="3942588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213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818764" y="3941571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799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845816" y="3931665"/>
            <a:ext cx="0" cy="389890"/>
          </a:xfrm>
          <a:custGeom>
            <a:avLst/>
            <a:gdLst/>
            <a:ahLst/>
            <a:cxnLst/>
            <a:rect l="l" t="t" r="r" b="b"/>
            <a:pathLst>
              <a:path h="389889">
                <a:moveTo>
                  <a:pt x="0" y="0"/>
                </a:moveTo>
                <a:lnTo>
                  <a:pt x="0" y="3898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754376" y="3931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878327" y="3919728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786888" y="3919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891789" y="3914775"/>
            <a:ext cx="0" cy="407034"/>
          </a:xfrm>
          <a:custGeom>
            <a:avLst/>
            <a:gdLst/>
            <a:ahLst/>
            <a:cxnLst/>
            <a:rect l="l" t="t" r="r" b="b"/>
            <a:pathLst>
              <a:path h="407035">
                <a:moveTo>
                  <a:pt x="0" y="0"/>
                </a:moveTo>
                <a:lnTo>
                  <a:pt x="0" y="406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800350" y="39147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027045" y="3864736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0"/>
                </a:moveTo>
                <a:lnTo>
                  <a:pt x="0" y="456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935604" y="3863213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007" y="0"/>
                </a:lnTo>
              </a:path>
            </a:pathLst>
          </a:custGeom>
          <a:ln w="12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035173" y="3861689"/>
            <a:ext cx="0" cy="460375"/>
          </a:xfrm>
          <a:custGeom>
            <a:avLst/>
            <a:gdLst/>
            <a:ahLst/>
            <a:cxnLst/>
            <a:rect l="l" t="t" r="r" b="b"/>
            <a:pathLst>
              <a:path h="460375">
                <a:moveTo>
                  <a:pt x="0" y="0"/>
                </a:moveTo>
                <a:lnTo>
                  <a:pt x="0" y="459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048761" y="3856735"/>
            <a:ext cx="0" cy="464820"/>
          </a:xfrm>
          <a:custGeom>
            <a:avLst/>
            <a:gdLst/>
            <a:ahLst/>
            <a:cxnLst/>
            <a:rect l="l" t="t" r="r" b="b"/>
            <a:pathLst>
              <a:path h="464820">
                <a:moveTo>
                  <a:pt x="0" y="0"/>
                </a:moveTo>
                <a:lnTo>
                  <a:pt x="0" y="464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957322" y="3856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067685" y="3849623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1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976245" y="3849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275838" y="3771519"/>
            <a:ext cx="0" cy="550545"/>
          </a:xfrm>
          <a:custGeom>
            <a:avLst/>
            <a:gdLst/>
            <a:ahLst/>
            <a:cxnLst/>
            <a:rect l="l" t="t" r="r" b="b"/>
            <a:pathLst>
              <a:path h="550545">
                <a:moveTo>
                  <a:pt x="0" y="0"/>
                </a:moveTo>
                <a:lnTo>
                  <a:pt x="0" y="550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184398" y="37715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297554" y="3763390"/>
            <a:ext cx="0" cy="558165"/>
          </a:xfrm>
          <a:custGeom>
            <a:avLst/>
            <a:gdLst/>
            <a:ahLst/>
            <a:cxnLst/>
            <a:rect l="l" t="t" r="r" b="b"/>
            <a:pathLst>
              <a:path h="558164">
                <a:moveTo>
                  <a:pt x="0" y="0"/>
                </a:moveTo>
                <a:lnTo>
                  <a:pt x="0" y="5581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206114" y="37633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567938" y="3659885"/>
            <a:ext cx="0" cy="604520"/>
          </a:xfrm>
          <a:custGeom>
            <a:avLst/>
            <a:gdLst/>
            <a:ahLst/>
            <a:cxnLst/>
            <a:rect l="l" t="t" r="r" b="b"/>
            <a:pathLst>
              <a:path h="604520">
                <a:moveTo>
                  <a:pt x="0" y="6040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476497" y="42638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476497" y="3659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700526" y="3608451"/>
            <a:ext cx="0" cy="600075"/>
          </a:xfrm>
          <a:custGeom>
            <a:avLst/>
            <a:gdLst/>
            <a:ahLst/>
            <a:cxnLst/>
            <a:rect l="l" t="t" r="r" b="b"/>
            <a:pathLst>
              <a:path h="600075">
                <a:moveTo>
                  <a:pt x="0" y="5995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609085" y="4208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609085" y="3608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860038" y="3545840"/>
            <a:ext cx="0" cy="595630"/>
          </a:xfrm>
          <a:custGeom>
            <a:avLst/>
            <a:gdLst/>
            <a:ahLst/>
            <a:cxnLst/>
            <a:rect l="l" t="t" r="r" b="b"/>
            <a:pathLst>
              <a:path h="595629">
                <a:moveTo>
                  <a:pt x="0" y="5956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768597" y="4141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768597" y="3545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919601" y="3522217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5">
                <a:moveTo>
                  <a:pt x="0" y="5946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828160" y="4116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828160" y="35222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098035" y="3450971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5925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006596" y="4043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006596" y="34509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133215" y="3436746"/>
            <a:ext cx="0" cy="592455"/>
          </a:xfrm>
          <a:custGeom>
            <a:avLst/>
            <a:gdLst/>
            <a:ahLst/>
            <a:cxnLst/>
            <a:rect l="l" t="t" r="r" b="b"/>
            <a:pathLst>
              <a:path h="592454">
                <a:moveTo>
                  <a:pt x="0" y="5924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041775" y="40292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041775" y="3436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165727" y="3423665"/>
            <a:ext cx="0" cy="592455"/>
          </a:xfrm>
          <a:custGeom>
            <a:avLst/>
            <a:gdLst/>
            <a:ahLst/>
            <a:cxnLst/>
            <a:rect l="l" t="t" r="r" b="b"/>
            <a:pathLst>
              <a:path h="592454">
                <a:moveTo>
                  <a:pt x="0" y="5924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074286" y="4016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074286" y="3423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311777" y="3364357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5928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220336" y="3957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220336" y="3364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373879" y="3338829"/>
            <a:ext cx="0" cy="593725"/>
          </a:xfrm>
          <a:custGeom>
            <a:avLst/>
            <a:gdLst/>
            <a:ahLst/>
            <a:cxnLst/>
            <a:rect l="l" t="t" r="r" b="b"/>
            <a:pathLst>
              <a:path h="593725">
                <a:moveTo>
                  <a:pt x="0" y="5934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282440" y="39323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282440" y="33388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398264" y="3328796"/>
            <a:ext cx="0" cy="594360"/>
          </a:xfrm>
          <a:custGeom>
            <a:avLst/>
            <a:gdLst/>
            <a:ahLst/>
            <a:cxnLst/>
            <a:rect l="l" t="t" r="r" b="b"/>
            <a:pathLst>
              <a:path h="594360">
                <a:moveTo>
                  <a:pt x="0" y="5938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306823" y="3922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306823" y="3328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614671" y="3239135"/>
            <a:ext cx="0" cy="598170"/>
          </a:xfrm>
          <a:custGeom>
            <a:avLst/>
            <a:gdLst/>
            <a:ahLst/>
            <a:cxnLst/>
            <a:rect l="l" t="t" r="r" b="b"/>
            <a:pathLst>
              <a:path h="598170">
                <a:moveTo>
                  <a:pt x="0" y="5980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523232" y="38371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523232" y="3239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690364" y="3207385"/>
            <a:ext cx="0" cy="600710"/>
          </a:xfrm>
          <a:custGeom>
            <a:avLst/>
            <a:gdLst/>
            <a:ahLst/>
            <a:cxnLst/>
            <a:rect l="l" t="t" r="r" b="b"/>
            <a:pathLst>
              <a:path h="600710">
                <a:moveTo>
                  <a:pt x="0" y="6002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598923" y="3807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598923" y="3207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844541" y="3142233"/>
            <a:ext cx="0" cy="605790"/>
          </a:xfrm>
          <a:custGeom>
            <a:avLst/>
            <a:gdLst/>
            <a:ahLst/>
            <a:cxnLst/>
            <a:rect l="l" t="t" r="r" b="b"/>
            <a:pathLst>
              <a:path h="605789">
                <a:moveTo>
                  <a:pt x="0" y="6056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753102" y="3747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753102" y="31422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952746" y="3096132"/>
            <a:ext cx="0" cy="610870"/>
          </a:xfrm>
          <a:custGeom>
            <a:avLst/>
            <a:gdLst/>
            <a:ahLst/>
            <a:cxnLst/>
            <a:rect l="l" t="t" r="r" b="b"/>
            <a:pathLst>
              <a:path h="610870">
                <a:moveTo>
                  <a:pt x="0" y="6103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861305" y="3706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861305" y="3096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971669" y="3088004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6112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880228" y="3699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880228" y="3088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993259" y="3078733"/>
            <a:ext cx="0" cy="612775"/>
          </a:xfrm>
          <a:custGeom>
            <a:avLst/>
            <a:gdLst/>
            <a:ahLst/>
            <a:cxnLst/>
            <a:rect l="l" t="t" r="r" b="b"/>
            <a:pathLst>
              <a:path h="612775">
                <a:moveTo>
                  <a:pt x="0" y="6122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901819" y="3691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901819" y="3078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031104" y="3062477"/>
            <a:ext cx="0" cy="614680"/>
          </a:xfrm>
          <a:custGeom>
            <a:avLst/>
            <a:gdLst/>
            <a:ahLst/>
            <a:cxnLst/>
            <a:rect l="l" t="t" r="r" b="b"/>
            <a:pathLst>
              <a:path h="614679">
                <a:moveTo>
                  <a:pt x="0" y="6141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939665" y="3676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939665" y="30624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063616" y="3048507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6158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972177" y="36643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972177" y="3048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074411" y="3043935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6163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982971" y="36602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982971" y="3043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155565" y="3008757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6209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064125" y="3629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064125" y="3008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182615" y="2997073"/>
            <a:ext cx="0" cy="622935"/>
          </a:xfrm>
          <a:custGeom>
            <a:avLst/>
            <a:gdLst/>
            <a:ahLst/>
            <a:cxnLst/>
            <a:rect l="l" t="t" r="r" b="b"/>
            <a:pathLst>
              <a:path h="622935">
                <a:moveTo>
                  <a:pt x="0" y="6224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091176" y="3619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091176" y="2997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271770" y="2958210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6278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180329" y="3586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180329" y="29582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425947" y="2890647"/>
            <a:ext cx="0" cy="638810"/>
          </a:xfrm>
          <a:custGeom>
            <a:avLst/>
            <a:gdLst/>
            <a:ahLst/>
            <a:cxnLst/>
            <a:rect l="l" t="t" r="r" b="b"/>
            <a:pathLst>
              <a:path h="638810">
                <a:moveTo>
                  <a:pt x="0" y="6383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334508" y="3528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334508" y="2890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569330" y="2827273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6490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477890" y="3476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477890" y="2827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853303" y="2700401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6732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761863" y="3373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761863" y="27004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874892" y="2690622"/>
            <a:ext cx="0" cy="675640"/>
          </a:xfrm>
          <a:custGeom>
            <a:avLst/>
            <a:gdLst/>
            <a:ahLst/>
            <a:cxnLst/>
            <a:rect l="l" t="t" r="r" b="b"/>
            <a:pathLst>
              <a:path h="675639">
                <a:moveTo>
                  <a:pt x="0" y="6751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783453" y="33657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783453" y="26906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321171" y="2487548"/>
            <a:ext cx="0" cy="720725"/>
          </a:xfrm>
          <a:custGeom>
            <a:avLst/>
            <a:gdLst/>
            <a:ahLst/>
            <a:cxnLst/>
            <a:rect l="l" t="t" r="r" b="b"/>
            <a:pathLst>
              <a:path h="720725">
                <a:moveTo>
                  <a:pt x="0" y="7204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229730" y="32080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229730" y="2487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337427" y="2480055"/>
            <a:ext cx="0" cy="722630"/>
          </a:xfrm>
          <a:custGeom>
            <a:avLst/>
            <a:gdLst/>
            <a:ahLst/>
            <a:cxnLst/>
            <a:rect l="l" t="t" r="r" b="b"/>
            <a:pathLst>
              <a:path h="722630">
                <a:moveTo>
                  <a:pt x="0" y="7222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245986" y="3202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245986" y="24800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615938" y="2351404"/>
            <a:ext cx="0" cy="754380"/>
          </a:xfrm>
          <a:custGeom>
            <a:avLst/>
            <a:gdLst/>
            <a:ahLst/>
            <a:cxnLst/>
            <a:rect l="l" t="t" r="r" b="b"/>
            <a:pathLst>
              <a:path h="754380">
                <a:moveTo>
                  <a:pt x="0" y="7542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524497" y="3105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524497" y="2351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918832" y="2210180"/>
            <a:ext cx="0" cy="791845"/>
          </a:xfrm>
          <a:custGeom>
            <a:avLst/>
            <a:gdLst/>
            <a:ahLst/>
            <a:cxnLst/>
            <a:rect l="l" t="t" r="r" b="b"/>
            <a:pathLst>
              <a:path h="791844">
                <a:moveTo>
                  <a:pt x="0" y="7918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827393" y="3002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827393" y="22101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983730" y="2179701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8002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892290" y="29799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892290" y="2179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016242" y="2164460"/>
            <a:ext cx="0" cy="804545"/>
          </a:xfrm>
          <a:custGeom>
            <a:avLst/>
            <a:gdLst/>
            <a:ahLst/>
            <a:cxnLst/>
            <a:rect l="l" t="t" r="r" b="b"/>
            <a:pathLst>
              <a:path h="804544">
                <a:moveTo>
                  <a:pt x="0" y="804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924802" y="29690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924802" y="21644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192009" y="2081657"/>
            <a:ext cx="0" cy="828040"/>
          </a:xfrm>
          <a:custGeom>
            <a:avLst/>
            <a:gdLst/>
            <a:ahLst/>
            <a:cxnLst/>
            <a:rect l="l" t="t" r="r" b="b"/>
            <a:pathLst>
              <a:path h="828039">
                <a:moveTo>
                  <a:pt x="0" y="8279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100569" y="2909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100569" y="2081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7224521" y="2066417"/>
            <a:ext cx="0" cy="832485"/>
          </a:xfrm>
          <a:custGeom>
            <a:avLst/>
            <a:gdLst/>
            <a:ahLst/>
            <a:cxnLst/>
            <a:rect l="l" t="t" r="r" b="b"/>
            <a:pathLst>
              <a:path h="832485">
                <a:moveTo>
                  <a:pt x="0" y="8322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7133081" y="2898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7133081" y="2066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7254240" y="2052320"/>
            <a:ext cx="0" cy="836294"/>
          </a:xfrm>
          <a:custGeom>
            <a:avLst/>
            <a:gdLst/>
            <a:ahLst/>
            <a:cxnLst/>
            <a:rect l="l" t="t" r="r" b="b"/>
            <a:pathLst>
              <a:path h="836294">
                <a:moveTo>
                  <a:pt x="0" y="8362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162800" y="28886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7498080" y="2624708"/>
            <a:ext cx="0" cy="2159635"/>
          </a:xfrm>
          <a:custGeom>
            <a:avLst/>
            <a:gdLst/>
            <a:ahLst/>
            <a:cxnLst/>
            <a:rect l="l" t="t" r="r" b="b"/>
            <a:pathLst>
              <a:path h="2159635">
                <a:moveTo>
                  <a:pt x="0" y="215963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7498080" y="4784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7498080" y="4475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498080" y="4167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498080" y="3858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498080" y="3550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498080" y="3241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498080" y="29333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498080" y="26247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 txBox="1"/>
          <p:nvPr/>
        </p:nvSpPr>
        <p:spPr>
          <a:xfrm>
            <a:off x="7668259" y="472465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71" name="object 571"/>
          <p:cNvSpPr txBox="1"/>
          <p:nvPr/>
        </p:nvSpPr>
        <p:spPr>
          <a:xfrm>
            <a:off x="7668259" y="4416168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72" name="object 572"/>
          <p:cNvSpPr txBox="1"/>
          <p:nvPr/>
        </p:nvSpPr>
        <p:spPr>
          <a:xfrm>
            <a:off x="7668259" y="410768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73" name="object 573"/>
          <p:cNvSpPr txBox="1"/>
          <p:nvPr/>
        </p:nvSpPr>
        <p:spPr>
          <a:xfrm>
            <a:off x="7668259" y="379907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74" name="object 574"/>
          <p:cNvSpPr txBox="1"/>
          <p:nvPr/>
        </p:nvSpPr>
        <p:spPr>
          <a:xfrm>
            <a:off x="7668259" y="349059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75" name="object 575"/>
          <p:cNvSpPr txBox="1"/>
          <p:nvPr/>
        </p:nvSpPr>
        <p:spPr>
          <a:xfrm>
            <a:off x="7668259" y="318210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76" name="object 576"/>
          <p:cNvSpPr txBox="1"/>
          <p:nvPr/>
        </p:nvSpPr>
        <p:spPr>
          <a:xfrm>
            <a:off x="7668259" y="2565016"/>
            <a:ext cx="346075" cy="4483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7"/>
              </a:spcBef>
            </a:pPr>
            <a:endParaRPr sz="1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77" name="object 577"/>
          <p:cNvSpPr/>
          <p:nvPr/>
        </p:nvSpPr>
        <p:spPr>
          <a:xfrm>
            <a:off x="1141094" y="4921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141094" y="4921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506791" y="4478083"/>
            <a:ext cx="755141" cy="33223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433827" y="4397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433827" y="4397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458211" y="4387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458211" y="4387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496057" y="4372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496057" y="4372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566416" y="4343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566416" y="4343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796285" y="42505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796285" y="42505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801620" y="4248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801620" y="4248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828670" y="4237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828670" y="4237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861182" y="4224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861182" y="4224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874645" y="4218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874645" y="4218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009900" y="4163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009900" y="4163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018027" y="4160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018027" y="41606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031617" y="4155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031617" y="4155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050539" y="4147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050539" y="41474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258692" y="4063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258692" y="4063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280409" y="4054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280409" y="4054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550792" y="3944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550792" y="3944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683380" y="3891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683380" y="3891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842892" y="3826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842892" y="3826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902455" y="3802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902455" y="3802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080890" y="3730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080890" y="3730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116070" y="3715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116070" y="3715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148582" y="3702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148582" y="3702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294632" y="3643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294632" y="3643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356734" y="3618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356734" y="36183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381119" y="3608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381119" y="3608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597527" y="3520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597527" y="3520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673219" y="34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673219" y="34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827396" y="3427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827396" y="3427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935601" y="3384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935601" y="3384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954523" y="337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954523" y="337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976114" y="33677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976114" y="33677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013959" y="3352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013959" y="3352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046471" y="3339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046471" y="33393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057266" y="333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057266" y="3334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138420" y="3302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138420" y="3302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165471" y="3291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165471" y="3291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254625" y="3255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254625" y="3255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408803" y="3192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408803" y="3192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552185" y="3134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552185" y="3134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836158" y="3019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836158" y="30198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857747" y="3011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857747" y="3011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304026" y="2830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304026" y="2830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320282" y="2824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320282" y="2824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598793" y="2711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598793" y="2711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901688" y="25888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901688" y="25888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966584" y="2562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966584" y="2562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999096" y="2549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999096" y="2549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7174865" y="2478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7174865" y="2478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7207377" y="24653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207377" y="24653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7237094" y="2453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7237094" y="2453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 txBox="1"/>
          <p:nvPr/>
        </p:nvSpPr>
        <p:spPr>
          <a:xfrm>
            <a:off x="73177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87903000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1" name="object 681"/>
          <p:cNvSpPr txBox="1"/>
          <p:nvPr/>
        </p:nvSpPr>
        <p:spPr>
          <a:xfrm>
            <a:off x="20840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87903500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2" name="object 682"/>
          <p:cNvSpPr txBox="1"/>
          <p:nvPr/>
        </p:nvSpPr>
        <p:spPr>
          <a:xfrm>
            <a:off x="343623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87904000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3" name="object 683"/>
          <p:cNvSpPr txBox="1"/>
          <p:nvPr/>
        </p:nvSpPr>
        <p:spPr>
          <a:xfrm>
            <a:off x="478853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87904500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4" name="object 684"/>
          <p:cNvSpPr txBox="1"/>
          <p:nvPr/>
        </p:nvSpPr>
        <p:spPr>
          <a:xfrm>
            <a:off x="614083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87905000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5" name="object 685"/>
          <p:cNvSpPr txBox="1"/>
          <p:nvPr/>
        </p:nvSpPr>
        <p:spPr>
          <a:xfrm>
            <a:off x="594230" y="499436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86" name="object 686"/>
          <p:cNvSpPr txBox="1"/>
          <p:nvPr/>
        </p:nvSpPr>
        <p:spPr>
          <a:xfrm>
            <a:off x="594230" y="421394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594230" y="343340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594230" y="268634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594230" y="190592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SLC7A5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87903059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1271777" y="4321555"/>
            <a:ext cx="2701925" cy="308610"/>
          </a:xfrm>
          <a:custGeom>
            <a:avLst/>
            <a:gdLst/>
            <a:ahLst/>
            <a:cxnLst/>
            <a:rect l="l" t="t" r="r" b="b"/>
            <a:pathLst>
              <a:path w="2701925" h="308610">
                <a:moveTo>
                  <a:pt x="0" y="308483"/>
                </a:moveTo>
                <a:lnTo>
                  <a:pt x="2701798" y="308483"/>
                </a:lnTo>
                <a:lnTo>
                  <a:pt x="2701798" y="0"/>
                </a:lnTo>
                <a:lnTo>
                  <a:pt x="0" y="0"/>
                </a:lnTo>
                <a:lnTo>
                  <a:pt x="0" y="30848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 txBox="1"/>
          <p:nvPr/>
        </p:nvSpPr>
        <p:spPr>
          <a:xfrm>
            <a:off x="2457576" y="4422011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3976370" y="4630165"/>
            <a:ext cx="3521710" cy="308610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R="3810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1077086" y="3704590"/>
            <a:ext cx="192405" cy="308610"/>
          </a:xfrm>
          <a:custGeom>
            <a:avLst/>
            <a:gdLst/>
            <a:ahLst/>
            <a:cxnLst/>
            <a:rect l="l" t="t" r="r" b="b"/>
            <a:pathLst>
              <a:path w="192405" h="308610">
                <a:moveTo>
                  <a:pt x="0" y="308482"/>
                </a:moveTo>
                <a:lnTo>
                  <a:pt x="192024" y="308482"/>
                </a:lnTo>
                <a:lnTo>
                  <a:pt x="192024" y="0"/>
                </a:lnTo>
                <a:lnTo>
                  <a:pt x="0" y="0"/>
                </a:lnTo>
                <a:lnTo>
                  <a:pt x="0" y="308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 txBox="1"/>
          <p:nvPr/>
        </p:nvSpPr>
        <p:spPr>
          <a:xfrm>
            <a:off x="1052449" y="381406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914400" y="3087497"/>
            <a:ext cx="354965" cy="308610"/>
          </a:xfrm>
          <a:custGeom>
            <a:avLst/>
            <a:gdLst/>
            <a:ahLst/>
            <a:cxnLst/>
            <a:rect l="l" t="t" r="r" b="b"/>
            <a:pathLst>
              <a:path w="354965" h="308610">
                <a:moveTo>
                  <a:pt x="0" y="308482"/>
                </a:moveTo>
                <a:lnTo>
                  <a:pt x="354710" y="308482"/>
                </a:lnTo>
                <a:lnTo>
                  <a:pt x="354710" y="0"/>
                </a:lnTo>
                <a:lnTo>
                  <a:pt x="0" y="0"/>
                </a:lnTo>
                <a:lnTo>
                  <a:pt x="0" y="30848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 txBox="1"/>
          <p:nvPr/>
        </p:nvSpPr>
        <p:spPr>
          <a:xfrm>
            <a:off x="1064133" y="319036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914400" y="3396107"/>
            <a:ext cx="354965" cy="308610"/>
          </a:xfrm>
          <a:custGeom>
            <a:avLst/>
            <a:gdLst/>
            <a:ahLst/>
            <a:cxnLst/>
            <a:rect l="l" t="t" r="r" b="b"/>
            <a:pathLst>
              <a:path w="354965" h="308610">
                <a:moveTo>
                  <a:pt x="0" y="308483"/>
                </a:moveTo>
                <a:lnTo>
                  <a:pt x="354710" y="308483"/>
                </a:lnTo>
                <a:lnTo>
                  <a:pt x="354710" y="0"/>
                </a:lnTo>
                <a:lnTo>
                  <a:pt x="0" y="0"/>
                </a:lnTo>
                <a:lnTo>
                  <a:pt x="0" y="30848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 txBox="1"/>
          <p:nvPr/>
        </p:nvSpPr>
        <p:spPr>
          <a:xfrm>
            <a:off x="981455" y="350189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3" name="object 70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02" name="object 70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90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90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5130" y="2507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5130" y="2507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31772" y="254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31772" y="254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98828" y="2583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98828" y="2583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47724" y="2613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47724" y="2613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65758" y="2624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65758" y="2624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01825" y="2646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01825" y="26466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86916" y="269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86916" y="269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18361" y="2779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18361" y="2779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16277" y="2839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16277" y="2839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31645" y="2849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31645" y="2849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90954" y="2885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90954" y="2885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847595" y="2920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47595" y="2920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12569" y="3022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12569" y="3022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71751" y="3059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71751" y="3059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31060" y="3095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31060" y="3095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47010" y="3168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47010" y="3168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42260" y="3227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42260" y="3227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458211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458211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61335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61335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18435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18435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08604" y="35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808604" y="35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31845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31845" y="353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75660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75660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45714" y="3673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45714" y="3673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22929" y="3723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22929" y="3723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77615" y="38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77615" y="38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45002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445002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02228" y="402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02228" y="402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15054" y="403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15054" y="4036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934586" y="4231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934586" y="4231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96435" y="4267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96435" y="4267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71111" y="431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71111" y="431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84065" y="4318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84065" y="4318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20134" y="4338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20134" y="4338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35501" y="4347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35501" y="4347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48911" y="4410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48911" y="4410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465320" y="4524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465320" y="4524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470527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470527" y="452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93640" y="4538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93640" y="4538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524628" y="455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524628" y="455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50409" y="4566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50409" y="4566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723003" y="4648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723003" y="4648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46244" y="465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46244" y="465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761610" y="4665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761610" y="4665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71897" y="4669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71897" y="4669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56988" y="470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56988" y="470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14086" y="4768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14086" y="4768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39867" y="4777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39867" y="4777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73396" y="478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73396" y="478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35245" y="4811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35245" y="4811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181600" y="482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1600" y="482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86807" y="4827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86807" y="4827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02173" y="483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2173" y="483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43448" y="4844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43448" y="4844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64022" y="485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64022" y="485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38826" y="4870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38826" y="4870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69686" y="4878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69686" y="4878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74894" y="487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74894" y="487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79973" y="4880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379973" y="4880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05754" y="488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05754" y="488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23789" y="4890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23789" y="4890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41822" y="4894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441822" y="4894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462396" y="489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462396" y="489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470144" y="4900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470144" y="4900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19622" y="4923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19622" y="4923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632450" y="4924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632450" y="4924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76721" y="493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76721" y="493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89676" y="4935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789676" y="4935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807709" y="493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807709" y="493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882385" y="49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882385" y="49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92672" y="493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92672" y="4935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97879" y="493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97879" y="493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05627" y="4934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05627" y="4934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918453" y="4934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918453" y="4934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18910" y="4927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18910" y="4927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26658" y="492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6658" y="492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62726" y="4922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62726" y="4922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73140" y="4921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73140" y="4921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083427" y="4919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083427" y="4919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088507" y="4919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088507" y="4919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145276" y="491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45276" y="4911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165850" y="4907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165850" y="4907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173596" y="490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173596" y="4906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188964" y="4903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88964" y="4903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96710" y="4902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96710" y="4902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212204" y="4899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212204" y="4899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230239" y="4896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230239" y="4896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261100" y="4890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261100" y="4890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276594" y="4886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276594" y="4886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281801" y="488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281801" y="488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92088" y="4883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92088" y="4883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384797" y="4861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384797" y="4861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397752" y="485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397752" y="4858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474967" y="4837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474967" y="4837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511035" y="4827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511035" y="4827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526530" y="482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526530" y="482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39483" y="4819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39483" y="4819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642481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642481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668261" y="477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668261" y="477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717156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717156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748144" y="4751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748144" y="4751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791959" y="473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791959" y="473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833107" y="472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833107" y="472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856348" y="4712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856348" y="4712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97496" y="4697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97496" y="4697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918197" y="4689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918197" y="4689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936231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936231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018655" y="4651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018655" y="4651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034148" y="4645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034148" y="4645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052182" y="463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052182" y="463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114031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114031" y="4614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119111" y="4612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119111" y="4612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152640" y="4599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152640" y="4599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242809" y="456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242809" y="456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650364" y="5486400"/>
            <a:ext cx="5153025" cy="0"/>
          </a:xfrm>
          <a:custGeom>
            <a:avLst/>
            <a:gdLst/>
            <a:ahLst/>
            <a:cxnLst/>
            <a:rect l="l" t="t" r="r" b="b"/>
            <a:pathLst>
              <a:path w="5153025">
                <a:moveTo>
                  <a:pt x="0" y="0"/>
                </a:moveTo>
                <a:lnTo>
                  <a:pt x="515302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6503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9386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2268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5151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8033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914400" y="2389123"/>
            <a:ext cx="0" cy="3093720"/>
          </a:xfrm>
          <a:custGeom>
            <a:avLst/>
            <a:gdLst/>
            <a:ahLst/>
            <a:cxnLst/>
            <a:rect l="l" t="t" r="r" b="b"/>
            <a:pathLst>
              <a:path h="3093720">
                <a:moveTo>
                  <a:pt x="0" y="0"/>
                </a:moveTo>
                <a:lnTo>
                  <a:pt x="0" y="309346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822960" y="5482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822960" y="48639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822960" y="4245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822960" y="36264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345048" y="3007741"/>
            <a:ext cx="1605280" cy="0"/>
          </a:xfrm>
          <a:custGeom>
            <a:avLst/>
            <a:gdLst/>
            <a:ahLst/>
            <a:cxnLst/>
            <a:rect l="l" t="t" r="r" b="b"/>
            <a:pathLst>
              <a:path w="1605279">
                <a:moveTo>
                  <a:pt x="0" y="0"/>
                </a:moveTo>
                <a:lnTo>
                  <a:pt x="160515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822960" y="30077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822960" y="2389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149603" y="2493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149603" y="25019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153477" y="2501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178052" y="25106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178052" y="25191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181798" y="25192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234694" y="25453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234694" y="2553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238440" y="2553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301622" y="2586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301622" y="25949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305496" y="2594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350644" y="2616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350644" y="2630487"/>
            <a:ext cx="35560" cy="0"/>
          </a:xfrm>
          <a:custGeom>
            <a:avLst/>
            <a:gdLst/>
            <a:ahLst/>
            <a:cxnLst/>
            <a:rect l="l" t="t" r="r" b="b"/>
            <a:pathLst>
              <a:path w="35559">
                <a:moveTo>
                  <a:pt x="0" y="0"/>
                </a:moveTo>
                <a:lnTo>
                  <a:pt x="35179" y="0"/>
                </a:lnTo>
              </a:path>
            </a:pathLst>
          </a:custGeom>
          <a:ln w="20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354391" y="2624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368678" y="2627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372425" y="2635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04747" y="26494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404747" y="26581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408493" y="26580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89710" y="2701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489710" y="27101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493583" y="2710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621155" y="2782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621155" y="27908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625028" y="2790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719072" y="2842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722945" y="2850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734566" y="2851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738312" y="2860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793748" y="2888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797621" y="28969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850517" y="2923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854263" y="2931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015363" y="30252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019236" y="30338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074672" y="3061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078418" y="3070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133854" y="3098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133854" y="31073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137727" y="3107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249804" y="3170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249804" y="3179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253678" y="3179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345182" y="3230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345182" y="3239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348928" y="32389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461132" y="3303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461132" y="3311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464879" y="3311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564129" y="3367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564129" y="33765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568003" y="3376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721355" y="34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721355" y="34759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725102" y="3475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811526" y="3524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811526" y="3533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815272" y="3533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834639" y="3539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834639" y="35481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838513" y="3548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878454" y="3567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878454" y="35761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882328" y="3576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048507" y="36767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048507" y="3685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052381" y="36853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125851" y="3726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125851" y="3735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129597" y="3735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280409" y="3825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280409" y="3834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284283" y="383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447922" y="393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447922" y="3941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451669" y="3941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605021" y="4031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605021" y="4044124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099" y="0"/>
                </a:lnTo>
              </a:path>
            </a:pathLst>
          </a:custGeom>
          <a:ln w="17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608895" y="4040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617976" y="4039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621722" y="4048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937380" y="42340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937380" y="4242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941254" y="4242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999229" y="4270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999229" y="42790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003103" y="4278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074033" y="4313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074033" y="4325937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29971" y="0"/>
                </a:lnTo>
              </a:path>
            </a:pathLst>
          </a:custGeom>
          <a:ln w="1701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077779" y="4322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086859" y="43210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090733" y="43296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122928" y="4341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126801" y="4350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138421" y="4350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142168" y="4358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251833" y="4413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255579" y="4421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468240" y="45272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471987" y="4535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473321" y="4529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477194" y="4538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496561" y="4541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500308" y="4550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527422" y="4557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531296" y="4565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553203" y="4569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557077" y="4578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379277" y="4116641"/>
            <a:ext cx="2971164" cy="124244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158239" y="2052320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2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186561" y="2072132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0"/>
                </a:moveTo>
                <a:lnTo>
                  <a:pt x="0" y="735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095121" y="2072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243202" y="2111629"/>
            <a:ext cx="0" cy="695960"/>
          </a:xfrm>
          <a:custGeom>
            <a:avLst/>
            <a:gdLst/>
            <a:ahLst/>
            <a:cxnLst/>
            <a:rect l="l" t="t" r="r" b="b"/>
            <a:pathLst>
              <a:path h="695960">
                <a:moveTo>
                  <a:pt x="0" y="0"/>
                </a:moveTo>
                <a:lnTo>
                  <a:pt x="0" y="695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151763" y="2111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310258" y="2157857"/>
            <a:ext cx="0" cy="650240"/>
          </a:xfrm>
          <a:custGeom>
            <a:avLst/>
            <a:gdLst/>
            <a:ahLst/>
            <a:cxnLst/>
            <a:rect l="l" t="t" r="r" b="b"/>
            <a:pathLst>
              <a:path h="650239">
                <a:moveTo>
                  <a:pt x="0" y="0"/>
                </a:moveTo>
                <a:lnTo>
                  <a:pt x="0" y="649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218819" y="2157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359153" y="2191385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0"/>
                </a:moveTo>
                <a:lnTo>
                  <a:pt x="0" y="616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267713" y="2191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377188" y="2203704"/>
            <a:ext cx="0" cy="603885"/>
          </a:xfrm>
          <a:custGeom>
            <a:avLst/>
            <a:gdLst/>
            <a:ahLst/>
            <a:cxnLst/>
            <a:rect l="l" t="t" r="r" b="b"/>
            <a:pathLst>
              <a:path h="603885">
                <a:moveTo>
                  <a:pt x="0" y="0"/>
                </a:moveTo>
                <a:lnTo>
                  <a:pt x="0" y="603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285747" y="2203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13255" y="2228214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5">
                <a:moveTo>
                  <a:pt x="0" y="0"/>
                </a:moveTo>
                <a:lnTo>
                  <a:pt x="0" y="5793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321816" y="2228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498346" y="2285619"/>
            <a:ext cx="0" cy="521970"/>
          </a:xfrm>
          <a:custGeom>
            <a:avLst/>
            <a:gdLst/>
            <a:ahLst/>
            <a:cxnLst/>
            <a:rect l="l" t="t" r="r" b="b"/>
            <a:pathLst>
              <a:path h="521969">
                <a:moveTo>
                  <a:pt x="0" y="0"/>
                </a:moveTo>
                <a:lnTo>
                  <a:pt x="0" y="521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498346" y="3113277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406905" y="3134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06905" y="22856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629791" y="2372741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629791" y="3113277"/>
            <a:ext cx="0" cy="95885"/>
          </a:xfrm>
          <a:custGeom>
            <a:avLst/>
            <a:gdLst/>
            <a:ahLst/>
            <a:cxnLst/>
            <a:rect l="l" t="t" r="r" b="b"/>
            <a:pathLst>
              <a:path h="95885">
                <a:moveTo>
                  <a:pt x="0" y="0"/>
                </a:moveTo>
                <a:lnTo>
                  <a:pt x="0" y="95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538350" y="3208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538350" y="2372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727707" y="2436748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727707" y="3113277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1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636267" y="3265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636267" y="2436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743075" y="2446782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743075" y="3113277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0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651635" y="32741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651635" y="2446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802383" y="2485135"/>
            <a:ext cx="0" cy="322580"/>
          </a:xfrm>
          <a:custGeom>
            <a:avLst/>
            <a:gdLst/>
            <a:ahLst/>
            <a:cxnLst/>
            <a:rect l="l" t="t" r="r" b="b"/>
            <a:pathLst>
              <a:path h="322580">
                <a:moveTo>
                  <a:pt x="0" y="0"/>
                </a:moveTo>
                <a:lnTo>
                  <a:pt x="0" y="3224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802383" y="3113277"/>
            <a:ext cx="0" cy="195580"/>
          </a:xfrm>
          <a:custGeom>
            <a:avLst/>
            <a:gdLst/>
            <a:ahLst/>
            <a:cxnLst/>
            <a:rect l="l" t="t" r="r" b="b"/>
            <a:pathLst>
              <a:path h="195579">
                <a:moveTo>
                  <a:pt x="0" y="0"/>
                </a:moveTo>
                <a:lnTo>
                  <a:pt x="0" y="195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710944" y="33088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710944" y="2485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859026" y="2521457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6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859026" y="3113277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9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767585" y="3342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767585" y="2521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023998" y="2625979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6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023998" y="3113277"/>
            <a:ext cx="0" cy="328295"/>
          </a:xfrm>
          <a:custGeom>
            <a:avLst/>
            <a:gdLst/>
            <a:ahLst/>
            <a:cxnLst/>
            <a:rect l="l" t="t" r="r" b="b"/>
            <a:pathLst>
              <a:path h="328295">
                <a:moveTo>
                  <a:pt x="0" y="0"/>
                </a:moveTo>
                <a:lnTo>
                  <a:pt x="0" y="3282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932558" y="3441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932558" y="26259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083180" y="2663189"/>
            <a:ext cx="0" cy="144780"/>
          </a:xfrm>
          <a:custGeom>
            <a:avLst/>
            <a:gdLst/>
            <a:ahLst/>
            <a:cxnLst/>
            <a:rect l="l" t="t" r="r" b="b"/>
            <a:pathLst>
              <a:path h="144780">
                <a:moveTo>
                  <a:pt x="0" y="0"/>
                </a:moveTo>
                <a:lnTo>
                  <a:pt x="0" y="144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083180" y="3113277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991741" y="3477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991741" y="26631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142489" y="2700273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142489" y="3113277"/>
            <a:ext cx="0" cy="401320"/>
          </a:xfrm>
          <a:custGeom>
            <a:avLst/>
            <a:gdLst/>
            <a:ahLst/>
            <a:cxnLst/>
            <a:rect l="l" t="t" r="r" b="b"/>
            <a:pathLst>
              <a:path h="401320">
                <a:moveTo>
                  <a:pt x="0" y="0"/>
                </a:moveTo>
                <a:lnTo>
                  <a:pt x="0" y="4010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051050" y="3514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051050" y="2700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258441" y="2772536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258441" y="3113277"/>
            <a:ext cx="0" cy="473075"/>
          </a:xfrm>
          <a:custGeom>
            <a:avLst/>
            <a:gdLst/>
            <a:ahLst/>
            <a:cxnLst/>
            <a:rect l="l" t="t" r="r" b="b"/>
            <a:pathLst>
              <a:path h="473075">
                <a:moveTo>
                  <a:pt x="0" y="0"/>
                </a:moveTo>
                <a:lnTo>
                  <a:pt x="0" y="473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167001" y="35863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167001" y="2772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353691" y="3113277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2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262251" y="3646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469642" y="3113277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378201" y="3719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572766" y="3113277"/>
            <a:ext cx="0" cy="671830"/>
          </a:xfrm>
          <a:custGeom>
            <a:avLst/>
            <a:gdLst/>
            <a:ahLst/>
            <a:cxnLst/>
            <a:rect l="l" t="t" r="r" b="b"/>
            <a:pathLst>
              <a:path h="671829">
                <a:moveTo>
                  <a:pt x="0" y="0"/>
                </a:moveTo>
                <a:lnTo>
                  <a:pt x="0" y="671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481326" y="3785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729864" y="3113277"/>
            <a:ext cx="0" cy="772160"/>
          </a:xfrm>
          <a:custGeom>
            <a:avLst/>
            <a:gdLst/>
            <a:ahLst/>
            <a:cxnLst/>
            <a:rect l="l" t="t" r="r" b="b"/>
            <a:pathLst>
              <a:path h="772160">
                <a:moveTo>
                  <a:pt x="0" y="0"/>
                </a:moveTo>
                <a:lnTo>
                  <a:pt x="0" y="7721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638425" y="3885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820035" y="3123564"/>
            <a:ext cx="0" cy="819785"/>
          </a:xfrm>
          <a:custGeom>
            <a:avLst/>
            <a:gdLst/>
            <a:ahLst/>
            <a:cxnLst/>
            <a:rect l="l" t="t" r="r" b="b"/>
            <a:pathLst>
              <a:path h="819785">
                <a:moveTo>
                  <a:pt x="0" y="8196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728595" y="3943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728595" y="3123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843276" y="3138297"/>
            <a:ext cx="0" cy="819785"/>
          </a:xfrm>
          <a:custGeom>
            <a:avLst/>
            <a:gdLst/>
            <a:ahLst/>
            <a:cxnLst/>
            <a:rect l="l" t="t" r="r" b="b"/>
            <a:pathLst>
              <a:path h="819785">
                <a:moveTo>
                  <a:pt x="0" y="8197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751835" y="39580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751835" y="31382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887091" y="3166236"/>
            <a:ext cx="0" cy="820419"/>
          </a:xfrm>
          <a:custGeom>
            <a:avLst/>
            <a:gdLst/>
            <a:ahLst/>
            <a:cxnLst/>
            <a:rect l="l" t="t" r="r" b="b"/>
            <a:pathLst>
              <a:path h="820420">
                <a:moveTo>
                  <a:pt x="0" y="8199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795651" y="3986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795651" y="3166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057144" y="3275457"/>
            <a:ext cx="0" cy="819785"/>
          </a:xfrm>
          <a:custGeom>
            <a:avLst/>
            <a:gdLst/>
            <a:ahLst/>
            <a:cxnLst/>
            <a:rect l="l" t="t" r="r" b="b"/>
            <a:pathLst>
              <a:path h="819785">
                <a:moveTo>
                  <a:pt x="0" y="8197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965704" y="4095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965704" y="3275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134360" y="3325495"/>
            <a:ext cx="0" cy="819150"/>
          </a:xfrm>
          <a:custGeom>
            <a:avLst/>
            <a:gdLst/>
            <a:ahLst/>
            <a:cxnLst/>
            <a:rect l="l" t="t" r="r" b="b"/>
            <a:pathLst>
              <a:path h="819150">
                <a:moveTo>
                  <a:pt x="0" y="8191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042920" y="4144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042920" y="3325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289046" y="3425190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8182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197605" y="4243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197605" y="3425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456432" y="3532504"/>
            <a:ext cx="0" cy="817880"/>
          </a:xfrm>
          <a:custGeom>
            <a:avLst/>
            <a:gdLst/>
            <a:ahLst/>
            <a:cxnLst/>
            <a:rect l="l" t="t" r="r" b="b"/>
            <a:pathLst>
              <a:path h="817879">
                <a:moveTo>
                  <a:pt x="0" y="8173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364991" y="4349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364991" y="3532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613658" y="3631438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522217" y="36314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626484" y="3639439"/>
            <a:ext cx="0" cy="697230"/>
          </a:xfrm>
          <a:custGeom>
            <a:avLst/>
            <a:gdLst/>
            <a:ahLst/>
            <a:cxnLst/>
            <a:rect l="l" t="t" r="r" b="b"/>
            <a:pathLst>
              <a:path h="697229">
                <a:moveTo>
                  <a:pt x="0" y="0"/>
                </a:moveTo>
                <a:lnTo>
                  <a:pt x="0" y="696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535045" y="3639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946016" y="3832352"/>
            <a:ext cx="0" cy="504190"/>
          </a:xfrm>
          <a:custGeom>
            <a:avLst/>
            <a:gdLst/>
            <a:ahLst/>
            <a:cxnLst/>
            <a:rect l="l" t="t" r="r" b="b"/>
            <a:pathLst>
              <a:path h="504189">
                <a:moveTo>
                  <a:pt x="0" y="0"/>
                </a:moveTo>
                <a:lnTo>
                  <a:pt x="0" y="503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946016" y="4641850"/>
            <a:ext cx="0" cy="11430"/>
          </a:xfrm>
          <a:custGeom>
            <a:avLst/>
            <a:gdLst/>
            <a:ahLst/>
            <a:cxnLst/>
            <a:rect l="l" t="t" r="r" b="b"/>
            <a:pathLst>
              <a:path h="11429">
                <a:moveTo>
                  <a:pt x="0" y="0"/>
                </a:moveTo>
                <a:lnTo>
                  <a:pt x="0" y="11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854577" y="4652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854577" y="3832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007865" y="3868165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5">
                <a:moveTo>
                  <a:pt x="0" y="0"/>
                </a:moveTo>
                <a:lnTo>
                  <a:pt x="0" y="467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007865" y="4641850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916426" y="4689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916426" y="3868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82541" y="3910710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5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82541" y="4641850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9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991102" y="4733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991102" y="3910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095496" y="3918077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8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095496" y="4641850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4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004055" y="47412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004055" y="39180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131564" y="3938270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5">
                <a:moveTo>
                  <a:pt x="0" y="0"/>
                </a:moveTo>
                <a:lnTo>
                  <a:pt x="0" y="397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131564" y="4641850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2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040123" y="47621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040123" y="3938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146930" y="3946778"/>
            <a:ext cx="0" cy="389890"/>
          </a:xfrm>
          <a:custGeom>
            <a:avLst/>
            <a:gdLst/>
            <a:ahLst/>
            <a:cxnLst/>
            <a:rect l="l" t="t" r="r" b="b"/>
            <a:pathLst>
              <a:path h="389889">
                <a:moveTo>
                  <a:pt x="0" y="0"/>
                </a:moveTo>
                <a:lnTo>
                  <a:pt x="0" y="389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146930" y="4641850"/>
            <a:ext cx="0" cy="129539"/>
          </a:xfrm>
          <a:custGeom>
            <a:avLst/>
            <a:gdLst/>
            <a:ahLst/>
            <a:cxnLst/>
            <a:rect l="l" t="t" r="r" b="b"/>
            <a:pathLst>
              <a:path h="129539">
                <a:moveTo>
                  <a:pt x="0" y="0"/>
                </a:moveTo>
                <a:lnTo>
                  <a:pt x="0" y="129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055490" y="4771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055490" y="3946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260341" y="4008754"/>
            <a:ext cx="0" cy="327660"/>
          </a:xfrm>
          <a:custGeom>
            <a:avLst/>
            <a:gdLst/>
            <a:ahLst/>
            <a:cxnLst/>
            <a:rect l="l" t="t" r="r" b="b"/>
            <a:pathLst>
              <a:path h="327660">
                <a:moveTo>
                  <a:pt x="0" y="0"/>
                </a:moveTo>
                <a:lnTo>
                  <a:pt x="0" y="327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260341" y="4641850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168902" y="48350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168902" y="4008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476750" y="4641850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6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385309" y="495172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087" y="0"/>
                </a:lnTo>
              </a:path>
            </a:pathLst>
          </a:custGeom>
          <a:ln w="12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481957" y="4641850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505071" y="4641850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4">
                <a:moveTo>
                  <a:pt x="0" y="0"/>
                </a:moveTo>
                <a:lnTo>
                  <a:pt x="0" y="3229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413630" y="49648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536059" y="4641850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444619" y="4980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561840" y="4641850"/>
            <a:ext cx="0" cy="351155"/>
          </a:xfrm>
          <a:custGeom>
            <a:avLst/>
            <a:gdLst/>
            <a:ahLst/>
            <a:cxnLst/>
            <a:rect l="l" t="t" r="r" b="b"/>
            <a:pathLst>
              <a:path h="351154">
                <a:moveTo>
                  <a:pt x="0" y="0"/>
                </a:moveTo>
                <a:lnTo>
                  <a:pt x="0" y="351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470400" y="4993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498080" y="2654680"/>
            <a:ext cx="0" cy="2140585"/>
          </a:xfrm>
          <a:custGeom>
            <a:avLst/>
            <a:gdLst/>
            <a:ahLst/>
            <a:cxnLst/>
            <a:rect l="l" t="t" r="r" b="b"/>
            <a:pathLst>
              <a:path h="2140585">
                <a:moveTo>
                  <a:pt x="0" y="214007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498080" y="47947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498080" y="44890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498080" y="4183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498080" y="3877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498080" y="3571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498080" y="32661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498080" y="2960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498080" y="2654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 txBox="1"/>
          <p:nvPr/>
        </p:nvSpPr>
        <p:spPr>
          <a:xfrm>
            <a:off x="7668259" y="4735065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91" name="object 491"/>
          <p:cNvSpPr txBox="1"/>
          <p:nvPr/>
        </p:nvSpPr>
        <p:spPr>
          <a:xfrm>
            <a:off x="7668259" y="442937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7668259" y="412368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7668259" y="381787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7668259" y="351218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7668259" y="3206493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7668259" y="290080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7668259" y="259511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1141094" y="2484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141094" y="2484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169416" y="2502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169416" y="2502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226058" y="2536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226058" y="2536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293113" y="2577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293113" y="2577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342008" y="2607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342008" y="2607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360042" y="2618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360042" y="2618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396111" y="2640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396111" y="2640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481200" y="2693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481200" y="2693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612646" y="2773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612646" y="27736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710563" y="2833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710563" y="2833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725929" y="2843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725929" y="28434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785239" y="2879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785239" y="2879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841880" y="2914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841880" y="2914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006854" y="3016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006854" y="3016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066035" y="30533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066035" y="30533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125345" y="3090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125345" y="3090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241295" y="31623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241295" y="31623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336545" y="3221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336545" y="3221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452497" y="3294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452497" y="3294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555620" y="3359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555620" y="3359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712720" y="3458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712720" y="34588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802889" y="3516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802889" y="3516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826130" y="3530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826130" y="35309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869945" y="3559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869945" y="3559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039998" y="3668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039998" y="3668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117214" y="3717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117214" y="3717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271901" y="3817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271901" y="3817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439286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439286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596513" y="4022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596513" y="40229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609340" y="403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609340" y="4030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928871" y="4225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928871" y="4225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990721" y="4261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990721" y="4261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065396" y="4305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065396" y="4305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078351" y="4312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078351" y="4312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114419" y="4332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114419" y="4332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129785" y="43417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129785" y="43417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243196" y="4404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243196" y="44047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459604" y="4518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459604" y="4518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464811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464811" y="4521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487926" y="4533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487926" y="4533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518914" y="454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518914" y="454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544695" y="4561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544695" y="4561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717288" y="4642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717288" y="4642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740528" y="4652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740528" y="4652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755896" y="4659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755896" y="4659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766183" y="4664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766183" y="46640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851272" y="4700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851272" y="4700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008371" y="47626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008371" y="47626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034153" y="4772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034153" y="4772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067680" y="4784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067680" y="47842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129529" y="4805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129529" y="4805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175884" y="4820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175884" y="4820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181091" y="4821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181091" y="4821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196459" y="4826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196459" y="4826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237734" y="4839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237734" y="4839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258308" y="4844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258308" y="48449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333110" y="4864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333110" y="4864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363971" y="487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363971" y="487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369178" y="4873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369178" y="4873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374259" y="4875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374259" y="4875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400040" y="4880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400040" y="4880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418073" y="4884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418073" y="4884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436108" y="4888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436108" y="4888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456682" y="4892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456682" y="4892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464428" y="4894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464428" y="4894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613908" y="4917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613908" y="49176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626734" y="4919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626734" y="4919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766244" y="4808918"/>
            <a:ext cx="806576" cy="16065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636766" y="4781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636766" y="47815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662546" y="477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662546" y="477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711442" y="475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711442" y="475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742430" y="4745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742430" y="4745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786244" y="473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786244" y="473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827393" y="4715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827393" y="4715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850633" y="4707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850633" y="4707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891781" y="4691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891781" y="4691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912482" y="4684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912482" y="4684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930517" y="4677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930517" y="4677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012940" y="4645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012940" y="4645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028433" y="4639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028433" y="4639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046468" y="4632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046468" y="4632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108317" y="4608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108317" y="4608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113396" y="4606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113396" y="4606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146925" y="4593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7146925" y="45933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7237094" y="4557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7237094" y="4557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 txBox="1"/>
          <p:nvPr/>
        </p:nvSpPr>
        <p:spPr>
          <a:xfrm>
            <a:off x="1415161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8" name="object 668"/>
          <p:cNvSpPr txBox="1"/>
          <p:nvPr/>
        </p:nvSpPr>
        <p:spPr>
          <a:xfrm>
            <a:off x="2703448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9" name="object 669"/>
          <p:cNvSpPr txBox="1"/>
          <p:nvPr/>
        </p:nvSpPr>
        <p:spPr>
          <a:xfrm>
            <a:off x="399173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0" name="object 670"/>
          <p:cNvSpPr txBox="1"/>
          <p:nvPr/>
        </p:nvSpPr>
        <p:spPr>
          <a:xfrm>
            <a:off x="528002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1" name="object 671"/>
          <p:cNvSpPr txBox="1"/>
          <p:nvPr/>
        </p:nvSpPr>
        <p:spPr>
          <a:xfrm>
            <a:off x="656818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2" name="object 672"/>
          <p:cNvSpPr txBox="1"/>
          <p:nvPr/>
        </p:nvSpPr>
        <p:spPr>
          <a:xfrm>
            <a:off x="594230" y="535720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594230" y="473845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74" name="object 674"/>
          <p:cNvSpPr txBox="1"/>
          <p:nvPr/>
        </p:nvSpPr>
        <p:spPr>
          <a:xfrm>
            <a:off x="594230" y="411971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5" name="object 675"/>
          <p:cNvSpPr txBox="1"/>
          <p:nvPr/>
        </p:nvSpPr>
        <p:spPr>
          <a:xfrm>
            <a:off x="594230" y="350096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76" name="object 676"/>
          <p:cNvSpPr txBox="1"/>
          <p:nvPr/>
        </p:nvSpPr>
        <p:spPr>
          <a:xfrm>
            <a:off x="594230" y="291570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7" name="object 677"/>
          <p:cNvSpPr txBox="1"/>
          <p:nvPr/>
        </p:nvSpPr>
        <p:spPr>
          <a:xfrm>
            <a:off x="594230" y="229695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TMEM204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1582309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7.8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30</a:t>
            </a:r>
            <a:endParaRPr sz="1200">
              <a:latin typeface="Arial"/>
              <a:cs typeface="Arial"/>
            </a:endParaRPr>
          </a:p>
        </p:txBody>
      </p:sp>
      <p:sp>
        <p:nvSpPr>
          <p:cNvPr id="680" name="object 68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2057400" y="4336160"/>
            <a:ext cx="2574290" cy="306070"/>
          </a:xfrm>
          <a:custGeom>
            <a:avLst/>
            <a:gdLst/>
            <a:ahLst/>
            <a:cxnLst/>
            <a:rect l="l" t="t" r="r" b="b"/>
            <a:pathLst>
              <a:path w="2574290" h="306070">
                <a:moveTo>
                  <a:pt x="0" y="305688"/>
                </a:moveTo>
                <a:lnTo>
                  <a:pt x="2573908" y="305688"/>
                </a:lnTo>
                <a:lnTo>
                  <a:pt x="2573908" y="0"/>
                </a:lnTo>
                <a:lnTo>
                  <a:pt x="0" y="0"/>
                </a:lnTo>
                <a:lnTo>
                  <a:pt x="0" y="30568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 txBox="1"/>
          <p:nvPr/>
        </p:nvSpPr>
        <p:spPr>
          <a:xfrm>
            <a:off x="3179317" y="4435219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914400" y="4641977"/>
            <a:ext cx="1140460" cy="306070"/>
          </a:xfrm>
          <a:custGeom>
            <a:avLst/>
            <a:gdLst/>
            <a:ahLst/>
            <a:cxnLst/>
            <a:rect l="l" t="t" r="r" b="b"/>
            <a:pathLst>
              <a:path w="1140460" h="306070">
                <a:moveTo>
                  <a:pt x="0" y="305689"/>
                </a:moveTo>
                <a:lnTo>
                  <a:pt x="1140459" y="305689"/>
                </a:lnTo>
                <a:lnTo>
                  <a:pt x="1140459" y="0"/>
                </a:lnTo>
                <a:lnTo>
                  <a:pt x="0" y="0"/>
                </a:lnTo>
                <a:lnTo>
                  <a:pt x="0" y="305689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 txBox="1"/>
          <p:nvPr/>
        </p:nvSpPr>
        <p:spPr>
          <a:xfrm>
            <a:off x="894664" y="4743575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6228841" y="4030471"/>
            <a:ext cx="718820" cy="306070"/>
          </a:xfrm>
          <a:custGeom>
            <a:avLst/>
            <a:gdLst/>
            <a:ahLst/>
            <a:cxnLst/>
            <a:rect l="l" t="t" r="r" b="b"/>
            <a:pathLst>
              <a:path w="718820" h="306070">
                <a:moveTo>
                  <a:pt x="0" y="305688"/>
                </a:moveTo>
                <a:lnTo>
                  <a:pt x="718819" y="305688"/>
                </a:lnTo>
                <a:lnTo>
                  <a:pt x="718819" y="0"/>
                </a:lnTo>
                <a:lnTo>
                  <a:pt x="0" y="0"/>
                </a:lnTo>
                <a:lnTo>
                  <a:pt x="0" y="3056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 txBox="1"/>
          <p:nvPr/>
        </p:nvSpPr>
        <p:spPr>
          <a:xfrm>
            <a:off x="6336157" y="413092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4633976" y="3724783"/>
            <a:ext cx="1592580" cy="306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04457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4633976" y="3724783"/>
            <a:ext cx="1592580" cy="306070"/>
          </a:xfrm>
          <a:custGeom>
            <a:avLst/>
            <a:gdLst/>
            <a:ahLst/>
            <a:cxnLst/>
            <a:rect l="l" t="t" r="r" b="b"/>
            <a:pathLst>
              <a:path w="1592579" h="306070">
                <a:moveTo>
                  <a:pt x="0" y="305688"/>
                </a:moveTo>
                <a:lnTo>
                  <a:pt x="1592326" y="305688"/>
                </a:lnTo>
                <a:lnTo>
                  <a:pt x="1592326" y="0"/>
                </a:lnTo>
                <a:lnTo>
                  <a:pt x="0" y="0"/>
                </a:lnTo>
                <a:lnTo>
                  <a:pt x="0" y="30568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 txBox="1"/>
          <p:nvPr/>
        </p:nvSpPr>
        <p:spPr>
          <a:xfrm>
            <a:off x="5309489" y="3832858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4633976" y="3113404"/>
            <a:ext cx="713740" cy="306070"/>
          </a:xfrm>
          <a:custGeom>
            <a:avLst/>
            <a:gdLst/>
            <a:ahLst/>
            <a:cxnLst/>
            <a:rect l="l" t="t" r="r" b="b"/>
            <a:pathLst>
              <a:path w="713739" h="306070">
                <a:moveTo>
                  <a:pt x="0" y="305689"/>
                </a:moveTo>
                <a:lnTo>
                  <a:pt x="713613" y="305689"/>
                </a:lnTo>
                <a:lnTo>
                  <a:pt x="713613" y="0"/>
                </a:lnTo>
                <a:lnTo>
                  <a:pt x="0" y="0"/>
                </a:lnTo>
                <a:lnTo>
                  <a:pt x="0" y="3056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 txBox="1"/>
          <p:nvPr/>
        </p:nvSpPr>
        <p:spPr>
          <a:xfrm>
            <a:off x="4633976" y="3113404"/>
            <a:ext cx="2313940" cy="306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31925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4633976" y="3113404"/>
            <a:ext cx="2313940" cy="306070"/>
          </a:xfrm>
          <a:custGeom>
            <a:avLst/>
            <a:gdLst/>
            <a:ahLst/>
            <a:cxnLst/>
            <a:rect l="l" t="t" r="r" b="b"/>
            <a:pathLst>
              <a:path w="2313940" h="306070">
                <a:moveTo>
                  <a:pt x="0" y="305689"/>
                </a:moveTo>
                <a:lnTo>
                  <a:pt x="2313685" y="305689"/>
                </a:lnTo>
                <a:lnTo>
                  <a:pt x="2313685" y="0"/>
                </a:lnTo>
                <a:lnTo>
                  <a:pt x="0" y="0"/>
                </a:lnTo>
                <a:lnTo>
                  <a:pt x="0" y="30568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 txBox="1"/>
          <p:nvPr/>
        </p:nvSpPr>
        <p:spPr>
          <a:xfrm>
            <a:off x="5696584" y="321474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4633976" y="3419094"/>
            <a:ext cx="2313940" cy="306070"/>
          </a:xfrm>
          <a:custGeom>
            <a:avLst/>
            <a:gdLst/>
            <a:ahLst/>
            <a:cxnLst/>
            <a:rect l="l" t="t" r="r" b="b"/>
            <a:pathLst>
              <a:path w="2313940" h="306070">
                <a:moveTo>
                  <a:pt x="0" y="305688"/>
                </a:moveTo>
                <a:lnTo>
                  <a:pt x="2313685" y="305688"/>
                </a:lnTo>
                <a:lnTo>
                  <a:pt x="2313685" y="0"/>
                </a:lnTo>
                <a:lnTo>
                  <a:pt x="0" y="0"/>
                </a:lnTo>
                <a:lnTo>
                  <a:pt x="0" y="30568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 txBox="1"/>
          <p:nvPr/>
        </p:nvSpPr>
        <p:spPr>
          <a:xfrm>
            <a:off x="5614034" y="352348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914400" y="2807589"/>
            <a:ext cx="4431030" cy="306070"/>
          </a:xfrm>
          <a:custGeom>
            <a:avLst/>
            <a:gdLst/>
            <a:ahLst/>
            <a:cxnLst/>
            <a:rect l="l" t="t" r="r" b="b"/>
            <a:pathLst>
              <a:path w="4431030" h="306069">
                <a:moveTo>
                  <a:pt x="0" y="305688"/>
                </a:moveTo>
                <a:lnTo>
                  <a:pt x="4430649" y="305688"/>
                </a:lnTo>
                <a:lnTo>
                  <a:pt x="4430649" y="0"/>
                </a:lnTo>
                <a:lnTo>
                  <a:pt x="0" y="0"/>
                </a:lnTo>
                <a:lnTo>
                  <a:pt x="0" y="30568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 txBox="1"/>
          <p:nvPr/>
        </p:nvSpPr>
        <p:spPr>
          <a:xfrm>
            <a:off x="1050289" y="291591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0" name="object 70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98" name="object 698"/>
          <p:cNvSpPr txBox="1"/>
          <p:nvPr/>
        </p:nvSpPr>
        <p:spPr>
          <a:xfrm>
            <a:off x="6950202" y="2807589"/>
            <a:ext cx="548005" cy="30607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208279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9" name="object 69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0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0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9227" y="460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9227" y="460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99463" y="460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99463" y="460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6961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6961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53692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53692" y="460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41907" y="460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41907" y="4600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97913" y="4600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97913" y="4600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48714" y="460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48714" y="4600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04720" y="460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04720" y="4601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72539" y="460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72539" y="460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89429" y="4601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89429" y="4601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91157" y="460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91157" y="4603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09826" y="460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09826" y="460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52244" y="4605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52244" y="4605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14982" y="460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14982" y="460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18410" y="460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18410" y="460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45461" y="4607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45461" y="4607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69604" y="4608385"/>
            <a:ext cx="724281" cy="8686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22219" y="468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22219" y="468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64636" y="4685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64636" y="4685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98545" y="4688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98545" y="4688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101975" y="4688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101975" y="4688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129026" y="4691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29026" y="4691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51123" y="4692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51123" y="4692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66364" y="4694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66364" y="4694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73095" y="4694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73095" y="4694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54502" y="4700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54502" y="4700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335909" y="4705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335909" y="4705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24122" y="4714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24122" y="4714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66540" y="4715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66540" y="4715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75050" y="4715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75050" y="4715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03878" y="4715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03878" y="4715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59759" y="471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59759" y="471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27653" y="4712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27653" y="4712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37813" y="471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37813" y="471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41241" y="4711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41241" y="4711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48048" y="4704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48048" y="4704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90542" y="4690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90542" y="4690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15942" y="4686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15942" y="4686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49852" y="468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49852" y="4681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268596" y="4661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68596" y="4661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17821" y="4628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417821" y="4628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499228" y="4605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499228" y="4605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22978" y="4598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22978" y="4598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29709" y="4596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29709" y="4596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07686" y="4570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07686" y="4570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38294" y="4560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38294" y="4560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84014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84014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697603" y="453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697603" y="453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01032" y="453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701032" y="453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721352" y="452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721352" y="4528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753483" y="4515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753483" y="4515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767071" y="4509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767071" y="4509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770501" y="4508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770501" y="4508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790821" y="4499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790821" y="4499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821428" y="4486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821428" y="4486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836667" y="4479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836667" y="4479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848478" y="4474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848478" y="4474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865496" y="4466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865496" y="4466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868798" y="446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868798" y="446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889246" y="445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89246" y="445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895977" y="4404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895977" y="4404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990972" y="4400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990972" y="4400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997703" y="4394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997703" y="4394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009641" y="429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09641" y="429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80838" y="4289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180838" y="4289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90997" y="426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90997" y="426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35066" y="4203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35066" y="4203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323332" y="4165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323332" y="4165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379211" y="4075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379211" y="4075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499925" y="3425253"/>
            <a:ext cx="824357" cy="67208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345809" y="333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45809" y="333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474714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474714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574663" y="3213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574663" y="3213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632320" y="3186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632320" y="3186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668007" y="3113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668007" y="3113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764655" y="307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764655" y="307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818883" y="2956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818883" y="2956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974840" y="290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974840" y="2907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041006" y="288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041006" y="288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068184" y="2756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068184" y="2756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242809" y="445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242809" y="445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64946" y="5486400"/>
            <a:ext cx="5935345" cy="0"/>
          </a:xfrm>
          <a:custGeom>
            <a:avLst/>
            <a:gdLst/>
            <a:ahLst/>
            <a:cxnLst/>
            <a:rect l="l" t="t" r="r" b="b"/>
            <a:pathLst>
              <a:path w="5935345">
                <a:moveTo>
                  <a:pt x="0" y="0"/>
                </a:moveTo>
                <a:lnTo>
                  <a:pt x="593483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9649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8127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6606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5085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3563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0420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0520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8997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914400" y="2446782"/>
            <a:ext cx="0" cy="2091055"/>
          </a:xfrm>
          <a:custGeom>
            <a:avLst/>
            <a:gdLst/>
            <a:ahLst/>
            <a:cxnLst/>
            <a:rect l="l" t="t" r="r" b="b"/>
            <a:pathLst>
              <a:path h="2091054">
                <a:moveTo>
                  <a:pt x="0" y="0"/>
                </a:moveTo>
                <a:lnTo>
                  <a:pt x="0" y="209067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45374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22960" y="349211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822960" y="2446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062037" y="2047557"/>
            <a:ext cx="6288405" cy="331152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986017" y="3020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089586" y="3010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002909" y="3007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11366" y="299453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019927" y="2994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28258" y="2959989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2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036817" y="2959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72453" y="2930779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081014" y="2930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209665" y="2889504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3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118225" y="2889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2242" y="2881629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4">
                <a:moveTo>
                  <a:pt x="0" y="0"/>
                </a:moveTo>
                <a:lnTo>
                  <a:pt x="0" y="1311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170803" y="2881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72403" y="2853563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180963" y="28535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308090" y="2814827"/>
            <a:ext cx="0" cy="198120"/>
          </a:xfrm>
          <a:custGeom>
            <a:avLst/>
            <a:gdLst/>
            <a:ahLst/>
            <a:cxnLst/>
            <a:rect l="l" t="t" r="r" b="b"/>
            <a:pathLst>
              <a:path h="198119">
                <a:moveTo>
                  <a:pt x="0" y="0"/>
                </a:moveTo>
                <a:lnTo>
                  <a:pt x="0" y="197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216650" y="2814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57239" y="2712339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65798" y="27123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486144" y="2631567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94703" y="2631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498080" y="2890392"/>
            <a:ext cx="0" cy="1714500"/>
          </a:xfrm>
          <a:custGeom>
            <a:avLst/>
            <a:gdLst/>
            <a:ahLst/>
            <a:cxnLst/>
            <a:rect l="l" t="t" r="r" b="b"/>
            <a:pathLst>
              <a:path h="1714500">
                <a:moveTo>
                  <a:pt x="0" y="171450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498080" y="4604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498080" y="43600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498080" y="4115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498080" y="38701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7498080" y="36252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498080" y="3380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498080" y="3135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498080" y="2890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 txBox="1"/>
          <p:nvPr/>
        </p:nvSpPr>
        <p:spPr>
          <a:xfrm>
            <a:off x="7668259" y="3320539"/>
            <a:ext cx="1165860" cy="13646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193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40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7850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7668259" y="307568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7668259" y="283070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12" name="object 212"/>
          <p:cNvSpPr txBox="1"/>
          <p:nvPr/>
        </p:nvSpPr>
        <p:spPr>
          <a:xfrm>
            <a:off x="729741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3" name="object 213"/>
          <p:cNvSpPr txBox="1"/>
          <p:nvPr/>
        </p:nvSpPr>
        <p:spPr>
          <a:xfrm>
            <a:off x="1577594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4" name="object 214"/>
          <p:cNvSpPr txBox="1"/>
          <p:nvPr/>
        </p:nvSpPr>
        <p:spPr>
          <a:xfrm>
            <a:off x="242544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5" name="object 215"/>
          <p:cNvSpPr txBox="1"/>
          <p:nvPr/>
        </p:nvSpPr>
        <p:spPr>
          <a:xfrm>
            <a:off x="3273297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6" name="object 216"/>
          <p:cNvSpPr txBox="1"/>
          <p:nvPr/>
        </p:nvSpPr>
        <p:spPr>
          <a:xfrm>
            <a:off x="412115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7" name="object 217"/>
          <p:cNvSpPr txBox="1"/>
          <p:nvPr/>
        </p:nvSpPr>
        <p:spPr>
          <a:xfrm>
            <a:off x="496900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8" name="object 218"/>
          <p:cNvSpPr txBox="1"/>
          <p:nvPr/>
        </p:nvSpPr>
        <p:spPr>
          <a:xfrm>
            <a:off x="5816853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666470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1588500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594230" y="441194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594230" y="339995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594230" y="235461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TMEM204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1585114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133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5.5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914400" y="3012820"/>
            <a:ext cx="6583680" cy="245110"/>
          </a:xfrm>
          <a:custGeom>
            <a:avLst/>
            <a:gdLst/>
            <a:ahLst/>
            <a:cxnLst/>
            <a:rect l="l" t="t" r="r" b="b"/>
            <a:pathLst>
              <a:path w="6583680" h="245110">
                <a:moveTo>
                  <a:pt x="0" y="0"/>
                </a:moveTo>
                <a:lnTo>
                  <a:pt x="0" y="244982"/>
                </a:lnTo>
                <a:lnTo>
                  <a:pt x="6583680" y="244982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 txBox="1"/>
          <p:nvPr/>
        </p:nvSpPr>
        <p:spPr>
          <a:xfrm>
            <a:off x="6349238" y="309079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29" name="object 22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28" name="object 22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952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952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3672" y="3942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3672" y="3942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3997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3997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587117" y="36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587117" y="36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680842" y="3628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680842" y="3628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694304" y="3625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694304" y="3625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707639" y="3622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707639" y="3622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747898" y="361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747898" y="361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801492" y="3602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801492" y="3602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821558" y="3598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821558" y="3598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95219" y="3583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95219" y="3583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75610" y="3566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75610" y="3566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09138" y="3559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09138" y="3559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029204" y="3554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029204" y="3554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042539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042539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76067" y="3544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76067" y="3544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29660" y="353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29660" y="353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63646" y="35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63646" y="35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90442" y="3499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90442" y="34996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23971" y="3492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23971" y="3492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44036" y="3488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44036" y="3488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64103" y="348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64103" y="348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37890" y="3468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37890" y="3468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91484" y="345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91484" y="345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04819" y="345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04819" y="3454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31615" y="3448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31615" y="3448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45078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45078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85209" y="3437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85209" y="3437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18738" y="3430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18738" y="3430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85666" y="34161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85666" y="34161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88092" y="3191954"/>
            <a:ext cx="963549" cy="22923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146040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146040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159502" y="3104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159502" y="3104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273294" y="30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273294" y="30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347080" y="3065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347080" y="3065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400675" y="3053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400675" y="3053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467603" y="303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467603" y="303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494401" y="303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94401" y="303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527928" y="3026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527928" y="3026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48452" y="3001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648452" y="3001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688710" y="299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688710" y="299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722111" y="2985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722111" y="2985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735573" y="2982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735573" y="2982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782436" y="297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782436" y="2973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836030" y="2961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836030" y="2961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869559" y="2954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869559" y="2954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929884" y="29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929884" y="29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976746" y="293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976746" y="293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023609" y="2922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023609" y="2922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164326" y="2892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164326" y="2892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191122" y="288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91122" y="288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204458" y="2883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204458" y="2883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271514" y="2869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271514" y="2869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311646" y="286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311646" y="2861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31711" y="2856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331711" y="2856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358509" y="2851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358509" y="2851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392036" y="284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392036" y="2844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432296" y="28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432296" y="28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12686" y="2818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12686" y="2818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32753" y="2814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532753" y="2814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613143" y="2797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613143" y="2797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733667" y="2772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33667" y="2772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87260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787260" y="2760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27977" y="2731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27977" y="2731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941311" y="2728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941311" y="2728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001636" y="271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001636" y="271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021703" y="2711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021703" y="2711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035165" y="2708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035165" y="2708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122286" y="2690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122286" y="2690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242809" y="2664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242809" y="2664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917066" y="5486400"/>
            <a:ext cx="5359400" cy="0"/>
          </a:xfrm>
          <a:custGeom>
            <a:avLst/>
            <a:gdLst/>
            <a:ahLst/>
            <a:cxnLst/>
            <a:rect l="l" t="t" r="r" b="b"/>
            <a:pathLst>
              <a:path w="5359400">
                <a:moveTo>
                  <a:pt x="0" y="0"/>
                </a:moveTo>
                <a:lnTo>
                  <a:pt x="535914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1706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2569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59664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9363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762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14400" y="2690876"/>
            <a:ext cx="0" cy="2611120"/>
          </a:xfrm>
          <a:custGeom>
            <a:avLst/>
            <a:gdLst/>
            <a:ahLst/>
            <a:cxnLst/>
            <a:rect l="l" t="t" r="r" b="b"/>
            <a:pathLst>
              <a:path h="2611120">
                <a:moveTo>
                  <a:pt x="0" y="0"/>
                </a:moveTo>
                <a:lnTo>
                  <a:pt x="0" y="261099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822960" y="53018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822960" y="44315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822960" y="35612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822960" y="2690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149730" y="3955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149730" y="3963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153477" y="3963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196594" y="3945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96594" y="39538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200340" y="3953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256791" y="393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260665" y="3941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502344" y="2702623"/>
            <a:ext cx="2329624" cy="1105281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061267" y="2047557"/>
            <a:ext cx="2289175" cy="138341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158239" y="2573273"/>
            <a:ext cx="0" cy="1229995"/>
          </a:xfrm>
          <a:custGeom>
            <a:avLst/>
            <a:gdLst/>
            <a:ahLst/>
            <a:cxnLst/>
            <a:rect l="l" t="t" r="r" b="b"/>
            <a:pathLst>
              <a:path h="1229995">
                <a:moveTo>
                  <a:pt x="0" y="0"/>
                </a:moveTo>
                <a:lnTo>
                  <a:pt x="0" y="1229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158239" y="3963796"/>
            <a:ext cx="0" cy="1390650"/>
          </a:xfrm>
          <a:custGeom>
            <a:avLst/>
            <a:gdLst/>
            <a:ahLst/>
            <a:cxnLst/>
            <a:rect l="l" t="t" r="r" b="b"/>
            <a:pathLst>
              <a:path h="1390650">
                <a:moveTo>
                  <a:pt x="0" y="0"/>
                </a:moveTo>
                <a:lnTo>
                  <a:pt x="0" y="1390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066800" y="2573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05102" y="2577719"/>
            <a:ext cx="0" cy="1225550"/>
          </a:xfrm>
          <a:custGeom>
            <a:avLst/>
            <a:gdLst/>
            <a:ahLst/>
            <a:cxnLst/>
            <a:rect l="l" t="t" r="r" b="b"/>
            <a:pathLst>
              <a:path h="1225550">
                <a:moveTo>
                  <a:pt x="0" y="0"/>
                </a:moveTo>
                <a:lnTo>
                  <a:pt x="0" y="12251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05102" y="3963796"/>
            <a:ext cx="0" cy="1366520"/>
          </a:xfrm>
          <a:custGeom>
            <a:avLst/>
            <a:gdLst/>
            <a:ahLst/>
            <a:cxnLst/>
            <a:rect l="l" t="t" r="r" b="b"/>
            <a:pathLst>
              <a:path h="1366520">
                <a:moveTo>
                  <a:pt x="0" y="0"/>
                </a:moveTo>
                <a:lnTo>
                  <a:pt x="0" y="13661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113663" y="5329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113663" y="2577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65427" y="2583560"/>
            <a:ext cx="0" cy="1219835"/>
          </a:xfrm>
          <a:custGeom>
            <a:avLst/>
            <a:gdLst/>
            <a:ahLst/>
            <a:cxnLst/>
            <a:rect l="l" t="t" r="r" b="b"/>
            <a:pathLst>
              <a:path h="1219835">
                <a:moveTo>
                  <a:pt x="0" y="0"/>
                </a:moveTo>
                <a:lnTo>
                  <a:pt x="0" y="1219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65427" y="3963796"/>
            <a:ext cx="0" cy="1335405"/>
          </a:xfrm>
          <a:custGeom>
            <a:avLst/>
            <a:gdLst/>
            <a:ahLst/>
            <a:cxnLst/>
            <a:rect l="l" t="t" r="r" b="b"/>
            <a:pathLst>
              <a:path h="1335404">
                <a:moveTo>
                  <a:pt x="0" y="0"/>
                </a:moveTo>
                <a:lnTo>
                  <a:pt x="0" y="1334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173988" y="5298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173988" y="25835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98547" y="3963796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0"/>
                </a:moveTo>
                <a:lnTo>
                  <a:pt x="0" y="6480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07107" y="4611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692273" y="3963796"/>
            <a:ext cx="0" cy="600710"/>
          </a:xfrm>
          <a:custGeom>
            <a:avLst/>
            <a:gdLst/>
            <a:ahLst/>
            <a:cxnLst/>
            <a:rect l="l" t="t" r="r" b="b"/>
            <a:pathLst>
              <a:path h="600710">
                <a:moveTo>
                  <a:pt x="0" y="0"/>
                </a:moveTo>
                <a:lnTo>
                  <a:pt x="0" y="600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600832" y="4563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705735" y="3963796"/>
            <a:ext cx="0" cy="593725"/>
          </a:xfrm>
          <a:custGeom>
            <a:avLst/>
            <a:gdLst/>
            <a:ahLst/>
            <a:cxnLst/>
            <a:rect l="l" t="t" r="r" b="b"/>
            <a:pathLst>
              <a:path h="593725">
                <a:moveTo>
                  <a:pt x="0" y="0"/>
                </a:moveTo>
                <a:lnTo>
                  <a:pt x="0" y="593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14295" y="45571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719070" y="3963796"/>
            <a:ext cx="0" cy="586740"/>
          </a:xfrm>
          <a:custGeom>
            <a:avLst/>
            <a:gdLst/>
            <a:ahLst/>
            <a:cxnLst/>
            <a:rect l="l" t="t" r="r" b="b"/>
            <a:pathLst>
              <a:path h="586739">
                <a:moveTo>
                  <a:pt x="0" y="0"/>
                </a:moveTo>
                <a:lnTo>
                  <a:pt x="0" y="586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27629" y="4550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59329" y="3963796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6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67889" y="45298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812923" y="3963796"/>
            <a:ext cx="0" cy="539115"/>
          </a:xfrm>
          <a:custGeom>
            <a:avLst/>
            <a:gdLst/>
            <a:ahLst/>
            <a:cxnLst/>
            <a:rect l="l" t="t" r="r" b="b"/>
            <a:pathLst>
              <a:path h="539114">
                <a:moveTo>
                  <a:pt x="0" y="0"/>
                </a:moveTo>
                <a:lnTo>
                  <a:pt x="0" y="538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721482" y="45026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832989" y="3963796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741548" y="4492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906648" y="3963796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12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815208" y="4455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987039" y="3963796"/>
            <a:ext cx="0" cy="450850"/>
          </a:xfrm>
          <a:custGeom>
            <a:avLst/>
            <a:gdLst/>
            <a:ahLst/>
            <a:cxnLst/>
            <a:rect l="l" t="t" r="r" b="b"/>
            <a:pathLst>
              <a:path h="450850">
                <a:moveTo>
                  <a:pt x="0" y="0"/>
                </a:moveTo>
                <a:lnTo>
                  <a:pt x="0" y="4504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895600" y="4414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020567" y="3963796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929127" y="4397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040633" y="3963796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0"/>
                </a:moveTo>
                <a:lnTo>
                  <a:pt x="0" y="423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949194" y="4387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053969" y="3963796"/>
            <a:ext cx="0" cy="417195"/>
          </a:xfrm>
          <a:custGeom>
            <a:avLst/>
            <a:gdLst/>
            <a:ahLst/>
            <a:cxnLst/>
            <a:rect l="l" t="t" r="r" b="b"/>
            <a:pathLst>
              <a:path h="417195">
                <a:moveTo>
                  <a:pt x="0" y="0"/>
                </a:moveTo>
                <a:lnTo>
                  <a:pt x="0" y="416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962529" y="4380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087497" y="3963796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996057" y="4363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141091" y="3963796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049651" y="43365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75076" y="3963796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183635" y="4269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301872" y="3963796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210432" y="4255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335401" y="3963796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0"/>
                </a:moveTo>
                <a:lnTo>
                  <a:pt x="0" y="2753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243960" y="42391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355466" y="3963796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264027" y="4228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375533" y="3963796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5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284092" y="4218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449320" y="3963796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357879" y="4182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02914" y="3963796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1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411473" y="4155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16248" y="3963796"/>
            <a:ext cx="0" cy="185420"/>
          </a:xfrm>
          <a:custGeom>
            <a:avLst/>
            <a:gdLst/>
            <a:ahLst/>
            <a:cxnLst/>
            <a:rect l="l" t="t" r="r" b="b"/>
            <a:pathLst>
              <a:path h="185420">
                <a:moveTo>
                  <a:pt x="0" y="0"/>
                </a:moveTo>
                <a:lnTo>
                  <a:pt x="0" y="185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424809" y="4149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543046" y="3963796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451605" y="4135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556508" y="3963796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165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465067" y="4129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596640" y="3963796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505200" y="41092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630167" y="3963796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9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38728" y="4092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697096" y="3963796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605657" y="40598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804284" y="3963796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712845" y="4007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851147" y="3963796"/>
            <a:ext cx="0" cy="20955"/>
          </a:xfrm>
          <a:custGeom>
            <a:avLst/>
            <a:gdLst/>
            <a:ahLst/>
            <a:cxnLst/>
            <a:rect l="l" t="t" r="r" b="b"/>
            <a:pathLst>
              <a:path h="20954">
                <a:moveTo>
                  <a:pt x="0" y="0"/>
                </a:moveTo>
                <a:lnTo>
                  <a:pt x="0" y="20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759708" y="39847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873182" y="3967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786504" y="39716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806697" y="39620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7498080" y="2756535"/>
            <a:ext cx="0" cy="1127125"/>
          </a:xfrm>
          <a:custGeom>
            <a:avLst/>
            <a:gdLst/>
            <a:ahLst/>
            <a:cxnLst/>
            <a:rect l="l" t="t" r="r" b="b"/>
            <a:pathLst>
              <a:path h="1127125">
                <a:moveTo>
                  <a:pt x="0" y="112674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7498080" y="38832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7498080" y="3722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7498080" y="35613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7498080" y="34004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7498080" y="3239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498080" y="3078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498080" y="2917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498080" y="2756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 txBox="1"/>
          <p:nvPr/>
        </p:nvSpPr>
        <p:spPr>
          <a:xfrm>
            <a:off x="7668259" y="2696969"/>
            <a:ext cx="1165860" cy="12668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173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174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1141094" y="3946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141094" y="3946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187958" y="3936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187958" y="39367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248283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248283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 txBox="1"/>
          <p:nvPr/>
        </p:nvSpPr>
        <p:spPr>
          <a:xfrm>
            <a:off x="713740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3" name="object 253"/>
          <p:cNvSpPr txBox="1"/>
          <p:nvPr/>
        </p:nvSpPr>
        <p:spPr>
          <a:xfrm>
            <a:off x="2053463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4" name="object 254"/>
          <p:cNvSpPr txBox="1"/>
          <p:nvPr/>
        </p:nvSpPr>
        <p:spPr>
          <a:xfrm>
            <a:off x="3393313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5" name="object 255"/>
          <p:cNvSpPr txBox="1"/>
          <p:nvPr/>
        </p:nvSpPr>
        <p:spPr>
          <a:xfrm>
            <a:off x="4733035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6" name="object 256"/>
          <p:cNvSpPr txBox="1"/>
          <p:nvPr/>
        </p:nvSpPr>
        <p:spPr>
          <a:xfrm>
            <a:off x="6072885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895200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7" name="object 257"/>
          <p:cNvSpPr txBox="1"/>
          <p:nvPr/>
        </p:nvSpPr>
        <p:spPr>
          <a:xfrm>
            <a:off x="594230" y="517648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58" name="object 258"/>
          <p:cNvSpPr txBox="1"/>
          <p:nvPr/>
        </p:nvSpPr>
        <p:spPr>
          <a:xfrm>
            <a:off x="594230" y="430602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259" name="object 259"/>
          <p:cNvSpPr txBox="1"/>
          <p:nvPr/>
        </p:nvSpPr>
        <p:spPr>
          <a:xfrm>
            <a:off x="594230" y="343569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260" name="object 260"/>
          <p:cNvSpPr txBox="1"/>
          <p:nvPr/>
        </p:nvSpPr>
        <p:spPr>
          <a:xfrm>
            <a:off x="594230" y="256536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KLHL17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636905" marR="62928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894436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95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263" name="object 26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64" name="object 264"/>
          <p:cNvSpPr txBox="1"/>
          <p:nvPr/>
        </p:nvSpPr>
        <p:spPr>
          <a:xfrm>
            <a:off x="4715383" y="3641852"/>
            <a:ext cx="2783205" cy="16129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R="8318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65" name="object 265"/>
          <p:cNvSpPr txBox="1"/>
          <p:nvPr/>
        </p:nvSpPr>
        <p:spPr>
          <a:xfrm>
            <a:off x="907364" y="3802888"/>
            <a:ext cx="6591300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66" name="object 266"/>
          <p:cNvSpPr txBox="1"/>
          <p:nvPr/>
        </p:nvSpPr>
        <p:spPr>
          <a:xfrm>
            <a:off x="907364" y="3802888"/>
            <a:ext cx="6591300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914400" y="3802888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160908"/>
                </a:moveTo>
                <a:lnTo>
                  <a:pt x="0" y="0"/>
                </a:lnTo>
                <a:lnTo>
                  <a:pt x="0" y="16090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 txBox="1"/>
          <p:nvPr/>
        </p:nvSpPr>
        <p:spPr>
          <a:xfrm>
            <a:off x="907364" y="3802888"/>
            <a:ext cx="6591300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914400" y="3802888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160908"/>
                </a:moveTo>
                <a:lnTo>
                  <a:pt x="0" y="0"/>
                </a:lnTo>
                <a:lnTo>
                  <a:pt x="0" y="16090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 txBox="1"/>
          <p:nvPr/>
        </p:nvSpPr>
        <p:spPr>
          <a:xfrm>
            <a:off x="914400" y="3802888"/>
            <a:ext cx="6583680" cy="1612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730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914400" y="3802888"/>
            <a:ext cx="6583680" cy="161290"/>
          </a:xfrm>
          <a:custGeom>
            <a:avLst/>
            <a:gdLst/>
            <a:ahLst/>
            <a:cxnLst/>
            <a:rect l="l" t="t" r="r" b="b"/>
            <a:pathLst>
              <a:path w="6583680" h="161289">
                <a:moveTo>
                  <a:pt x="0" y="0"/>
                </a:moveTo>
                <a:lnTo>
                  <a:pt x="0" y="160908"/>
                </a:lnTo>
                <a:lnTo>
                  <a:pt x="6583679" y="160908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 txBox="1"/>
          <p:nvPr/>
        </p:nvSpPr>
        <p:spPr>
          <a:xfrm>
            <a:off x="2765044" y="3832096"/>
            <a:ext cx="78613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274" name="object 27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73" name="object 27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91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91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1100" y="4775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3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1100" y="4775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24025" y="4756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24025" y="4756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75461" y="4733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75461" y="4733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55419" y="4652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55419" y="4652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24000" y="4621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24000" y="4621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92707" y="4591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92707" y="4591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09852" y="4583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09852" y="4583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69795" y="4556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69795" y="4556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95576" y="4545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95576" y="4545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29867" y="4529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29867" y="4529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64157" y="4514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64157" y="4514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98447" y="4499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98447" y="4499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75535" y="4340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875535" y="4340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92680" y="4273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92680" y="4273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909826" y="4261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909826" y="4261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58492" y="4250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58492" y="4250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12797" y="4213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12797" y="4213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38577" y="4173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38577" y="4173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364232" y="4140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364232" y="4140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450083" y="4061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50083" y="4061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44317" y="40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44317" y="40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21533" y="4028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621533" y="4028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10129" y="4018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10129" y="4018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44419" y="3821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44419" y="3821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87345" y="378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87345" y="378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912998" y="3718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912998" y="3718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01695" y="3712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401695" y="3712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487420" y="3705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487420" y="3705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67505" y="3661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67505" y="3661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684651" y="3648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84651" y="3648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01796" y="3642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01796" y="3642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821810" y="3620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21810" y="3620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56101" y="3538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56101" y="3538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73246" y="3526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73246" y="3526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33316" y="351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33316" y="351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164838" y="35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164838" y="3505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99128" y="347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99128" y="347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241927" y="3449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241927" y="3449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259071" y="3432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259071" y="3432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44796" y="3403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44796" y="3403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422013" y="3373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422013" y="3373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473447" y="333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473447" y="3337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59172" y="32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59172" y="32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53534" y="3266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53534" y="3266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64913" y="321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64913" y="321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910709" y="3210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910709" y="3210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987925" y="31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87925" y="31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42229" y="3174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42229" y="3174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67884" y="3166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67884" y="3166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10809" y="3151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10809" y="3151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88026" y="3130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88026" y="3130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13679" y="3112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13679" y="3112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365115" y="3090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365115" y="3090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433695" y="3082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433695" y="3082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493765" y="282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493765" y="2824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70854" y="2763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570854" y="2763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596635" y="2626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96635" y="26269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768085" y="303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768085" y="303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514083" y="2705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514083" y="2705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736968" y="2696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736968" y="2696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951344" y="4465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951344" y="4465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985634" y="4457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85634" y="4457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242809" y="4449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242809" y="4449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629791" y="5486400"/>
            <a:ext cx="5144770" cy="0"/>
          </a:xfrm>
          <a:custGeom>
            <a:avLst/>
            <a:gdLst/>
            <a:ahLst/>
            <a:cxnLst/>
            <a:rect l="l" t="t" r="r" b="b"/>
            <a:pathLst>
              <a:path w="5144770">
                <a:moveTo>
                  <a:pt x="0" y="0"/>
                </a:moveTo>
                <a:lnTo>
                  <a:pt x="514426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62979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4871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3445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2019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0592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9166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7740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914400" y="2271522"/>
            <a:ext cx="0" cy="2931795"/>
          </a:xfrm>
          <a:custGeom>
            <a:avLst/>
            <a:gdLst/>
            <a:ahLst/>
            <a:cxnLst/>
            <a:rect l="l" t="t" r="r" b="b"/>
            <a:pathLst>
              <a:path h="2931795">
                <a:moveTo>
                  <a:pt x="0" y="0"/>
                </a:moveTo>
                <a:lnTo>
                  <a:pt x="0" y="293154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22960" y="52030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4616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4030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22960" y="344404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6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28578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822960" y="22715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49603" y="4794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49603" y="4802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153477" y="4802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84021" y="47787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184021" y="47873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87767" y="47873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226819" y="4759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226819" y="4768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230693" y="47680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278255" y="47363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278255" y="4744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282128" y="4744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458341" y="4655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458341" y="46640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462087" y="46641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526921" y="46248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526921" y="4633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530667" y="4633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595500" y="4594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595500" y="459886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90" y="0"/>
                </a:lnTo>
              </a:path>
            </a:pathLst>
          </a:custGeom>
          <a:ln w="172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599374" y="460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612646" y="4586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616519" y="4595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672717" y="4559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672717" y="4568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676463" y="4568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698370" y="4548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698370" y="4556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702244" y="45566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732660" y="45328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732660" y="4541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736534" y="4541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766951" y="4517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766951" y="45261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770824" y="4526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801241" y="45022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801241" y="45109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805114" y="4510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878457" y="4343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878457" y="43519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882203" y="4351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895601" y="4276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895601" y="427901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90" y="0"/>
                </a:lnTo>
              </a:path>
            </a:pathLst>
          </a:custGeom>
          <a:ln w="20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899348" y="4284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912747" y="4264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916493" y="4273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161413" y="42537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161413" y="4262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165159" y="42623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315717" y="42167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315717" y="42252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319464" y="4225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341372" y="41762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341372" y="41849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345245" y="41848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367152" y="4143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367152" y="41520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370899" y="4151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52877" y="4063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452877" y="4072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56751" y="40724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547239" y="4049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547239" y="40581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550985" y="4058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624327" y="40317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624327" y="40403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628201" y="40403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813050" y="4021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813050" y="40297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816796" y="40296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847339" y="3823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847339" y="38324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851086" y="3832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890139" y="3790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890139" y="3799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894012" y="3799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915920" y="37216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915920" y="37301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919666" y="37301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404615" y="37151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404615" y="37236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408362" y="3723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490340" y="3708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490340" y="37172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494087" y="37172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670427" y="36639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670427" y="366629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2209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674173" y="36725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687571" y="3651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691318" y="3659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704716" y="3645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704716" y="36536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708463" y="36537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824732" y="3623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824732" y="3631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828478" y="3631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859021" y="35408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859021" y="354349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2159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862768" y="35494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876166" y="35289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879913" y="35375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936110" y="3514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936110" y="35225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939984" y="3522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080065" y="3022536"/>
            <a:ext cx="1795652" cy="102552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496559" y="2827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496559" y="28356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500433" y="28357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573776" y="2766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573776" y="27749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577522" y="2775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99429" y="2629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599429" y="26384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603303" y="2638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516878" y="2708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516878" y="27170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520751" y="27169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739763" y="26991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739763" y="27077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743636" y="2707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954139" y="4468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954139" y="44766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958012" y="44766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988429" y="44604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988429" y="4469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992302" y="4469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245731" y="4452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245731" y="44613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249477" y="4461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58239" y="4251197"/>
            <a:ext cx="0" cy="1103630"/>
          </a:xfrm>
          <a:custGeom>
            <a:avLst/>
            <a:gdLst/>
            <a:ahLst/>
            <a:cxnLst/>
            <a:rect l="l" t="t" r="r" b="b"/>
            <a:pathLst>
              <a:path h="1103629">
                <a:moveTo>
                  <a:pt x="0" y="11031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066800" y="4251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192530" y="4236592"/>
            <a:ext cx="0" cy="1101725"/>
          </a:xfrm>
          <a:custGeom>
            <a:avLst/>
            <a:gdLst/>
            <a:ahLst/>
            <a:cxnLst/>
            <a:rect l="l" t="t" r="r" b="b"/>
            <a:pathLst>
              <a:path h="1101725">
                <a:moveTo>
                  <a:pt x="0" y="11014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101089" y="53380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101089" y="4236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235455" y="4218432"/>
            <a:ext cx="0" cy="1099185"/>
          </a:xfrm>
          <a:custGeom>
            <a:avLst/>
            <a:gdLst/>
            <a:ahLst/>
            <a:cxnLst/>
            <a:rect l="l" t="t" r="r" b="b"/>
            <a:pathLst>
              <a:path h="1099185">
                <a:moveTo>
                  <a:pt x="0" y="10991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144016" y="53176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144016" y="4218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86891" y="4196588"/>
            <a:ext cx="0" cy="1096645"/>
          </a:xfrm>
          <a:custGeom>
            <a:avLst/>
            <a:gdLst/>
            <a:ahLst/>
            <a:cxnLst/>
            <a:rect l="l" t="t" r="r" b="b"/>
            <a:pathLst>
              <a:path h="1096645">
                <a:moveTo>
                  <a:pt x="0" y="10966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195450" y="52932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195450" y="41965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66850" y="4119879"/>
            <a:ext cx="0" cy="1089025"/>
          </a:xfrm>
          <a:custGeom>
            <a:avLst/>
            <a:gdLst/>
            <a:ahLst/>
            <a:cxnLst/>
            <a:rect l="l" t="t" r="r" b="b"/>
            <a:pathLst>
              <a:path h="1089025">
                <a:moveTo>
                  <a:pt x="0" y="10885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375410" y="5208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375410" y="4119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535430" y="4090670"/>
            <a:ext cx="0" cy="1085850"/>
          </a:xfrm>
          <a:custGeom>
            <a:avLst/>
            <a:gdLst/>
            <a:ahLst/>
            <a:cxnLst/>
            <a:rect l="l" t="t" r="r" b="b"/>
            <a:pathLst>
              <a:path h="1085850">
                <a:moveTo>
                  <a:pt x="0" y="10854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443989" y="5176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443989" y="4090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604136" y="4061333"/>
            <a:ext cx="0" cy="1083310"/>
          </a:xfrm>
          <a:custGeom>
            <a:avLst/>
            <a:gdLst/>
            <a:ahLst/>
            <a:cxnLst/>
            <a:rect l="l" t="t" r="r" b="b"/>
            <a:pathLst>
              <a:path h="1083310">
                <a:moveTo>
                  <a:pt x="0" y="10828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512697" y="5144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12697" y="40613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621282" y="4053966"/>
            <a:ext cx="0" cy="1082675"/>
          </a:xfrm>
          <a:custGeom>
            <a:avLst/>
            <a:gdLst/>
            <a:ahLst/>
            <a:cxnLst/>
            <a:rect l="l" t="t" r="r" b="b"/>
            <a:pathLst>
              <a:path h="1082675">
                <a:moveTo>
                  <a:pt x="0" y="10821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529841" y="5136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529841" y="4053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681226" y="4028313"/>
            <a:ext cx="0" cy="1080135"/>
          </a:xfrm>
          <a:custGeom>
            <a:avLst/>
            <a:gdLst/>
            <a:ahLst/>
            <a:cxnLst/>
            <a:rect l="l" t="t" r="r" b="b"/>
            <a:pathLst>
              <a:path h="1080135">
                <a:moveTo>
                  <a:pt x="0" y="10798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589786" y="51081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589786" y="4028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707007" y="4017264"/>
            <a:ext cx="0" cy="1079500"/>
          </a:xfrm>
          <a:custGeom>
            <a:avLst/>
            <a:gdLst/>
            <a:ahLst/>
            <a:cxnLst/>
            <a:rect l="l" t="t" r="r" b="b"/>
            <a:pathLst>
              <a:path h="1079500">
                <a:moveTo>
                  <a:pt x="0" y="10789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615566" y="5096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615566" y="40172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741297" y="4002532"/>
            <a:ext cx="0" cy="1078230"/>
          </a:xfrm>
          <a:custGeom>
            <a:avLst/>
            <a:gdLst/>
            <a:ahLst/>
            <a:cxnLst/>
            <a:rect l="l" t="t" r="r" b="b"/>
            <a:pathLst>
              <a:path h="1078229">
                <a:moveTo>
                  <a:pt x="0" y="10778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649857" y="5080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649857" y="40025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775586" y="3987927"/>
            <a:ext cx="0" cy="1076960"/>
          </a:xfrm>
          <a:custGeom>
            <a:avLst/>
            <a:gdLst/>
            <a:ahLst/>
            <a:cxnLst/>
            <a:rect l="l" t="t" r="r" b="b"/>
            <a:pathLst>
              <a:path h="1076960">
                <a:moveTo>
                  <a:pt x="0" y="10765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684147" y="50645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684147" y="39879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809876" y="3973195"/>
            <a:ext cx="0" cy="1075690"/>
          </a:xfrm>
          <a:custGeom>
            <a:avLst/>
            <a:gdLst/>
            <a:ahLst/>
            <a:cxnLst/>
            <a:rect l="l" t="t" r="r" b="b"/>
            <a:pathLst>
              <a:path h="1075689">
                <a:moveTo>
                  <a:pt x="0" y="10754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718436" y="50486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718436" y="3973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886966" y="3819144"/>
            <a:ext cx="0" cy="1065530"/>
          </a:xfrm>
          <a:custGeom>
            <a:avLst/>
            <a:gdLst/>
            <a:ahLst/>
            <a:cxnLst/>
            <a:rect l="l" t="t" r="r" b="b"/>
            <a:pathLst>
              <a:path h="1065529">
                <a:moveTo>
                  <a:pt x="0" y="10655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795526" y="4884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795526" y="38191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904110" y="3753358"/>
            <a:ext cx="0" cy="1062990"/>
          </a:xfrm>
          <a:custGeom>
            <a:avLst/>
            <a:gdLst/>
            <a:ahLst/>
            <a:cxnLst/>
            <a:rect l="l" t="t" r="r" b="b"/>
            <a:pathLst>
              <a:path h="1062989">
                <a:moveTo>
                  <a:pt x="0" y="10624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812670" y="4815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812670" y="37533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921255" y="3742435"/>
            <a:ext cx="0" cy="1062355"/>
          </a:xfrm>
          <a:custGeom>
            <a:avLst/>
            <a:gdLst/>
            <a:ahLst/>
            <a:cxnLst/>
            <a:rect l="l" t="t" r="r" b="b"/>
            <a:pathLst>
              <a:path h="1062354">
                <a:moveTo>
                  <a:pt x="0" y="10619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829816" y="4804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829816" y="3742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169922" y="3731514"/>
            <a:ext cx="0" cy="1061720"/>
          </a:xfrm>
          <a:custGeom>
            <a:avLst/>
            <a:gdLst/>
            <a:ahLst/>
            <a:cxnLst/>
            <a:rect l="l" t="t" r="r" b="b"/>
            <a:pathLst>
              <a:path h="1061720">
                <a:moveTo>
                  <a:pt x="0" y="10615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078482" y="4793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078482" y="3731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324226" y="3695191"/>
            <a:ext cx="0" cy="1060450"/>
          </a:xfrm>
          <a:custGeom>
            <a:avLst/>
            <a:gdLst/>
            <a:ahLst/>
            <a:cxnLst/>
            <a:rect l="l" t="t" r="r" b="b"/>
            <a:pathLst>
              <a:path h="1060450">
                <a:moveTo>
                  <a:pt x="0" y="10601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232786" y="4755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232786" y="36951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350007" y="3655440"/>
            <a:ext cx="0" cy="1059180"/>
          </a:xfrm>
          <a:custGeom>
            <a:avLst/>
            <a:gdLst/>
            <a:ahLst/>
            <a:cxnLst/>
            <a:rect l="l" t="t" r="r" b="b"/>
            <a:pathLst>
              <a:path h="1059179">
                <a:moveTo>
                  <a:pt x="0" y="10589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258567" y="4714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258567" y="36554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375661" y="3623055"/>
            <a:ext cx="0" cy="1057910"/>
          </a:xfrm>
          <a:custGeom>
            <a:avLst/>
            <a:gdLst/>
            <a:ahLst/>
            <a:cxnLst/>
            <a:rect l="l" t="t" r="r" b="b"/>
            <a:pathLst>
              <a:path h="1057910">
                <a:moveTo>
                  <a:pt x="0" y="10579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284222" y="4680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284222" y="36230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461514" y="3544442"/>
            <a:ext cx="0" cy="1056640"/>
          </a:xfrm>
          <a:custGeom>
            <a:avLst/>
            <a:gdLst/>
            <a:ahLst/>
            <a:cxnLst/>
            <a:rect l="l" t="t" r="r" b="b"/>
            <a:pathLst>
              <a:path h="1056639">
                <a:moveTo>
                  <a:pt x="0" y="10561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370073" y="4600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370073" y="3544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555748" y="3530219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4">
                <a:moveTo>
                  <a:pt x="0" y="10558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464307" y="4586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464307" y="3530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632964" y="3512565"/>
            <a:ext cx="0" cy="1056005"/>
          </a:xfrm>
          <a:custGeom>
            <a:avLst/>
            <a:gdLst/>
            <a:ahLst/>
            <a:cxnLst/>
            <a:rect l="l" t="t" r="r" b="b"/>
            <a:pathLst>
              <a:path h="1056004">
                <a:moveTo>
                  <a:pt x="0" y="10554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541523" y="4562665"/>
            <a:ext cx="371475" cy="0"/>
          </a:xfrm>
          <a:custGeom>
            <a:avLst/>
            <a:gdLst/>
            <a:ahLst/>
            <a:cxnLst/>
            <a:rect l="l" t="t" r="r" b="b"/>
            <a:pathLst>
              <a:path w="371475">
                <a:moveTo>
                  <a:pt x="0" y="0"/>
                </a:moveTo>
                <a:lnTo>
                  <a:pt x="371475" y="0"/>
                </a:lnTo>
              </a:path>
            </a:pathLst>
          </a:custGeom>
          <a:ln w="2031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541523" y="3507295"/>
            <a:ext cx="371475" cy="0"/>
          </a:xfrm>
          <a:custGeom>
            <a:avLst/>
            <a:gdLst/>
            <a:ahLst/>
            <a:cxnLst/>
            <a:rect l="l" t="t" r="r" b="b"/>
            <a:pathLst>
              <a:path w="371475">
                <a:moveTo>
                  <a:pt x="0" y="0"/>
                </a:moveTo>
                <a:lnTo>
                  <a:pt x="371475" y="0"/>
                </a:lnTo>
              </a:path>
            </a:pathLst>
          </a:custGeom>
          <a:ln w="2006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821558" y="3502025"/>
            <a:ext cx="0" cy="1055370"/>
          </a:xfrm>
          <a:custGeom>
            <a:avLst/>
            <a:gdLst/>
            <a:ahLst/>
            <a:cxnLst/>
            <a:rect l="l" t="t" r="r" b="b"/>
            <a:pathLst>
              <a:path h="1055370">
                <a:moveTo>
                  <a:pt x="0" y="10552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855848" y="3305683"/>
            <a:ext cx="0" cy="1053465"/>
          </a:xfrm>
          <a:custGeom>
            <a:avLst/>
            <a:gdLst/>
            <a:ahLst/>
            <a:cxnLst/>
            <a:rect l="l" t="t" r="r" b="b"/>
            <a:pathLst>
              <a:path h="1053464">
                <a:moveTo>
                  <a:pt x="0" y="10534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764408" y="4359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764408" y="3305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898775" y="3272409"/>
            <a:ext cx="0" cy="1053465"/>
          </a:xfrm>
          <a:custGeom>
            <a:avLst/>
            <a:gdLst/>
            <a:ahLst/>
            <a:cxnLst/>
            <a:rect l="l" t="t" r="r" b="b"/>
            <a:pathLst>
              <a:path h="1053464">
                <a:moveTo>
                  <a:pt x="0" y="10533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807335" y="4325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807335" y="3272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924429" y="3203575"/>
            <a:ext cx="0" cy="1053465"/>
          </a:xfrm>
          <a:custGeom>
            <a:avLst/>
            <a:gdLst/>
            <a:ahLst/>
            <a:cxnLst/>
            <a:rect l="l" t="t" r="r" b="b"/>
            <a:pathLst>
              <a:path h="1053464">
                <a:moveTo>
                  <a:pt x="0" y="10530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832989" y="4256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832989" y="3203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413125" y="3197098"/>
            <a:ext cx="0" cy="1053465"/>
          </a:xfrm>
          <a:custGeom>
            <a:avLst/>
            <a:gdLst/>
            <a:ahLst/>
            <a:cxnLst/>
            <a:rect l="l" t="t" r="r" b="b"/>
            <a:pathLst>
              <a:path h="1053464">
                <a:moveTo>
                  <a:pt x="0" y="10530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321684" y="4250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321684" y="3197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498850" y="3190748"/>
            <a:ext cx="0" cy="1053465"/>
          </a:xfrm>
          <a:custGeom>
            <a:avLst/>
            <a:gdLst/>
            <a:ahLst/>
            <a:cxnLst/>
            <a:rect l="l" t="t" r="r" b="b"/>
            <a:pathLst>
              <a:path h="1053464">
                <a:moveTo>
                  <a:pt x="0" y="10530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407409" y="4243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407409" y="3190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678935" y="3179572"/>
            <a:ext cx="0" cy="1019810"/>
          </a:xfrm>
          <a:custGeom>
            <a:avLst/>
            <a:gdLst/>
            <a:ahLst/>
            <a:cxnLst/>
            <a:rect l="l" t="t" r="r" b="b"/>
            <a:pathLst>
              <a:path h="1019810">
                <a:moveTo>
                  <a:pt x="0" y="0"/>
                </a:moveTo>
                <a:lnTo>
                  <a:pt x="0" y="10195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587496" y="41991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696080" y="3179572"/>
            <a:ext cx="0" cy="1007110"/>
          </a:xfrm>
          <a:custGeom>
            <a:avLst/>
            <a:gdLst/>
            <a:ahLst/>
            <a:cxnLst/>
            <a:rect l="l" t="t" r="r" b="b"/>
            <a:pathLst>
              <a:path h="1007110">
                <a:moveTo>
                  <a:pt x="0" y="0"/>
                </a:moveTo>
                <a:lnTo>
                  <a:pt x="0" y="10068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604640" y="4186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713226" y="3179572"/>
            <a:ext cx="0" cy="1000760"/>
          </a:xfrm>
          <a:custGeom>
            <a:avLst/>
            <a:gdLst/>
            <a:ahLst/>
            <a:cxnLst/>
            <a:rect l="l" t="t" r="r" b="b"/>
            <a:pathLst>
              <a:path h="1000760">
                <a:moveTo>
                  <a:pt x="0" y="0"/>
                </a:moveTo>
                <a:lnTo>
                  <a:pt x="0" y="10006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621785" y="41802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33240" y="3179572"/>
            <a:ext cx="0" cy="979169"/>
          </a:xfrm>
          <a:custGeom>
            <a:avLst/>
            <a:gdLst/>
            <a:ahLst/>
            <a:cxnLst/>
            <a:rect l="l" t="t" r="r" b="b"/>
            <a:pathLst>
              <a:path h="979170">
                <a:moveTo>
                  <a:pt x="0" y="0"/>
                </a:moveTo>
                <a:lnTo>
                  <a:pt x="0" y="978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741801" y="4158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867530" y="3179572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0"/>
                </a:moveTo>
                <a:lnTo>
                  <a:pt x="0" y="8963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776090" y="40759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884676" y="3179572"/>
            <a:ext cx="0" cy="884555"/>
          </a:xfrm>
          <a:custGeom>
            <a:avLst/>
            <a:gdLst/>
            <a:ahLst/>
            <a:cxnLst/>
            <a:rect l="l" t="t" r="r" b="b"/>
            <a:pathLst>
              <a:path h="884554">
                <a:moveTo>
                  <a:pt x="0" y="0"/>
                </a:moveTo>
                <a:lnTo>
                  <a:pt x="0" y="8844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793235" y="40640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944746" y="3179572"/>
            <a:ext cx="0" cy="869950"/>
          </a:xfrm>
          <a:custGeom>
            <a:avLst/>
            <a:gdLst/>
            <a:ahLst/>
            <a:cxnLst/>
            <a:rect l="l" t="t" r="r" b="b"/>
            <a:pathLst>
              <a:path h="869950">
                <a:moveTo>
                  <a:pt x="0" y="0"/>
                </a:moveTo>
                <a:lnTo>
                  <a:pt x="0" y="869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853307" y="4049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179061" y="29170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356227" y="2888488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264786" y="2888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433442" y="2857245"/>
            <a:ext cx="0" cy="52069"/>
          </a:xfrm>
          <a:custGeom>
            <a:avLst/>
            <a:gdLst/>
            <a:ahLst/>
            <a:cxnLst/>
            <a:rect l="l" t="t" r="r" b="b"/>
            <a:pathLst>
              <a:path h="52069">
                <a:moveTo>
                  <a:pt x="0" y="0"/>
                </a:moveTo>
                <a:lnTo>
                  <a:pt x="0" y="51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342003" y="2857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484878" y="2820797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82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393438" y="2820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570603" y="2773807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5">
                <a:moveTo>
                  <a:pt x="0" y="0"/>
                </a:moveTo>
                <a:lnTo>
                  <a:pt x="0" y="135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479163" y="2773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664964" y="2749169"/>
            <a:ext cx="0" cy="160020"/>
          </a:xfrm>
          <a:custGeom>
            <a:avLst/>
            <a:gdLst/>
            <a:ahLst/>
            <a:cxnLst/>
            <a:rect l="l" t="t" r="r" b="b"/>
            <a:pathLst>
              <a:path h="160019">
                <a:moveTo>
                  <a:pt x="0" y="0"/>
                </a:moveTo>
                <a:lnTo>
                  <a:pt x="0" y="159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573523" y="27491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776342" y="2700273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7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684903" y="2700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922139" y="2692145"/>
            <a:ext cx="0" cy="217170"/>
          </a:xfrm>
          <a:custGeom>
            <a:avLst/>
            <a:gdLst/>
            <a:ahLst/>
            <a:cxnLst/>
            <a:rect l="l" t="t" r="r" b="b"/>
            <a:pathLst>
              <a:path h="217169">
                <a:moveTo>
                  <a:pt x="0" y="0"/>
                </a:moveTo>
                <a:lnTo>
                  <a:pt x="0" y="2169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830698" y="26921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999354" y="2678810"/>
            <a:ext cx="0" cy="230504"/>
          </a:xfrm>
          <a:custGeom>
            <a:avLst/>
            <a:gdLst/>
            <a:ahLst/>
            <a:cxnLst/>
            <a:rect l="l" t="t" r="r" b="b"/>
            <a:pathLst>
              <a:path h="230505">
                <a:moveTo>
                  <a:pt x="0" y="0"/>
                </a:moveTo>
                <a:lnTo>
                  <a:pt x="0" y="230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907915" y="26788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153659" y="2654680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3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062220" y="2654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179314" y="2646679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087873" y="2646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222240" y="2630677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130800" y="26306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299455" y="2609469"/>
            <a:ext cx="0" cy="299720"/>
          </a:xfrm>
          <a:custGeom>
            <a:avLst/>
            <a:gdLst/>
            <a:ahLst/>
            <a:cxnLst/>
            <a:rect l="l" t="t" r="r" b="b"/>
            <a:pathLst>
              <a:path h="299719">
                <a:moveTo>
                  <a:pt x="0" y="0"/>
                </a:moveTo>
                <a:lnTo>
                  <a:pt x="0" y="299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208015" y="26094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325109" y="2590926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8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233670" y="2590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376545" y="2567177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1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285104" y="2567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445125" y="2559304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7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353684" y="2559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505196" y="2279142"/>
            <a:ext cx="0" cy="629920"/>
          </a:xfrm>
          <a:custGeom>
            <a:avLst/>
            <a:gdLst/>
            <a:ahLst/>
            <a:cxnLst/>
            <a:rect l="l" t="t" r="r" b="b"/>
            <a:pathLst>
              <a:path h="629919">
                <a:moveTo>
                  <a:pt x="0" y="0"/>
                </a:moveTo>
                <a:lnTo>
                  <a:pt x="0" y="6299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413755" y="22791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582284" y="2210561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490845" y="2210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608065" y="2052320"/>
            <a:ext cx="0" cy="857250"/>
          </a:xfrm>
          <a:custGeom>
            <a:avLst/>
            <a:gdLst/>
            <a:ahLst/>
            <a:cxnLst/>
            <a:rect l="l" t="t" r="r" b="b"/>
            <a:pathLst>
              <a:path h="857250">
                <a:moveTo>
                  <a:pt x="0" y="0"/>
                </a:moveTo>
                <a:lnTo>
                  <a:pt x="0" y="856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516626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779515" y="2506852"/>
            <a:ext cx="0" cy="402590"/>
          </a:xfrm>
          <a:custGeom>
            <a:avLst/>
            <a:gdLst/>
            <a:ahLst/>
            <a:cxnLst/>
            <a:rect l="l" t="t" r="r" b="b"/>
            <a:pathLst>
              <a:path h="402589">
                <a:moveTo>
                  <a:pt x="0" y="0"/>
                </a:moveTo>
                <a:lnTo>
                  <a:pt x="0" y="4022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688076" y="2506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525514" y="2143886"/>
            <a:ext cx="0" cy="765175"/>
          </a:xfrm>
          <a:custGeom>
            <a:avLst/>
            <a:gdLst/>
            <a:ahLst/>
            <a:cxnLst/>
            <a:rect l="l" t="t" r="r" b="b"/>
            <a:pathLst>
              <a:path h="765175">
                <a:moveTo>
                  <a:pt x="0" y="0"/>
                </a:moveTo>
                <a:lnTo>
                  <a:pt x="0" y="765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525514" y="3179572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434073" y="32900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434073" y="21438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748398" y="2133219"/>
            <a:ext cx="0" cy="775970"/>
          </a:xfrm>
          <a:custGeom>
            <a:avLst/>
            <a:gdLst/>
            <a:ahLst/>
            <a:cxnLst/>
            <a:rect l="l" t="t" r="r" b="b"/>
            <a:pathLst>
              <a:path h="775969">
                <a:moveTo>
                  <a:pt x="0" y="0"/>
                </a:moveTo>
                <a:lnTo>
                  <a:pt x="0" y="7758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748398" y="3179572"/>
            <a:ext cx="0" cy="102870"/>
          </a:xfrm>
          <a:custGeom>
            <a:avLst/>
            <a:gdLst/>
            <a:ahLst/>
            <a:cxnLst/>
            <a:rect l="l" t="t" r="r" b="b"/>
            <a:pathLst>
              <a:path h="102870">
                <a:moveTo>
                  <a:pt x="0" y="0"/>
                </a:moveTo>
                <a:lnTo>
                  <a:pt x="0" y="1026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656958" y="3282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656958" y="2133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962775" y="3940175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10730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871334" y="5013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871334" y="39401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997065" y="3932809"/>
            <a:ext cx="0" cy="1072515"/>
          </a:xfrm>
          <a:custGeom>
            <a:avLst/>
            <a:gdLst/>
            <a:ahLst/>
            <a:cxnLst/>
            <a:rect l="l" t="t" r="r" b="b"/>
            <a:pathLst>
              <a:path h="1072514">
                <a:moveTo>
                  <a:pt x="0" y="10725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905625" y="5005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905625" y="39328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254240" y="3925442"/>
            <a:ext cx="0" cy="1072515"/>
          </a:xfrm>
          <a:custGeom>
            <a:avLst/>
            <a:gdLst/>
            <a:ahLst/>
            <a:cxnLst/>
            <a:rect l="l" t="t" r="r" b="b"/>
            <a:pathLst>
              <a:path h="1072514">
                <a:moveTo>
                  <a:pt x="0" y="10720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162800" y="4997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162800" y="3925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498080" y="2773679"/>
            <a:ext cx="0" cy="1894205"/>
          </a:xfrm>
          <a:custGeom>
            <a:avLst/>
            <a:gdLst/>
            <a:ahLst/>
            <a:cxnLst/>
            <a:rect l="l" t="t" r="r" b="b"/>
            <a:pathLst>
              <a:path h="1894204">
                <a:moveTo>
                  <a:pt x="0" y="189382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498080" y="46675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498080" y="43969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498080" y="4126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498080" y="3855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498080" y="35853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498080" y="3314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498080" y="3044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498080" y="27736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 txBox="1"/>
          <p:nvPr/>
        </p:nvSpPr>
        <p:spPr>
          <a:xfrm>
            <a:off x="7668259" y="3255134"/>
            <a:ext cx="1165860" cy="14928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972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972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7668259" y="298462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7668259" y="271398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1141094" y="4785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141094" y="4785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175385" y="47702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175385" y="47702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218311" y="4750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218311" y="4750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269746" y="4727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269746" y="4727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449705" y="4646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449705" y="4646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518285" y="4616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518285" y="4616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586991" y="4585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586991" y="4585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604136" y="4577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604136" y="4577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664080" y="4551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664080" y="4551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689861" y="45396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689861" y="45396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724151" y="4524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724151" y="45242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758442" y="4509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758442" y="45090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792732" y="4493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792732" y="4493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869820" y="4334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869820" y="4334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886966" y="4267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886966" y="4267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904110" y="4256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904110" y="4256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152776" y="4245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152776" y="4245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307082" y="4208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307082" y="4208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332863" y="4167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332863" y="4167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358517" y="4134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358517" y="4134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444369" y="4055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444369" y="4055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538602" y="4041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538602" y="4041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615819" y="4023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615819" y="4023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804414" y="40125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804414" y="40125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838704" y="3815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838704" y="3815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881629" y="3781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881629" y="3781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907283" y="3712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907283" y="3712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95979" y="3706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395979" y="3706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481704" y="3700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481704" y="3700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661790" y="3655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661790" y="3655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678935" y="3642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678935" y="3642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696080" y="3636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696080" y="3636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816096" y="3614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816096" y="3614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850385" y="3532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850385" y="3532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867530" y="35203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867530" y="35203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927602" y="3505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927602" y="3505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488051" y="281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488051" y="28185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565140" y="2757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565140" y="2757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590921" y="2621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590921" y="2621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508368" y="2699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508368" y="2699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731254" y="2690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731254" y="26906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945630" y="4459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945630" y="4459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979919" y="4451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979919" y="4451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237094" y="4444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237094" y="4444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 txBox="1"/>
          <p:nvPr/>
        </p:nvSpPr>
        <p:spPr>
          <a:xfrm>
            <a:off x="136283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46641600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1" name="object 531"/>
          <p:cNvSpPr txBox="1"/>
          <p:nvPr/>
        </p:nvSpPr>
        <p:spPr>
          <a:xfrm>
            <a:off x="222034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46641700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2" name="object 532"/>
          <p:cNvSpPr txBox="1"/>
          <p:nvPr/>
        </p:nvSpPr>
        <p:spPr>
          <a:xfrm>
            <a:off x="307771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46641800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3" name="object 533"/>
          <p:cNvSpPr txBox="1"/>
          <p:nvPr/>
        </p:nvSpPr>
        <p:spPr>
          <a:xfrm>
            <a:off x="393509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46641900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4" name="object 534"/>
          <p:cNvSpPr txBox="1"/>
          <p:nvPr/>
        </p:nvSpPr>
        <p:spPr>
          <a:xfrm>
            <a:off x="479247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46642000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5" name="object 535"/>
          <p:cNvSpPr txBox="1"/>
          <p:nvPr/>
        </p:nvSpPr>
        <p:spPr>
          <a:xfrm>
            <a:off x="564984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46642100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6" name="object 536"/>
          <p:cNvSpPr txBox="1"/>
          <p:nvPr/>
        </p:nvSpPr>
        <p:spPr>
          <a:xfrm>
            <a:off x="650722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46642200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7" name="object 537"/>
          <p:cNvSpPr txBox="1"/>
          <p:nvPr/>
        </p:nvSpPr>
        <p:spPr>
          <a:xfrm>
            <a:off x="594230" y="507767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594230" y="449131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594230" y="390495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40" name="object 540"/>
          <p:cNvSpPr txBox="1"/>
          <p:nvPr/>
        </p:nvSpPr>
        <p:spPr>
          <a:xfrm>
            <a:off x="594230" y="335207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1" name="object 541"/>
          <p:cNvSpPr txBox="1"/>
          <p:nvPr/>
        </p:nvSpPr>
        <p:spPr>
          <a:xfrm>
            <a:off x="594230" y="276571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594230" y="217935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H</a:t>
            </a:r>
            <a:r>
              <a:rPr sz="1200" b="1" spc="-60" dirty="0">
                <a:latin typeface="Arial"/>
                <a:cs typeface="Arial"/>
              </a:rPr>
              <a:t>O</a:t>
            </a:r>
            <a:r>
              <a:rPr sz="1200" b="1" dirty="0">
                <a:latin typeface="Arial"/>
                <a:cs typeface="Arial"/>
              </a:rPr>
              <a:t>XB3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46641545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545" name="object 54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46" name="object 546"/>
          <p:cNvSpPr/>
          <p:nvPr/>
        </p:nvSpPr>
        <p:spPr>
          <a:xfrm>
            <a:off x="914400" y="2909061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270509"/>
                </a:moveTo>
                <a:lnTo>
                  <a:pt x="0" y="0"/>
                </a:lnTo>
                <a:lnTo>
                  <a:pt x="0" y="27050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 txBox="1"/>
          <p:nvPr/>
        </p:nvSpPr>
        <p:spPr>
          <a:xfrm>
            <a:off x="914400" y="2909061"/>
            <a:ext cx="6583680" cy="270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568450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914400" y="2909061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270509"/>
                </a:moveTo>
                <a:lnTo>
                  <a:pt x="0" y="0"/>
                </a:lnTo>
                <a:lnTo>
                  <a:pt x="0" y="270509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 txBox="1"/>
          <p:nvPr/>
        </p:nvSpPr>
        <p:spPr>
          <a:xfrm>
            <a:off x="914400" y="2909061"/>
            <a:ext cx="6583680" cy="270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914400" y="2909061"/>
            <a:ext cx="6583680" cy="270510"/>
          </a:xfrm>
          <a:custGeom>
            <a:avLst/>
            <a:gdLst/>
            <a:ahLst/>
            <a:cxnLst/>
            <a:rect l="l" t="t" r="r" b="b"/>
            <a:pathLst>
              <a:path w="6583680" h="270510">
                <a:moveTo>
                  <a:pt x="0" y="0"/>
                </a:moveTo>
                <a:lnTo>
                  <a:pt x="0" y="270510"/>
                </a:lnTo>
                <a:lnTo>
                  <a:pt x="6583680" y="270510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 txBox="1"/>
          <p:nvPr/>
        </p:nvSpPr>
        <p:spPr>
          <a:xfrm>
            <a:off x="7146290" y="299973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3" name="object 55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52" name="object 55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56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56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32788" y="3499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32788" y="3499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00683" y="3367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00683" y="3367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22146" y="3351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22146" y="3351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35100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35100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29714" y="326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29714" y="326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38350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38350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76958" y="3232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76958" y="3232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11375" y="3205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11375" y="3205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32966" y="3189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32966" y="3189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09369" y="3060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09369" y="3060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43785" y="3036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43785" y="3036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865248" y="3021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65248" y="3021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12620" y="2988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12620" y="2988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934082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934082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951354" y="29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951354" y="29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989963" y="293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989963" y="293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98598" y="2930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98598" y="2930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97532" y="28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097532" y="28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36267" y="2842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36267" y="2842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222373" y="2791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222373" y="2791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30882" y="2786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230882" y="2786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99716" y="2747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99716" y="2747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355723" y="2716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355723" y="2716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420239" y="268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420239" y="268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441701" y="2673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441701" y="2673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579370" y="2610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579370" y="2610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613786" y="2596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613786" y="2596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09645" y="2477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09645" y="2477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18154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18154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31108" y="2473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31108" y="2473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44063" y="2466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44063" y="2466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52572" y="2462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52572" y="2462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112897" y="2460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112897" y="2460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160141" y="2459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160141" y="2459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185922" y="2458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185922" y="2458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16148" y="2460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216148" y="2460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250564" y="24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250564" y="24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27908" y="2463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27908" y="2463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53815" y="247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53815" y="247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366642" y="2479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366642" y="2479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61258" y="2490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461258" y="2490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95675" y="2494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495675" y="2494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547364" y="2499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547364" y="2499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64509" y="252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564509" y="252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586098" y="2536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586098" y="2536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680714" y="2597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680714" y="2597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706495" y="2652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706495" y="2652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852798" y="2660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852798" y="2660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956050" y="26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956050" y="26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969003" y="2673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969003" y="2673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981830" y="2684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981830" y="2684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990466" y="269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990466" y="269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007611" y="272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007611" y="272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020565" y="2732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020565" y="2732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067936" y="2750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067936" y="2750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080764" y="2763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080764" y="2763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106671" y="277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106671" y="277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123816" y="2828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123816" y="2828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136771" y="2835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136771" y="2835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209922" y="2842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209922" y="2842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218432" y="2863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218432" y="2863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227067" y="2925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227067" y="2925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252848" y="2933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252848" y="2933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326001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326001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334636" y="318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334636" y="318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588509" y="331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588509" y="331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601336" y="3365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601336" y="3365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734686" y="3387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734686" y="3387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782058" y="3694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782058" y="3694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803521" y="37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803521" y="37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04638" y="3860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04638" y="3860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30546" y="3908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130546" y="3908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276722" y="3954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76722" y="3954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328411" y="4024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328411" y="4024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79973" y="4080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79973" y="4080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461761" y="4113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461761" y="4113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530596" y="4120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30596" y="4120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573648" y="4142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73648" y="4142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582158" y="417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582158" y="417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612384" y="42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612384" y="42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663946" y="4286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663946" y="4286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728461" y="4317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728461" y="4317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827395" y="436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827395" y="436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879084" y="4385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879084" y="4385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956553" y="4406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956553" y="4406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003797" y="441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003797" y="441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046851" y="4439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46851" y="4439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059804" y="445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59804" y="445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15684" y="4486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15684" y="4486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41465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41465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23253" y="45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23253" y="45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326504" y="455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326504" y="455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356603" y="4603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356603" y="4603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408165" y="4608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408165" y="4608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545833" y="4618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545833" y="4618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563106" y="462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563106" y="462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97522" y="466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97522" y="466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636257" y="467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636257" y="467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760971" y="468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760971" y="468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786753" y="4774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786753" y="4774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838442" y="248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838442" y="248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242809" y="2479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242809" y="2479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416303" y="5486400"/>
            <a:ext cx="6022975" cy="0"/>
          </a:xfrm>
          <a:custGeom>
            <a:avLst/>
            <a:gdLst/>
            <a:ahLst/>
            <a:cxnLst/>
            <a:rect l="l" t="t" r="r" b="b"/>
            <a:pathLst>
              <a:path w="6022975">
                <a:moveTo>
                  <a:pt x="0" y="0"/>
                </a:moveTo>
                <a:lnTo>
                  <a:pt x="602297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4163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2767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1371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9975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8580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7184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5788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4392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914400" y="2341245"/>
            <a:ext cx="0" cy="2686050"/>
          </a:xfrm>
          <a:custGeom>
            <a:avLst/>
            <a:gdLst/>
            <a:ahLst/>
            <a:cxnLst/>
            <a:rect l="l" t="t" r="r" b="b"/>
            <a:pathLst>
              <a:path h="2686050">
                <a:moveTo>
                  <a:pt x="0" y="0"/>
                </a:moveTo>
                <a:lnTo>
                  <a:pt x="0" y="268554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22960" y="5026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822960" y="4353559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30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822960" y="3684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822960" y="3012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822960" y="2341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149603" y="3570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149603" y="3579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153477" y="3579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235710" y="35025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235710" y="3511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239456" y="3511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403477" y="3370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403477" y="33792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407350" y="33792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24939" y="33539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24939" y="3362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28813" y="33625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37894" y="3343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437894" y="3352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441767" y="3352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32508" y="32708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532508" y="3279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36382" y="327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41144" y="3264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541144" y="32729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545018" y="327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79880" y="32348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579880" y="3243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83626" y="3243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14297" y="3208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14297" y="3217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618043" y="3217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635760" y="3192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635760" y="3201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639633" y="3201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812163" y="3063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812163" y="3072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816036" y="3072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846579" y="3039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846579" y="3050889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734" y="0"/>
                </a:lnTo>
              </a:path>
            </a:pathLst>
          </a:custGeom>
          <a:ln w="245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850453" y="3047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868170" y="3024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871916" y="30326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915414" y="29913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919287" y="29999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937004" y="2976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940750" y="2985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954148" y="29650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958022" y="29736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992883" y="2939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996630" y="2947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001520" y="2933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005266" y="2942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100452" y="2869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104199" y="2878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139188" y="2845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142934" y="2854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225167" y="2794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229040" y="2802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33802" y="2788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237549" y="2797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302636" y="2750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302636" y="2758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306383" y="2758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358517" y="27198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358517" y="27283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362390" y="2728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423032" y="2686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423032" y="2689860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735" y="0"/>
                </a:lnTo>
              </a:path>
            </a:pathLst>
          </a:custGeom>
          <a:ln w="201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426906" y="2695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444623" y="2676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448369" y="26845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582291" y="2613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582291" y="26217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586037" y="2621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616707" y="2599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616707" y="26076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620454" y="2607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012439" y="24800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016313" y="24886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021076" y="2478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012439" y="2482342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>
                <a:moveTo>
                  <a:pt x="0" y="0"/>
                </a:moveTo>
                <a:lnTo>
                  <a:pt x="51562" y="0"/>
                </a:lnTo>
              </a:path>
            </a:pathLst>
          </a:custGeom>
          <a:ln w="181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024822" y="2486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33902" y="24768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37776" y="2485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046857" y="2469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050730" y="2477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055492" y="2465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055492" y="24738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059239" y="24738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115691" y="2463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115691" y="24723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119564" y="2472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163061" y="24624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163061" y="2471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166808" y="24709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188842" y="2461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188842" y="24704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192589" y="24703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218942" y="2463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218942" y="24720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222815" y="24721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253359" y="2465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253359" y="24735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257232" y="24736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330828" y="24659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330828" y="2474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334575" y="2474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356609" y="2477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356609" y="24856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360483" y="24855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369564" y="2482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369564" y="2491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373310" y="2491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464178" y="24931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464178" y="25016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467925" y="25017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498596" y="2497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498596" y="25057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502342" y="25056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550158" y="2502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550158" y="25109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554031" y="2510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567429" y="25300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67429" y="2543175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608" y="0"/>
                </a:lnTo>
              </a:path>
            </a:pathLst>
          </a:custGeom>
          <a:ln w="184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71176" y="25386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88892" y="2538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92766" y="254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683634" y="2600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683634" y="2609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687381" y="2609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709415" y="2655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709415" y="2664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713162" y="2664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855592" y="2663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855592" y="26718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859466" y="26717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958844" y="2670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958844" y="2679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962717" y="2679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971797" y="2676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971797" y="2684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975671" y="2684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984752" y="2686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984752" y="2695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988498" y="26955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993260" y="2695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993260" y="2703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997134" y="2703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10533" y="2726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010533" y="2735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014279" y="2735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023486" y="2735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023486" y="2744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027233" y="2744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070730" y="27537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070730" y="27622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074604" y="27623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083684" y="27661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087431" y="27747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109465" y="2775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113339" y="278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126738" y="2831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130484" y="2840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139565" y="2838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143438" y="28472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212716" y="2845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216590" y="2854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221353" y="2866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225099" y="2875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229989" y="2928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233735" y="2937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255770" y="2936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259516" y="29448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328921" y="3173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328921" y="31823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332668" y="3182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337430" y="3186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337430" y="31950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341304" y="3195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591303" y="3320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591303" y="33290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595177" y="33291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604258" y="33688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604258" y="33773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608004" y="33773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737608" y="3390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737608" y="33992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741354" y="33993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784852" y="36972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784852" y="3705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788725" y="37057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806441" y="3722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806441" y="37313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810188" y="3731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107559" y="3863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107559" y="3872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111305" y="3872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133340" y="3911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133340" y="39198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137213" y="3919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279644" y="3957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279644" y="3966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283390" y="3966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331205" y="4027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331205" y="40363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335079" y="40362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382895" y="40834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382895" y="40920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386641" y="4092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464683" y="4116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464683" y="4125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468429" y="4125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533390" y="4123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533390" y="4131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537263" y="4131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576442" y="4145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576442" y="4154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580316" y="4154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585078" y="4182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585078" y="4191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588825" y="4191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615178" y="4226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615178" y="4235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619051" y="4235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666866" y="4289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666866" y="4297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670613" y="4297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731383" y="4319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731383" y="4328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735129" y="4328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830315" y="43630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830315" y="43715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834062" y="4371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881878" y="43879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881878" y="43964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885751" y="4396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959347" y="4409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959347" y="4418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963221" y="4418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006719" y="4415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006719" y="44245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010465" y="44244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049645" y="4442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049645" y="4457001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099" y="0"/>
                </a:lnTo>
              </a:path>
            </a:pathLst>
          </a:custGeom>
          <a:ln w="213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053518" y="4451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062598" y="4454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066472" y="4462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118478" y="44898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118478" y="4498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22352" y="4498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144386" y="4530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148133" y="4539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226047" y="45421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229921" y="45507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329298" y="45606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333172" y="4569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359397" y="4605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63271" y="46144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411086" y="4611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414833" y="4619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548755" y="4621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552501" y="4630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565900" y="4632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569773" y="4641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600317" y="4666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604190" y="4675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639052" y="4673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642925" y="4682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763893" y="4686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767639" y="4694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789673" y="47773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789673" y="47859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793420" y="4785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841235" y="24836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841235" y="24921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845109" y="24921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245731" y="2482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245731" y="2490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249477" y="2490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158239" y="3063367"/>
            <a:ext cx="0" cy="1031875"/>
          </a:xfrm>
          <a:custGeom>
            <a:avLst/>
            <a:gdLst/>
            <a:ahLst/>
            <a:cxnLst/>
            <a:rect l="l" t="t" r="r" b="b"/>
            <a:pathLst>
              <a:path h="1031875">
                <a:moveTo>
                  <a:pt x="0" y="10316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066800" y="4094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066800" y="30633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244219" y="3049270"/>
            <a:ext cx="0" cy="953135"/>
          </a:xfrm>
          <a:custGeom>
            <a:avLst/>
            <a:gdLst/>
            <a:ahLst/>
            <a:cxnLst/>
            <a:rect l="l" t="t" r="r" b="b"/>
            <a:pathLst>
              <a:path h="953135">
                <a:moveTo>
                  <a:pt x="0" y="0"/>
                </a:moveTo>
                <a:lnTo>
                  <a:pt x="0" y="953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152778" y="4002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412113" y="3049270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0"/>
                </a:moveTo>
                <a:lnTo>
                  <a:pt x="0" y="780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320672" y="38298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433575" y="3049270"/>
            <a:ext cx="0" cy="759460"/>
          </a:xfrm>
          <a:custGeom>
            <a:avLst/>
            <a:gdLst/>
            <a:ahLst/>
            <a:cxnLst/>
            <a:rect l="l" t="t" r="r" b="b"/>
            <a:pathLst>
              <a:path h="759460">
                <a:moveTo>
                  <a:pt x="0" y="0"/>
                </a:moveTo>
                <a:lnTo>
                  <a:pt x="0" y="759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342136" y="3808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446530" y="3049270"/>
            <a:ext cx="0" cy="747395"/>
          </a:xfrm>
          <a:custGeom>
            <a:avLst/>
            <a:gdLst/>
            <a:ahLst/>
            <a:cxnLst/>
            <a:rect l="l" t="t" r="r" b="b"/>
            <a:pathLst>
              <a:path h="747395">
                <a:moveTo>
                  <a:pt x="0" y="0"/>
                </a:moveTo>
                <a:lnTo>
                  <a:pt x="0" y="7468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355089" y="3796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541144" y="3049270"/>
            <a:ext cx="0" cy="657860"/>
          </a:xfrm>
          <a:custGeom>
            <a:avLst/>
            <a:gdLst/>
            <a:ahLst/>
            <a:cxnLst/>
            <a:rect l="l" t="t" r="r" b="b"/>
            <a:pathLst>
              <a:path h="657860">
                <a:moveTo>
                  <a:pt x="0" y="0"/>
                </a:moveTo>
                <a:lnTo>
                  <a:pt x="0" y="657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449705" y="370281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739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549780" y="3049270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0"/>
                </a:moveTo>
                <a:lnTo>
                  <a:pt x="0" y="6496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588388" y="3049270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0"/>
                </a:moveTo>
                <a:lnTo>
                  <a:pt x="0" y="614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496949" y="36640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622805" y="3049270"/>
            <a:ext cx="0" cy="584835"/>
          </a:xfrm>
          <a:custGeom>
            <a:avLst/>
            <a:gdLst/>
            <a:ahLst/>
            <a:cxnLst/>
            <a:rect l="l" t="t" r="r" b="b"/>
            <a:pathLst>
              <a:path h="584835">
                <a:moveTo>
                  <a:pt x="0" y="0"/>
                </a:moveTo>
                <a:lnTo>
                  <a:pt x="0" y="584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531366" y="3633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644395" y="3049270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61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552955" y="3615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820798" y="2669667"/>
            <a:ext cx="0" cy="90170"/>
          </a:xfrm>
          <a:custGeom>
            <a:avLst/>
            <a:gdLst/>
            <a:ahLst/>
            <a:cxnLst/>
            <a:rect l="l" t="t" r="r" b="b"/>
            <a:pathLst>
              <a:path h="90169">
                <a:moveTo>
                  <a:pt x="0" y="0"/>
                </a:moveTo>
                <a:lnTo>
                  <a:pt x="0" y="901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820798" y="3049270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54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729358" y="3474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729358" y="26696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855216" y="2646172"/>
            <a:ext cx="0" cy="113664"/>
          </a:xfrm>
          <a:custGeom>
            <a:avLst/>
            <a:gdLst/>
            <a:ahLst/>
            <a:cxnLst/>
            <a:rect l="l" t="t" r="r" b="b"/>
            <a:pathLst>
              <a:path h="113664">
                <a:moveTo>
                  <a:pt x="0" y="0"/>
                </a:moveTo>
                <a:lnTo>
                  <a:pt x="0" y="1136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855216" y="3049270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763776" y="34494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763776" y="26461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876679" y="2631313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5">
                <a:moveTo>
                  <a:pt x="0" y="0"/>
                </a:moveTo>
                <a:lnTo>
                  <a:pt x="0" y="128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876679" y="3049270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785239" y="3434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785239" y="2631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924050" y="2598801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924050" y="3049270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832610" y="3401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832610" y="2598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945513" y="2583942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945513" y="3049270"/>
            <a:ext cx="0" cy="337820"/>
          </a:xfrm>
          <a:custGeom>
            <a:avLst/>
            <a:gdLst/>
            <a:ahLst/>
            <a:cxnLst/>
            <a:rect l="l" t="t" r="r" b="b"/>
            <a:pathLst>
              <a:path h="337820">
                <a:moveTo>
                  <a:pt x="0" y="0"/>
                </a:moveTo>
                <a:lnTo>
                  <a:pt x="0" y="3373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854073" y="33865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854073" y="2583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962785" y="2572130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962785" y="3049270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5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871345" y="33751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871345" y="2572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001392" y="2545460"/>
            <a:ext cx="0" cy="214629"/>
          </a:xfrm>
          <a:custGeom>
            <a:avLst/>
            <a:gdLst/>
            <a:ahLst/>
            <a:cxnLst/>
            <a:rect l="l" t="t" r="r" b="b"/>
            <a:pathLst>
              <a:path h="214630">
                <a:moveTo>
                  <a:pt x="0" y="0"/>
                </a:moveTo>
                <a:lnTo>
                  <a:pt x="0" y="214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001392" y="304927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909952" y="334714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909952" y="254247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54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010029" y="2539492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4">
                <a:moveTo>
                  <a:pt x="0" y="0"/>
                </a:moveTo>
                <a:lnTo>
                  <a:pt x="0" y="220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010029" y="3049270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5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108961" y="2472435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108961" y="304927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017522" y="3283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017522" y="2472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147697" y="2446654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147697" y="3049270"/>
            <a:ext cx="0" cy="212725"/>
          </a:xfrm>
          <a:custGeom>
            <a:avLst/>
            <a:gdLst/>
            <a:ahLst/>
            <a:cxnLst/>
            <a:rect l="l" t="t" r="r" b="b"/>
            <a:pathLst>
              <a:path h="212725">
                <a:moveTo>
                  <a:pt x="0" y="0"/>
                </a:moveTo>
                <a:lnTo>
                  <a:pt x="0" y="2122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056257" y="32614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056257" y="2446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233802" y="2391029"/>
            <a:ext cx="0" cy="368935"/>
          </a:xfrm>
          <a:custGeom>
            <a:avLst/>
            <a:gdLst/>
            <a:ahLst/>
            <a:cxnLst/>
            <a:rect l="l" t="t" r="r" b="b"/>
            <a:pathLst>
              <a:path h="368935">
                <a:moveTo>
                  <a:pt x="0" y="0"/>
                </a:moveTo>
                <a:lnTo>
                  <a:pt x="0" y="368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233802" y="3049270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142363" y="321170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142363" y="238829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242311" y="2385567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242311" y="3049270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311145" y="2343404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311145" y="3049270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219705" y="3173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219705" y="2343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367152" y="2310638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0"/>
                </a:moveTo>
                <a:lnTo>
                  <a:pt x="0" y="449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367152" y="3049270"/>
            <a:ext cx="0" cy="97155"/>
          </a:xfrm>
          <a:custGeom>
            <a:avLst/>
            <a:gdLst/>
            <a:ahLst/>
            <a:cxnLst/>
            <a:rect l="l" t="t" r="r" b="b"/>
            <a:pathLst>
              <a:path h="97155">
                <a:moveTo>
                  <a:pt x="0" y="0"/>
                </a:moveTo>
                <a:lnTo>
                  <a:pt x="0" y="96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275713" y="3146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275713" y="23106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431669" y="2274823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5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431669" y="304927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2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340229" y="3115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340229" y="2274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453132" y="2263520"/>
            <a:ext cx="0" cy="496570"/>
          </a:xfrm>
          <a:custGeom>
            <a:avLst/>
            <a:gdLst/>
            <a:ahLst/>
            <a:cxnLst/>
            <a:rect l="l" t="t" r="r" b="b"/>
            <a:pathLst>
              <a:path h="496569">
                <a:moveTo>
                  <a:pt x="0" y="0"/>
                </a:moveTo>
                <a:lnTo>
                  <a:pt x="0" y="496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453132" y="3049270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361692" y="3105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361692" y="2263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590800" y="219748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499360" y="3046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499360" y="21974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625217" y="2182876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9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533776" y="2182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021076" y="2068067"/>
            <a:ext cx="0" cy="692150"/>
          </a:xfrm>
          <a:custGeom>
            <a:avLst/>
            <a:gdLst/>
            <a:ahLst/>
            <a:cxnLst/>
            <a:rect l="l" t="t" r="r" b="b"/>
            <a:pathLst>
              <a:path h="692150">
                <a:moveTo>
                  <a:pt x="0" y="0"/>
                </a:moveTo>
                <a:lnTo>
                  <a:pt x="0" y="6917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929635" y="206717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029585" y="2066289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5">
                <a:moveTo>
                  <a:pt x="0" y="0"/>
                </a:moveTo>
                <a:lnTo>
                  <a:pt x="0" y="693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042539" y="2065273"/>
            <a:ext cx="0" cy="694690"/>
          </a:xfrm>
          <a:custGeom>
            <a:avLst/>
            <a:gdLst/>
            <a:ahLst/>
            <a:cxnLst/>
            <a:rect l="l" t="t" r="r" b="b"/>
            <a:pathLst>
              <a:path h="694689">
                <a:moveTo>
                  <a:pt x="0" y="0"/>
                </a:moveTo>
                <a:lnTo>
                  <a:pt x="0" y="694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951098" y="2059685"/>
            <a:ext cx="368300" cy="0"/>
          </a:xfrm>
          <a:custGeom>
            <a:avLst/>
            <a:gdLst/>
            <a:ahLst/>
            <a:cxnLst/>
            <a:rect l="l" t="t" r="r" b="b"/>
            <a:pathLst>
              <a:path w="368300">
                <a:moveTo>
                  <a:pt x="0" y="0"/>
                </a:moveTo>
                <a:lnTo>
                  <a:pt x="367918" y="0"/>
                </a:lnTo>
              </a:path>
            </a:pathLst>
          </a:custGeom>
          <a:ln w="20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055492" y="2058670"/>
            <a:ext cx="0" cy="701675"/>
          </a:xfrm>
          <a:custGeom>
            <a:avLst/>
            <a:gdLst/>
            <a:ahLst/>
            <a:cxnLst/>
            <a:rect l="l" t="t" r="r" b="b"/>
            <a:pathLst>
              <a:path h="701675">
                <a:moveTo>
                  <a:pt x="0" y="0"/>
                </a:moveTo>
                <a:lnTo>
                  <a:pt x="0" y="701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964052" y="205689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9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064001" y="2055114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124326" y="2053844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59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032886" y="2053082"/>
            <a:ext cx="255904" cy="0"/>
          </a:xfrm>
          <a:custGeom>
            <a:avLst/>
            <a:gdLst/>
            <a:ahLst/>
            <a:cxnLst/>
            <a:rect l="l" t="t" r="r" b="b"/>
            <a:pathLst>
              <a:path w="255904">
                <a:moveTo>
                  <a:pt x="0" y="0"/>
                </a:moveTo>
                <a:lnTo>
                  <a:pt x="255904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171570" y="2052827"/>
            <a:ext cx="0" cy="707390"/>
          </a:xfrm>
          <a:custGeom>
            <a:avLst/>
            <a:gdLst/>
            <a:ahLst/>
            <a:cxnLst/>
            <a:rect l="l" t="t" r="r" b="b"/>
            <a:pathLst>
              <a:path h="707389">
                <a:moveTo>
                  <a:pt x="0" y="0"/>
                </a:moveTo>
                <a:lnTo>
                  <a:pt x="0" y="7070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197351" y="2052320"/>
            <a:ext cx="0" cy="708025"/>
          </a:xfrm>
          <a:custGeom>
            <a:avLst/>
            <a:gdLst/>
            <a:ahLst/>
            <a:cxnLst/>
            <a:rect l="l" t="t" r="r" b="b"/>
            <a:pathLst>
              <a:path h="708025">
                <a:moveTo>
                  <a:pt x="0" y="0"/>
                </a:moveTo>
                <a:lnTo>
                  <a:pt x="0" y="7075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227577" y="2054098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5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261995" y="2055622"/>
            <a:ext cx="0" cy="704215"/>
          </a:xfrm>
          <a:custGeom>
            <a:avLst/>
            <a:gdLst/>
            <a:ahLst/>
            <a:cxnLst/>
            <a:rect l="l" t="t" r="r" b="b"/>
            <a:pathLst>
              <a:path h="704214">
                <a:moveTo>
                  <a:pt x="0" y="0"/>
                </a:moveTo>
                <a:lnTo>
                  <a:pt x="0" y="704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170554" y="2056066"/>
            <a:ext cx="260350" cy="0"/>
          </a:xfrm>
          <a:custGeom>
            <a:avLst/>
            <a:gdLst/>
            <a:ahLst/>
            <a:cxnLst/>
            <a:rect l="l" t="t" r="r" b="b"/>
            <a:pathLst>
              <a:path w="260350">
                <a:moveTo>
                  <a:pt x="0" y="0"/>
                </a:moveTo>
                <a:lnTo>
                  <a:pt x="260222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339338" y="2056510"/>
            <a:ext cx="0" cy="703580"/>
          </a:xfrm>
          <a:custGeom>
            <a:avLst/>
            <a:gdLst/>
            <a:ahLst/>
            <a:cxnLst/>
            <a:rect l="l" t="t" r="r" b="b"/>
            <a:pathLst>
              <a:path h="703580">
                <a:moveTo>
                  <a:pt x="0" y="0"/>
                </a:moveTo>
                <a:lnTo>
                  <a:pt x="0" y="703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365246" y="2066670"/>
            <a:ext cx="0" cy="693420"/>
          </a:xfrm>
          <a:custGeom>
            <a:avLst/>
            <a:gdLst/>
            <a:ahLst/>
            <a:cxnLst/>
            <a:rect l="l" t="t" r="r" b="b"/>
            <a:pathLst>
              <a:path h="693419">
                <a:moveTo>
                  <a:pt x="0" y="0"/>
                </a:moveTo>
                <a:lnTo>
                  <a:pt x="0" y="6931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273805" y="2066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378072" y="2071877"/>
            <a:ext cx="0" cy="688340"/>
          </a:xfrm>
          <a:custGeom>
            <a:avLst/>
            <a:gdLst/>
            <a:ahLst/>
            <a:cxnLst/>
            <a:rect l="l" t="t" r="r" b="b"/>
            <a:pathLst>
              <a:path h="688339">
                <a:moveTo>
                  <a:pt x="0" y="0"/>
                </a:moveTo>
                <a:lnTo>
                  <a:pt x="0" y="687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286633" y="2071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472688" y="2081529"/>
            <a:ext cx="0" cy="678815"/>
          </a:xfrm>
          <a:custGeom>
            <a:avLst/>
            <a:gdLst/>
            <a:ahLst/>
            <a:cxnLst/>
            <a:rect l="l" t="t" r="r" b="b"/>
            <a:pathLst>
              <a:path h="678814">
                <a:moveTo>
                  <a:pt x="0" y="0"/>
                </a:moveTo>
                <a:lnTo>
                  <a:pt x="0" y="6783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381247" y="20815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507104" y="2085085"/>
            <a:ext cx="0" cy="675005"/>
          </a:xfrm>
          <a:custGeom>
            <a:avLst/>
            <a:gdLst/>
            <a:ahLst/>
            <a:cxnLst/>
            <a:rect l="l" t="t" r="r" b="b"/>
            <a:pathLst>
              <a:path h="675005">
                <a:moveTo>
                  <a:pt x="0" y="0"/>
                </a:moveTo>
                <a:lnTo>
                  <a:pt x="0" y="6747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415665" y="20850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558794" y="2090039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467353" y="2090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575939" y="2115947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0"/>
                </a:moveTo>
                <a:lnTo>
                  <a:pt x="0" y="6438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484498" y="2115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597528" y="2124329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0"/>
                </a:moveTo>
                <a:lnTo>
                  <a:pt x="0" y="635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506089" y="2124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692144" y="2183129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7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600703" y="3035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600703" y="2183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717925" y="2237232"/>
            <a:ext cx="0" cy="522605"/>
          </a:xfrm>
          <a:custGeom>
            <a:avLst/>
            <a:gdLst/>
            <a:ahLst/>
            <a:cxnLst/>
            <a:rect l="l" t="t" r="r" b="b"/>
            <a:pathLst>
              <a:path h="522605">
                <a:moveTo>
                  <a:pt x="0" y="0"/>
                </a:moveTo>
                <a:lnTo>
                  <a:pt x="0" y="5226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717925" y="3049270"/>
            <a:ext cx="0" cy="41910"/>
          </a:xfrm>
          <a:custGeom>
            <a:avLst/>
            <a:gdLst/>
            <a:ahLst/>
            <a:cxnLst/>
            <a:rect l="l" t="t" r="r" b="b"/>
            <a:pathLst>
              <a:path h="41910">
                <a:moveTo>
                  <a:pt x="0" y="0"/>
                </a:moveTo>
                <a:lnTo>
                  <a:pt x="0" y="41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626484" y="30911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626484" y="2237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864228" y="2244725"/>
            <a:ext cx="0" cy="515620"/>
          </a:xfrm>
          <a:custGeom>
            <a:avLst/>
            <a:gdLst/>
            <a:ahLst/>
            <a:cxnLst/>
            <a:rect l="l" t="t" r="r" b="b"/>
            <a:pathLst>
              <a:path h="515619">
                <a:moveTo>
                  <a:pt x="0" y="0"/>
                </a:moveTo>
                <a:lnTo>
                  <a:pt x="0" y="515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864228" y="3049270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772789" y="3098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772789" y="22447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967479" y="2252472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967479" y="3049270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876040" y="31066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876040" y="2252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980434" y="2257679"/>
            <a:ext cx="0" cy="502284"/>
          </a:xfrm>
          <a:custGeom>
            <a:avLst/>
            <a:gdLst/>
            <a:ahLst/>
            <a:cxnLst/>
            <a:rect l="l" t="t" r="r" b="b"/>
            <a:pathLst>
              <a:path h="502285">
                <a:moveTo>
                  <a:pt x="0" y="0"/>
                </a:moveTo>
                <a:lnTo>
                  <a:pt x="0" y="502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980434" y="304927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6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888994" y="31118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888994" y="2257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993260" y="2268473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1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993260" y="3049270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901821" y="312667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7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901821" y="227260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7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001896" y="2276729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0"/>
                </a:moveTo>
                <a:lnTo>
                  <a:pt x="0" y="483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001896" y="3049270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019041" y="2308351"/>
            <a:ext cx="0" cy="451484"/>
          </a:xfrm>
          <a:custGeom>
            <a:avLst/>
            <a:gdLst/>
            <a:ahLst/>
            <a:cxnLst/>
            <a:rect l="l" t="t" r="r" b="b"/>
            <a:pathLst>
              <a:path h="451485">
                <a:moveTo>
                  <a:pt x="0" y="0"/>
                </a:moveTo>
                <a:lnTo>
                  <a:pt x="0" y="451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019041" y="3049270"/>
            <a:ext cx="0" cy="113030"/>
          </a:xfrm>
          <a:custGeom>
            <a:avLst/>
            <a:gdLst/>
            <a:ahLst/>
            <a:cxnLst/>
            <a:rect l="l" t="t" r="r" b="b"/>
            <a:pathLst>
              <a:path h="113030">
                <a:moveTo>
                  <a:pt x="0" y="0"/>
                </a:moveTo>
                <a:lnTo>
                  <a:pt x="0" y="112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927602" y="31619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927602" y="2308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031996" y="2317369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031996" y="3049270"/>
            <a:ext cx="0" cy="121920"/>
          </a:xfrm>
          <a:custGeom>
            <a:avLst/>
            <a:gdLst/>
            <a:ahLst/>
            <a:cxnLst/>
            <a:rect l="l" t="t" r="r" b="b"/>
            <a:pathLst>
              <a:path h="121919">
                <a:moveTo>
                  <a:pt x="0" y="0"/>
                </a:moveTo>
                <a:lnTo>
                  <a:pt x="0" y="121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940555" y="3170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940555" y="23173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079366" y="2335910"/>
            <a:ext cx="0" cy="424180"/>
          </a:xfrm>
          <a:custGeom>
            <a:avLst/>
            <a:gdLst/>
            <a:ahLst/>
            <a:cxnLst/>
            <a:rect l="l" t="t" r="r" b="b"/>
            <a:pathLst>
              <a:path h="424180">
                <a:moveTo>
                  <a:pt x="0" y="0"/>
                </a:moveTo>
                <a:lnTo>
                  <a:pt x="0" y="423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079366" y="3049270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987927" y="3188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987927" y="23359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092194" y="2348610"/>
            <a:ext cx="0" cy="411480"/>
          </a:xfrm>
          <a:custGeom>
            <a:avLst/>
            <a:gdLst/>
            <a:ahLst/>
            <a:cxnLst/>
            <a:rect l="l" t="t" r="r" b="b"/>
            <a:pathLst>
              <a:path h="411480">
                <a:moveTo>
                  <a:pt x="0" y="0"/>
                </a:moveTo>
                <a:lnTo>
                  <a:pt x="0" y="4112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092194" y="3049270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000753" y="3200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000753" y="2348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118102" y="2358389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5">
                <a:moveTo>
                  <a:pt x="0" y="0"/>
                </a:moveTo>
                <a:lnTo>
                  <a:pt x="0" y="401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118102" y="3049270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0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026661" y="32100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026661" y="2358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135246" y="2416048"/>
            <a:ext cx="0" cy="344170"/>
          </a:xfrm>
          <a:custGeom>
            <a:avLst/>
            <a:gdLst/>
            <a:ahLst/>
            <a:cxnLst/>
            <a:rect l="l" t="t" r="r" b="b"/>
            <a:pathLst>
              <a:path h="344169">
                <a:moveTo>
                  <a:pt x="0" y="0"/>
                </a:moveTo>
                <a:lnTo>
                  <a:pt x="0" y="343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135246" y="3049270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043807" y="3264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043807" y="2416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148201" y="2423160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148201" y="3049270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21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056760" y="3271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056760" y="24231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221353" y="2430272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5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221353" y="3049270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88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129913" y="3278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129913" y="24302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229861" y="2451989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229861" y="3049270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4">
                <a:moveTo>
                  <a:pt x="0" y="0"/>
                </a:moveTo>
                <a:lnTo>
                  <a:pt x="0" y="249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138421" y="32985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138421" y="2451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238497" y="2516251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5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238497" y="3049270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5">
                <a:moveTo>
                  <a:pt x="0" y="0"/>
                </a:moveTo>
                <a:lnTo>
                  <a:pt x="0" y="309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147058" y="3358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147058" y="2516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264278" y="2523998"/>
            <a:ext cx="0" cy="236220"/>
          </a:xfrm>
          <a:custGeom>
            <a:avLst/>
            <a:gdLst/>
            <a:ahLst/>
            <a:cxnLst/>
            <a:rect l="l" t="t" r="r" b="b"/>
            <a:pathLst>
              <a:path h="236219">
                <a:moveTo>
                  <a:pt x="0" y="0"/>
                </a:moveTo>
                <a:lnTo>
                  <a:pt x="0" y="235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264278" y="3049270"/>
            <a:ext cx="0" cy="316865"/>
          </a:xfrm>
          <a:custGeom>
            <a:avLst/>
            <a:gdLst/>
            <a:ahLst/>
            <a:cxnLst/>
            <a:rect l="l" t="t" r="r" b="b"/>
            <a:pathLst>
              <a:path h="316864">
                <a:moveTo>
                  <a:pt x="0" y="0"/>
                </a:moveTo>
                <a:lnTo>
                  <a:pt x="0" y="316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172839" y="33656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172839" y="2523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337430" y="3049270"/>
            <a:ext cx="0" cy="544830"/>
          </a:xfrm>
          <a:custGeom>
            <a:avLst/>
            <a:gdLst/>
            <a:ahLst/>
            <a:cxnLst/>
            <a:rect l="l" t="t" r="r" b="b"/>
            <a:pathLst>
              <a:path h="544829">
                <a:moveTo>
                  <a:pt x="0" y="0"/>
                </a:moveTo>
                <a:lnTo>
                  <a:pt x="0" y="544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245990" y="360000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2184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346066" y="3049270"/>
            <a:ext cx="0" cy="556895"/>
          </a:xfrm>
          <a:custGeom>
            <a:avLst/>
            <a:gdLst/>
            <a:ahLst/>
            <a:cxnLst/>
            <a:rect l="l" t="t" r="r" b="b"/>
            <a:pathLst>
              <a:path h="556895">
                <a:moveTo>
                  <a:pt x="0" y="0"/>
                </a:moveTo>
                <a:lnTo>
                  <a:pt x="0" y="556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599940" y="3049270"/>
            <a:ext cx="0" cy="686435"/>
          </a:xfrm>
          <a:custGeom>
            <a:avLst/>
            <a:gdLst/>
            <a:ahLst/>
            <a:cxnLst/>
            <a:rect l="l" t="t" r="r" b="b"/>
            <a:pathLst>
              <a:path h="686435">
                <a:moveTo>
                  <a:pt x="0" y="0"/>
                </a:moveTo>
                <a:lnTo>
                  <a:pt x="0" y="6860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508500" y="3735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612766" y="3049270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521327" y="3782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746116" y="3049270"/>
            <a:ext cx="0" cy="754380"/>
          </a:xfrm>
          <a:custGeom>
            <a:avLst/>
            <a:gdLst/>
            <a:ahLst/>
            <a:cxnLst/>
            <a:rect l="l" t="t" r="r" b="b"/>
            <a:pathLst>
              <a:path h="754379">
                <a:moveTo>
                  <a:pt x="0" y="0"/>
                </a:moveTo>
                <a:lnTo>
                  <a:pt x="0" y="754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654677" y="3803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793488" y="3309239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7932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702047" y="41024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702047" y="3309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814951" y="3335273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7922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723510" y="4127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723510" y="3335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116067" y="3478784"/>
            <a:ext cx="0" cy="787400"/>
          </a:xfrm>
          <a:custGeom>
            <a:avLst/>
            <a:gdLst/>
            <a:ahLst/>
            <a:cxnLst/>
            <a:rect l="l" t="t" r="r" b="b"/>
            <a:pathLst>
              <a:path h="787400">
                <a:moveTo>
                  <a:pt x="0" y="7868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024628" y="4265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024628" y="3478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141976" y="3527297"/>
            <a:ext cx="0" cy="785495"/>
          </a:xfrm>
          <a:custGeom>
            <a:avLst/>
            <a:gdLst/>
            <a:ahLst/>
            <a:cxnLst/>
            <a:rect l="l" t="t" r="r" b="b"/>
            <a:pathLst>
              <a:path h="785495">
                <a:moveTo>
                  <a:pt x="0" y="785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050535" y="4312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050535" y="35272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288153" y="3574541"/>
            <a:ext cx="0" cy="783590"/>
          </a:xfrm>
          <a:custGeom>
            <a:avLst/>
            <a:gdLst/>
            <a:ahLst/>
            <a:cxnLst/>
            <a:rect l="l" t="t" r="r" b="b"/>
            <a:pathLst>
              <a:path h="783589">
                <a:moveTo>
                  <a:pt x="0" y="7830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196713" y="4357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196713" y="35745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339841" y="3646551"/>
            <a:ext cx="0" cy="779780"/>
          </a:xfrm>
          <a:custGeom>
            <a:avLst/>
            <a:gdLst/>
            <a:ahLst/>
            <a:cxnLst/>
            <a:rect l="l" t="t" r="r" b="b"/>
            <a:pathLst>
              <a:path h="779779">
                <a:moveTo>
                  <a:pt x="0" y="7795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248402" y="44260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248402" y="36465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391403" y="3703954"/>
            <a:ext cx="0" cy="776605"/>
          </a:xfrm>
          <a:custGeom>
            <a:avLst/>
            <a:gdLst/>
            <a:ahLst/>
            <a:cxnLst/>
            <a:rect l="l" t="t" r="r" b="b"/>
            <a:pathLst>
              <a:path h="776604">
                <a:moveTo>
                  <a:pt x="0" y="7762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299964" y="44801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299964" y="3703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473191" y="3738371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7738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381752" y="3738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542026" y="3745103"/>
            <a:ext cx="0" cy="751840"/>
          </a:xfrm>
          <a:custGeom>
            <a:avLst/>
            <a:gdLst/>
            <a:ahLst/>
            <a:cxnLst/>
            <a:rect l="l" t="t" r="r" b="b"/>
            <a:pathLst>
              <a:path h="751839">
                <a:moveTo>
                  <a:pt x="0" y="0"/>
                </a:moveTo>
                <a:lnTo>
                  <a:pt x="0" y="751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450585" y="3745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585078" y="3768344"/>
            <a:ext cx="0" cy="728345"/>
          </a:xfrm>
          <a:custGeom>
            <a:avLst/>
            <a:gdLst/>
            <a:ahLst/>
            <a:cxnLst/>
            <a:rect l="l" t="t" r="r" b="b"/>
            <a:pathLst>
              <a:path h="728345">
                <a:moveTo>
                  <a:pt x="0" y="0"/>
                </a:moveTo>
                <a:lnTo>
                  <a:pt x="0" y="728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493639" y="3768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593588" y="3806952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0"/>
                </a:moveTo>
                <a:lnTo>
                  <a:pt x="0" y="6896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502147" y="3806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623814" y="3852926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0"/>
                </a:moveTo>
                <a:lnTo>
                  <a:pt x="0" y="643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532373" y="3852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675376" y="3918458"/>
            <a:ext cx="0" cy="578485"/>
          </a:xfrm>
          <a:custGeom>
            <a:avLst/>
            <a:gdLst/>
            <a:ahLst/>
            <a:cxnLst/>
            <a:rect l="l" t="t" r="r" b="b"/>
            <a:pathLst>
              <a:path h="578485">
                <a:moveTo>
                  <a:pt x="0" y="0"/>
                </a:moveTo>
                <a:lnTo>
                  <a:pt x="0" y="578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583935" y="39184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739891" y="3950334"/>
            <a:ext cx="0" cy="546735"/>
          </a:xfrm>
          <a:custGeom>
            <a:avLst/>
            <a:gdLst/>
            <a:ahLst/>
            <a:cxnLst/>
            <a:rect l="l" t="t" r="r" b="b"/>
            <a:pathLst>
              <a:path h="546735">
                <a:moveTo>
                  <a:pt x="0" y="0"/>
                </a:moveTo>
                <a:lnTo>
                  <a:pt x="0" y="546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648452" y="3950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838825" y="3995039"/>
            <a:ext cx="0" cy="501650"/>
          </a:xfrm>
          <a:custGeom>
            <a:avLst/>
            <a:gdLst/>
            <a:ahLst/>
            <a:cxnLst/>
            <a:rect l="l" t="t" r="r" b="b"/>
            <a:pathLst>
              <a:path h="501650">
                <a:moveTo>
                  <a:pt x="0" y="0"/>
                </a:moveTo>
                <a:lnTo>
                  <a:pt x="0" y="501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747384" y="3995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890514" y="4020565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799073" y="47724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799073" y="4020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967984" y="4042664"/>
            <a:ext cx="0" cy="454025"/>
          </a:xfrm>
          <a:custGeom>
            <a:avLst/>
            <a:gdLst/>
            <a:ahLst/>
            <a:cxnLst/>
            <a:rect l="l" t="t" r="r" b="b"/>
            <a:pathLst>
              <a:path h="454025">
                <a:moveTo>
                  <a:pt x="0" y="0"/>
                </a:moveTo>
                <a:lnTo>
                  <a:pt x="0" y="453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963221" y="4789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876544" y="4793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876544" y="4042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015228" y="4049014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5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015228" y="4785995"/>
            <a:ext cx="0" cy="14604"/>
          </a:xfrm>
          <a:custGeom>
            <a:avLst/>
            <a:gdLst/>
            <a:ahLst/>
            <a:cxnLst/>
            <a:rect l="l" t="t" r="r" b="b"/>
            <a:pathLst>
              <a:path h="14604">
                <a:moveTo>
                  <a:pt x="0" y="0"/>
                </a:moveTo>
                <a:lnTo>
                  <a:pt x="0" y="14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923788" y="48000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923788" y="4049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058280" y="4075429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0"/>
                </a:moveTo>
                <a:lnTo>
                  <a:pt x="0" y="421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058280" y="4785995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966840" y="4826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966840" y="4075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071234" y="4086859"/>
            <a:ext cx="0" cy="41020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0"/>
                </a:moveTo>
                <a:lnTo>
                  <a:pt x="0" y="409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071234" y="4785995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2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979795" y="4838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979795" y="4086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127115" y="4120515"/>
            <a:ext cx="0" cy="376555"/>
          </a:xfrm>
          <a:custGeom>
            <a:avLst/>
            <a:gdLst/>
            <a:ahLst/>
            <a:cxnLst/>
            <a:rect l="l" t="t" r="r" b="b"/>
            <a:pathLst>
              <a:path h="376554">
                <a:moveTo>
                  <a:pt x="0" y="0"/>
                </a:moveTo>
                <a:lnTo>
                  <a:pt x="0" y="376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127115" y="4785995"/>
            <a:ext cx="0" cy="90805"/>
          </a:xfrm>
          <a:custGeom>
            <a:avLst/>
            <a:gdLst/>
            <a:ahLst/>
            <a:cxnLst/>
            <a:rect l="l" t="t" r="r" b="b"/>
            <a:pathLst>
              <a:path h="90804">
                <a:moveTo>
                  <a:pt x="0" y="0"/>
                </a:moveTo>
                <a:lnTo>
                  <a:pt x="0" y="902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035675" y="48762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035675" y="41205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152896" y="4156836"/>
            <a:ext cx="0" cy="339725"/>
          </a:xfrm>
          <a:custGeom>
            <a:avLst/>
            <a:gdLst/>
            <a:ahLst/>
            <a:cxnLst/>
            <a:rect l="l" t="t" r="r" b="b"/>
            <a:pathLst>
              <a:path h="339725">
                <a:moveTo>
                  <a:pt x="0" y="0"/>
                </a:moveTo>
                <a:lnTo>
                  <a:pt x="0" y="339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152896" y="4785995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061455" y="4922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061455" y="41568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234684" y="4165980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234684" y="4785995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143244" y="4935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143244" y="41659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337934" y="4180585"/>
            <a:ext cx="0" cy="316230"/>
          </a:xfrm>
          <a:custGeom>
            <a:avLst/>
            <a:gdLst/>
            <a:ahLst/>
            <a:cxnLst/>
            <a:rect l="l" t="t" r="r" b="b"/>
            <a:pathLst>
              <a:path h="316229">
                <a:moveTo>
                  <a:pt x="0" y="0"/>
                </a:moveTo>
                <a:lnTo>
                  <a:pt x="0" y="315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337934" y="4785995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246495" y="4957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246495" y="4180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368034" y="421093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368034" y="4785995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276594" y="5018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419596" y="4213859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419596" y="4785995"/>
            <a:ext cx="0" cy="240029"/>
          </a:xfrm>
          <a:custGeom>
            <a:avLst/>
            <a:gdLst/>
            <a:ahLst/>
            <a:cxnLst/>
            <a:rect l="l" t="t" r="r" b="b"/>
            <a:pathLst>
              <a:path h="240029">
                <a:moveTo>
                  <a:pt x="0" y="0"/>
                </a:moveTo>
                <a:lnTo>
                  <a:pt x="0" y="2397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328155" y="5025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276594" y="4213859"/>
            <a:ext cx="372110" cy="0"/>
          </a:xfrm>
          <a:custGeom>
            <a:avLst/>
            <a:gdLst/>
            <a:ahLst/>
            <a:cxnLst/>
            <a:rect l="l" t="t" r="r" b="b"/>
            <a:pathLst>
              <a:path w="372109">
                <a:moveTo>
                  <a:pt x="0" y="0"/>
                </a:moveTo>
                <a:lnTo>
                  <a:pt x="37210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557264" y="4219194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5">
                <a:moveTo>
                  <a:pt x="0" y="0"/>
                </a:moveTo>
                <a:lnTo>
                  <a:pt x="0" y="277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557264" y="4785995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50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465823" y="5041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574535" y="4224401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574535" y="4785995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483096" y="5058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483096" y="42244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608953" y="4235577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608953" y="4785995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1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517513" y="51151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517513" y="42355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647688" y="4236846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0"/>
                </a:moveTo>
                <a:lnTo>
                  <a:pt x="0" y="2597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647688" y="4785995"/>
            <a:ext cx="0" cy="341630"/>
          </a:xfrm>
          <a:custGeom>
            <a:avLst/>
            <a:gdLst/>
            <a:ahLst/>
            <a:cxnLst/>
            <a:rect l="l" t="t" r="r" b="b"/>
            <a:pathLst>
              <a:path h="341629">
                <a:moveTo>
                  <a:pt x="0" y="0"/>
                </a:moveTo>
                <a:lnTo>
                  <a:pt x="0" y="3411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556247" y="51271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556247" y="42368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772402" y="4238497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5">
                <a:moveTo>
                  <a:pt x="0" y="0"/>
                </a:moveTo>
                <a:lnTo>
                  <a:pt x="0" y="258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772402" y="4785995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3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680961" y="5151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680961" y="42384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798182" y="4217542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0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798182" y="4785995"/>
            <a:ext cx="0" cy="568325"/>
          </a:xfrm>
          <a:custGeom>
            <a:avLst/>
            <a:gdLst/>
            <a:ahLst/>
            <a:cxnLst/>
            <a:rect l="l" t="t" r="r" b="b"/>
            <a:pathLst>
              <a:path h="568325">
                <a:moveTo>
                  <a:pt x="0" y="0"/>
                </a:moveTo>
                <a:lnTo>
                  <a:pt x="0" y="568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706743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706743" y="42175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849871" y="2071242"/>
            <a:ext cx="0" cy="688975"/>
          </a:xfrm>
          <a:custGeom>
            <a:avLst/>
            <a:gdLst/>
            <a:ahLst/>
            <a:cxnLst/>
            <a:rect l="l" t="t" r="r" b="b"/>
            <a:pathLst>
              <a:path h="688975">
                <a:moveTo>
                  <a:pt x="0" y="0"/>
                </a:moveTo>
                <a:lnTo>
                  <a:pt x="0" y="688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758431" y="2071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7254240" y="2069973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4">
                <a:moveTo>
                  <a:pt x="0" y="0"/>
                </a:moveTo>
                <a:lnTo>
                  <a:pt x="0" y="689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7162800" y="2069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7498080" y="2615057"/>
            <a:ext cx="0" cy="2026285"/>
          </a:xfrm>
          <a:custGeom>
            <a:avLst/>
            <a:gdLst/>
            <a:ahLst/>
            <a:cxnLst/>
            <a:rect l="l" t="t" r="r" b="b"/>
            <a:pathLst>
              <a:path h="2026285">
                <a:moveTo>
                  <a:pt x="0" y="202615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7498080" y="46412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7498080" y="4062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7498080" y="37729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7498080" y="3483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7498080" y="3193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7498080" y="29044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7498080" y="2615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 txBox="1"/>
          <p:nvPr/>
        </p:nvSpPr>
        <p:spPr>
          <a:xfrm>
            <a:off x="7668259" y="458152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807" name="object 807"/>
          <p:cNvSpPr txBox="1"/>
          <p:nvPr/>
        </p:nvSpPr>
        <p:spPr>
          <a:xfrm>
            <a:off x="7668259" y="3134357"/>
            <a:ext cx="743585" cy="12979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11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110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808" name="object 808"/>
          <p:cNvSpPr txBox="1"/>
          <p:nvPr/>
        </p:nvSpPr>
        <p:spPr>
          <a:xfrm>
            <a:off x="7668259" y="284479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09" name="object 809"/>
          <p:cNvSpPr txBox="1"/>
          <p:nvPr/>
        </p:nvSpPr>
        <p:spPr>
          <a:xfrm>
            <a:off x="7668259" y="255536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1141094" y="356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1141094" y="356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1227074" y="349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1227074" y="349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1394967" y="3362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1394967" y="3362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1416430" y="3345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1416430" y="3345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1429385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1429385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1524000" y="3262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1524000" y="3262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1532636" y="3255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1532636" y="3255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1571244" y="3226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1571244" y="3226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1605661" y="3200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1605661" y="3200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1627251" y="3184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1627251" y="3184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1803654" y="3054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1803654" y="3054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1838070" y="3030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1838070" y="3030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1859533" y="3015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1859533" y="3015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1906904" y="2982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1906904" y="2982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1928367" y="29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1928367" y="29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1945639" y="2956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1945639" y="2956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1984248" y="2930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1984248" y="2930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1992883" y="2924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1992883" y="2924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2091817" y="2861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2091817" y="2861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2130551" y="2836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2130551" y="2836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2216657" y="2785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2216657" y="2785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2225167" y="2780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2225167" y="2780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2294001" y="2741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2294001" y="2741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2350007" y="2711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2350007" y="2711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2414523" y="2678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2414523" y="2678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2435986" y="2667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435986" y="2667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2573654" y="2604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2573654" y="2604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2608072" y="2590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2608072" y="2590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003930" y="24715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003930" y="24715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012439" y="24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012439" y="24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025394" y="2468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3025394" y="2468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3038348" y="246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3038348" y="246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3046857" y="2456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046857" y="2456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3107182" y="2455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107182" y="2455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154426" y="2453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154426" y="2453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180207" y="2453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180207" y="2453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210432" y="2454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210432" y="2454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244850" y="24564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244850" y="24564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3322192" y="2457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322192" y="2457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348101" y="2468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348101" y="2468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360928" y="2474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360928" y="2474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455542" y="2484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455542" y="2484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489959" y="2488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489959" y="2488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541648" y="2493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541648" y="2493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558794" y="2521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558794" y="2521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580384" y="2530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580384" y="2530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674998" y="2591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674998" y="2591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700779" y="2647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700779" y="2647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847084" y="2654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847084" y="2654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950334" y="2662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950334" y="2662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963289" y="2667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963289" y="2667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976115" y="2678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976115" y="2678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3984752" y="2686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3984752" y="2686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001896" y="2717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001896" y="2717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014851" y="2726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014851" y="2726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062221" y="2745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062221" y="2745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075048" y="2757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075048" y="2757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100957" y="2767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100957" y="2767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118102" y="282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118102" y="282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131055" y="2830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131055" y="2830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204208" y="2837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204208" y="2837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212716" y="2858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212716" y="2858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221353" y="2920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221353" y="2920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247134" y="2927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247134" y="2927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320285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320285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328921" y="3177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328921" y="3177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582795" y="3311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582795" y="3311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595621" y="3360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595621" y="3360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728971" y="3382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728971" y="3382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776342" y="3688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4776342" y="3688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4797805" y="3714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4797805" y="3714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098922" y="3855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098922" y="3855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124830" y="39027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124830" y="39027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271008" y="3948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271008" y="3948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322696" y="4019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322696" y="4019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374259" y="4074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374259" y="4074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456046" y="4108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456046" y="4108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524880" y="4114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524880" y="4114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567934" y="4137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567934" y="4137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576442" y="4174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576442" y="4174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606669" y="4218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606669" y="4218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658230" y="4280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658230" y="4280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722746" y="4311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722746" y="4311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821679" y="4354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821679" y="4354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873369" y="4379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873369" y="4379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950839" y="4401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950839" y="4401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998083" y="4407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998083" y="4407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041135" y="4433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041135" y="4433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054090" y="444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054090" y="444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109970" y="4481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109970" y="4481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135751" y="4522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135751" y="4522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217539" y="4533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217539" y="4533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320790" y="4552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320790" y="4552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350889" y="4597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350889" y="4597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402451" y="4602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402451" y="4602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540118" y="4613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540118" y="4613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557391" y="4624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557391" y="4624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591807" y="4658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591807" y="4658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630543" y="4664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630543" y="4664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755256" y="4677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755256" y="4677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781038" y="47688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6781038" y="47688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832727" y="2474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832727" y="2474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7237094" y="2473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7237094" y="2473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 txBox="1"/>
          <p:nvPr/>
        </p:nvSpPr>
        <p:spPr>
          <a:xfrm>
            <a:off x="1181227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5025800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17" name="object 1017"/>
          <p:cNvSpPr txBox="1"/>
          <p:nvPr/>
        </p:nvSpPr>
        <p:spPr>
          <a:xfrm>
            <a:off x="2041651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18" name="object 1018"/>
          <p:cNvSpPr txBox="1"/>
          <p:nvPr/>
        </p:nvSpPr>
        <p:spPr>
          <a:xfrm>
            <a:off x="290207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19" name="object 1019"/>
          <p:cNvSpPr txBox="1"/>
          <p:nvPr/>
        </p:nvSpPr>
        <p:spPr>
          <a:xfrm>
            <a:off x="376250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0" name="object 1020"/>
          <p:cNvSpPr txBox="1"/>
          <p:nvPr/>
        </p:nvSpPr>
        <p:spPr>
          <a:xfrm>
            <a:off x="4622927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1" name="object 1021"/>
          <p:cNvSpPr txBox="1"/>
          <p:nvPr/>
        </p:nvSpPr>
        <p:spPr>
          <a:xfrm>
            <a:off x="548322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2" name="object 1022"/>
          <p:cNvSpPr txBox="1"/>
          <p:nvPr/>
        </p:nvSpPr>
        <p:spPr>
          <a:xfrm>
            <a:off x="634365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3" name="object 1023"/>
          <p:cNvSpPr txBox="1"/>
          <p:nvPr/>
        </p:nvSpPr>
        <p:spPr>
          <a:xfrm>
            <a:off x="720407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4" name="object 1024"/>
          <p:cNvSpPr/>
          <p:nvPr/>
        </p:nvSpPr>
        <p:spPr>
          <a:xfrm>
            <a:off x="822960" y="4355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 txBox="1"/>
          <p:nvPr/>
        </p:nvSpPr>
        <p:spPr>
          <a:xfrm>
            <a:off x="594230" y="490127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6" name="object 1026"/>
          <p:cNvSpPr txBox="1"/>
          <p:nvPr/>
        </p:nvSpPr>
        <p:spPr>
          <a:xfrm>
            <a:off x="594230" y="426329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7" name="object 1027"/>
          <p:cNvSpPr txBox="1"/>
          <p:nvPr/>
        </p:nvSpPr>
        <p:spPr>
          <a:xfrm>
            <a:off x="594230" y="359185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8" name="object 1028"/>
          <p:cNvSpPr txBox="1"/>
          <p:nvPr/>
        </p:nvSpPr>
        <p:spPr>
          <a:xfrm>
            <a:off x="594230" y="292052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9" name="object 1029"/>
          <p:cNvSpPr txBox="1"/>
          <p:nvPr/>
        </p:nvSpPr>
        <p:spPr>
          <a:xfrm>
            <a:off x="594230" y="224907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0" name="object 103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USP6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5025740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8.7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32" name="object 103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3" name="object 1033"/>
          <p:cNvSpPr/>
          <p:nvPr/>
        </p:nvSpPr>
        <p:spPr>
          <a:xfrm>
            <a:off x="5232272" y="4496561"/>
            <a:ext cx="1819910" cy="289560"/>
          </a:xfrm>
          <a:custGeom>
            <a:avLst/>
            <a:gdLst/>
            <a:ahLst/>
            <a:cxnLst/>
            <a:rect l="l" t="t" r="r" b="b"/>
            <a:pathLst>
              <a:path w="1819909" h="289560">
                <a:moveTo>
                  <a:pt x="0" y="289432"/>
                </a:moveTo>
                <a:lnTo>
                  <a:pt x="1819782" y="289432"/>
                </a:lnTo>
                <a:lnTo>
                  <a:pt x="1819782" y="0"/>
                </a:lnTo>
                <a:lnTo>
                  <a:pt x="0" y="0"/>
                </a:lnTo>
                <a:lnTo>
                  <a:pt x="0" y="289432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 txBox="1"/>
          <p:nvPr/>
        </p:nvSpPr>
        <p:spPr>
          <a:xfrm>
            <a:off x="7003352" y="4496561"/>
            <a:ext cx="495300" cy="2895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1035" name="object 1035"/>
          <p:cNvSpPr/>
          <p:nvPr/>
        </p:nvSpPr>
        <p:spPr>
          <a:xfrm>
            <a:off x="7052056" y="4496561"/>
            <a:ext cx="446405" cy="289560"/>
          </a:xfrm>
          <a:custGeom>
            <a:avLst/>
            <a:gdLst/>
            <a:ahLst/>
            <a:cxnLst/>
            <a:rect l="l" t="t" r="r" b="b"/>
            <a:pathLst>
              <a:path w="446404" h="289560">
                <a:moveTo>
                  <a:pt x="0" y="289432"/>
                </a:moveTo>
                <a:lnTo>
                  <a:pt x="446024" y="289432"/>
                </a:lnTo>
                <a:lnTo>
                  <a:pt x="446024" y="0"/>
                </a:lnTo>
                <a:lnTo>
                  <a:pt x="0" y="0"/>
                </a:lnTo>
                <a:lnTo>
                  <a:pt x="0" y="289432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 txBox="1"/>
          <p:nvPr/>
        </p:nvSpPr>
        <p:spPr>
          <a:xfrm>
            <a:off x="6861429" y="4590032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</a:t>
            </a:r>
            <a:r>
              <a:rPr sz="600" dirty="0">
                <a:latin typeface="Arial"/>
                <a:cs typeface="Arial"/>
              </a:rPr>
              <a:t>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1037" name="object 1037"/>
          <p:cNvSpPr/>
          <p:nvPr/>
        </p:nvSpPr>
        <p:spPr>
          <a:xfrm>
            <a:off x="914400" y="2759836"/>
            <a:ext cx="6583680" cy="289560"/>
          </a:xfrm>
          <a:custGeom>
            <a:avLst/>
            <a:gdLst/>
            <a:ahLst/>
            <a:cxnLst/>
            <a:rect l="l" t="t" r="r" b="b"/>
            <a:pathLst>
              <a:path w="6583680" h="289560">
                <a:moveTo>
                  <a:pt x="0" y="0"/>
                </a:moveTo>
                <a:lnTo>
                  <a:pt x="0" y="289433"/>
                </a:lnTo>
                <a:lnTo>
                  <a:pt x="6583680" y="289433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 txBox="1"/>
          <p:nvPr/>
        </p:nvSpPr>
        <p:spPr>
          <a:xfrm>
            <a:off x="4117594" y="286003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0" name="object 104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039" name="object 103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56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56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32788" y="3499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32788" y="3499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00683" y="3367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00683" y="3367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22146" y="3351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22146" y="3351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35100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35100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29714" y="326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29714" y="326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38350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38350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76958" y="3232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76958" y="3232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11375" y="3205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11375" y="3205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32966" y="3189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32966" y="3189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09369" y="3060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09369" y="3060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43785" y="3036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43785" y="3036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865248" y="3021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65248" y="3021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12620" y="2988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12620" y="2988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934082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934082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951354" y="29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951354" y="29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989963" y="293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989963" y="293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98598" y="2930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98598" y="2930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97532" y="28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097532" y="28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36267" y="2842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36267" y="2842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222373" y="2791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222373" y="2791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30882" y="2786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230882" y="2786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99716" y="2747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99716" y="2747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355723" y="2716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355723" y="2716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420239" y="268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420239" y="268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441701" y="2673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441701" y="2673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579370" y="2610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579370" y="2610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613786" y="2596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613786" y="2596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09645" y="2477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09645" y="2477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18154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18154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031108" y="2473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031108" y="2473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44063" y="2466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44063" y="2466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52572" y="2462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52572" y="2462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112897" y="2460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112897" y="2460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160141" y="2459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160141" y="2459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185922" y="2458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185922" y="2458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16148" y="2460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216148" y="2460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250564" y="24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250564" y="2462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27908" y="2463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27908" y="2463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53815" y="247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53815" y="2474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366642" y="2479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366642" y="2479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61258" y="2490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461258" y="2490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95675" y="2494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495675" y="2494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547364" y="2499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547364" y="2499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64509" y="252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564509" y="252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586098" y="2536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586098" y="2536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680714" y="2597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680714" y="2597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706495" y="2652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706495" y="2652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852798" y="2660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852798" y="2660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956050" y="26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956050" y="26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969003" y="2673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969003" y="2673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981830" y="2684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981830" y="2684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990466" y="269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990466" y="269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007611" y="272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007611" y="2723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020565" y="2732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020565" y="2732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067936" y="2750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067936" y="2750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080764" y="2763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080764" y="2763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106671" y="277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106671" y="277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123816" y="2828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123816" y="2828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136771" y="2835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136771" y="2835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209922" y="2842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209922" y="2842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218432" y="2863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218432" y="2863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227067" y="2925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227067" y="2925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252848" y="2933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252848" y="2933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326001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326001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334636" y="318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334636" y="3183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588509" y="331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588509" y="331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601336" y="3365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601336" y="3365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734686" y="3387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734686" y="3387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782058" y="3694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782058" y="3694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803521" y="37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803521" y="37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04638" y="3860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04638" y="3860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30546" y="3908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130546" y="39084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276722" y="3954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76722" y="3954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328411" y="4024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328411" y="4024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79973" y="4080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79973" y="4080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461761" y="4113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461761" y="4113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530596" y="4120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30596" y="4120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573648" y="4142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73648" y="4142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582158" y="417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582158" y="417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612384" y="42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612384" y="4223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663946" y="4286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663946" y="4286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728461" y="4317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728461" y="4317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827395" y="436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827395" y="436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879084" y="4385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879084" y="4385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956553" y="4406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956553" y="4406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003797" y="441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003797" y="441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046851" y="4439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046851" y="4439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059804" y="445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059804" y="445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115684" y="4486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115684" y="4486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141465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141465" y="4528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223253" y="45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23253" y="4539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326504" y="455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326504" y="455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356603" y="4603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356603" y="4603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408165" y="4608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408165" y="4608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545833" y="4618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545833" y="4618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563106" y="462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563106" y="462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97522" y="466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597522" y="466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636257" y="467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636257" y="467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760971" y="468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760971" y="468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786753" y="4774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786753" y="4774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838442" y="248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838442" y="248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242809" y="2479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242809" y="2479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416303" y="5486400"/>
            <a:ext cx="6022975" cy="0"/>
          </a:xfrm>
          <a:custGeom>
            <a:avLst/>
            <a:gdLst/>
            <a:ahLst/>
            <a:cxnLst/>
            <a:rect l="l" t="t" r="r" b="b"/>
            <a:pathLst>
              <a:path w="6022975">
                <a:moveTo>
                  <a:pt x="0" y="0"/>
                </a:moveTo>
                <a:lnTo>
                  <a:pt x="602297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4163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2767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1371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9975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8580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7184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5788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4392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914400" y="2341245"/>
            <a:ext cx="0" cy="2686050"/>
          </a:xfrm>
          <a:custGeom>
            <a:avLst/>
            <a:gdLst/>
            <a:ahLst/>
            <a:cxnLst/>
            <a:rect l="l" t="t" r="r" b="b"/>
            <a:pathLst>
              <a:path h="2686050">
                <a:moveTo>
                  <a:pt x="0" y="0"/>
                </a:moveTo>
                <a:lnTo>
                  <a:pt x="0" y="268554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822960" y="5026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498080" y="43535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130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822960" y="4353559"/>
            <a:ext cx="3166110" cy="0"/>
          </a:xfrm>
          <a:custGeom>
            <a:avLst/>
            <a:gdLst/>
            <a:ahLst/>
            <a:cxnLst/>
            <a:rect l="l" t="t" r="r" b="b"/>
            <a:pathLst>
              <a:path w="3166110">
                <a:moveTo>
                  <a:pt x="0" y="0"/>
                </a:moveTo>
                <a:lnTo>
                  <a:pt x="3165982" y="0"/>
                </a:lnTo>
              </a:path>
            </a:pathLst>
          </a:custGeom>
          <a:ln w="130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822960" y="3684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822960" y="3012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822960" y="2341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149603" y="3570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149603" y="3579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153477" y="3579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235710" y="35025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235710" y="3511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239456" y="3511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403477" y="3370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403477" y="33792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07350" y="33792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24939" y="33539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24939" y="3362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28813" y="33625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437894" y="3343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437894" y="3352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441767" y="3352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532508" y="32708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32508" y="3279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36382" y="3279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541144" y="3264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541144" y="32729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45018" y="327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579880" y="32348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79880" y="3243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583626" y="3243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14297" y="3208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614297" y="3217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618043" y="3217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635760" y="3192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635760" y="3201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639633" y="3201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812163" y="3063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812163" y="3072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816036" y="3072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846579" y="3039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846579" y="3050889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734" y="0"/>
                </a:lnTo>
              </a:path>
            </a:pathLst>
          </a:custGeom>
          <a:ln w="245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850453" y="3047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868170" y="3024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871916" y="30326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915414" y="29913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919287" y="29999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937004" y="2976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940750" y="2985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954148" y="29650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958022" y="29736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992883" y="2939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996630" y="2947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001520" y="2933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005266" y="2942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100452" y="2869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104199" y="2878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139188" y="2845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142934" y="2854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225167" y="2794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29040" y="2802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233802" y="2788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237549" y="2797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302636" y="2750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302636" y="2758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306383" y="2758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358517" y="27198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358517" y="27283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362390" y="27284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423032" y="2686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423032" y="2689860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735" y="0"/>
                </a:lnTo>
              </a:path>
            </a:pathLst>
          </a:custGeom>
          <a:ln w="201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426906" y="2695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444623" y="2676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448369" y="26845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582291" y="2613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582291" y="26217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586037" y="2621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616707" y="2599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616707" y="26076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620454" y="2607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012439" y="24800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016313" y="24886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021076" y="2478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012439" y="2482342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>
                <a:moveTo>
                  <a:pt x="0" y="0"/>
                </a:moveTo>
                <a:lnTo>
                  <a:pt x="51562" y="0"/>
                </a:lnTo>
              </a:path>
            </a:pathLst>
          </a:custGeom>
          <a:ln w="1816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24822" y="2486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33902" y="24768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037776" y="2485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046857" y="2469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050730" y="2477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055492" y="2465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055492" y="24738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059239" y="24738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115691" y="2463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115691" y="24723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119564" y="2472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163061" y="24624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163061" y="2471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166808" y="24709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188842" y="2461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188842" y="24704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192589" y="24703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218942" y="2463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218942" y="24720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222815" y="24721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253359" y="2465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253359" y="24735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257232" y="24736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330828" y="24659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330828" y="2474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334575" y="2474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356609" y="2477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356609" y="24856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360483" y="24855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369564" y="2482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369564" y="2491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373310" y="2491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464178" y="24931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464178" y="25016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467925" y="25017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498596" y="2497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498596" y="25057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502342" y="25056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550158" y="2502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550158" y="25109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554031" y="2510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567429" y="25300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67429" y="2543175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608" y="0"/>
                </a:lnTo>
              </a:path>
            </a:pathLst>
          </a:custGeom>
          <a:ln w="1841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71176" y="25386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88892" y="2538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592766" y="254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683634" y="2600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683634" y="2609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687381" y="2609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709415" y="2655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709415" y="2664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713162" y="2664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855592" y="2663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855592" y="26718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859466" y="26717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958844" y="2670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958844" y="2679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962717" y="2679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971797" y="2676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971797" y="2684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975671" y="2684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984752" y="2686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984752" y="2695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988498" y="26955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993260" y="2695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993260" y="2703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997134" y="2703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010533" y="2726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010533" y="2735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014279" y="2735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023486" y="2735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023486" y="2744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027233" y="2744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070730" y="27537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070730" y="27622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074604" y="27623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083684" y="27661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083684" y="2774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087431" y="27747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109465" y="2775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109465" y="27842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113339" y="2784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126738" y="2831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126738" y="28403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130484" y="2840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139565" y="2838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139565" y="2847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143438" y="28472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212716" y="2845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212716" y="2854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216590" y="2854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221353" y="2866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221353" y="28752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225099" y="2875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229989" y="2928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229989" y="29372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33735" y="2937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55770" y="2936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255770" y="2944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259516" y="29448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328921" y="3173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328921" y="31823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332668" y="3182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337430" y="3186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337430" y="31950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41304" y="3195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591303" y="3320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591303" y="33290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595177" y="33291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604258" y="33688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604258" y="33773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608004" y="33773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737608" y="3390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737608" y="33992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741354" y="33993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784852" y="36972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784852" y="3705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788725" y="37057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806441" y="3722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806441" y="37313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810188" y="3731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107559" y="3863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107559" y="3872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111305" y="3872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133340" y="3911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133340" y="39198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137213" y="3919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279644" y="3957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279644" y="3966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283390" y="3966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331205" y="4027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331205" y="40363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335079" y="40362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382895" y="40834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382895" y="40920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386641" y="4092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464683" y="4116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464683" y="4125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468429" y="4125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533390" y="4123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533390" y="4131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537263" y="4131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576442" y="4145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576442" y="4154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580316" y="4154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85078" y="4182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585078" y="4191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588825" y="4191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615178" y="4226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619051" y="4235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666866" y="4289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670613" y="4297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731383" y="4319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735129" y="4328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830315" y="43630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834062" y="4371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881878" y="43879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885751" y="4396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959347" y="4409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963221" y="4418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006719" y="4415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010465" y="44244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049645" y="4442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053518" y="4451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062598" y="4454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066472" y="4462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118478" y="44898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18478" y="4498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122352" y="44984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144386" y="4530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144386" y="4539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148133" y="4539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226047" y="45421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26047" y="45506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229921" y="45507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29298" y="45606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329298" y="4569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333172" y="4569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359397" y="4605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359397" y="46145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363271" y="46144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411086" y="4611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411086" y="46197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414833" y="4619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548755" y="4621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548755" y="4635753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>
                <a:moveTo>
                  <a:pt x="0" y="0"/>
                </a:moveTo>
                <a:lnTo>
                  <a:pt x="34290" y="0"/>
                </a:lnTo>
              </a:path>
            </a:pathLst>
          </a:custGeom>
          <a:ln w="207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552501" y="4630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565900" y="4632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569773" y="4641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600317" y="4666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600317" y="46753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604190" y="4675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639052" y="4673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639052" y="4681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642925" y="4682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763893" y="4686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763893" y="4694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767639" y="4694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789673" y="47773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789673" y="47859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793420" y="4785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841235" y="24836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841235" y="24921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845109" y="24921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245731" y="2482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245731" y="2490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249477" y="2490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158239" y="3063367"/>
            <a:ext cx="0" cy="1031875"/>
          </a:xfrm>
          <a:custGeom>
            <a:avLst/>
            <a:gdLst/>
            <a:ahLst/>
            <a:cxnLst/>
            <a:rect l="l" t="t" r="r" b="b"/>
            <a:pathLst>
              <a:path h="1031875">
                <a:moveTo>
                  <a:pt x="0" y="10316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066800" y="4094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066800" y="30633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244219" y="3049270"/>
            <a:ext cx="0" cy="953135"/>
          </a:xfrm>
          <a:custGeom>
            <a:avLst/>
            <a:gdLst/>
            <a:ahLst/>
            <a:cxnLst/>
            <a:rect l="l" t="t" r="r" b="b"/>
            <a:pathLst>
              <a:path h="953135">
                <a:moveTo>
                  <a:pt x="0" y="0"/>
                </a:moveTo>
                <a:lnTo>
                  <a:pt x="0" y="953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152778" y="40022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412113" y="3049270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0"/>
                </a:moveTo>
                <a:lnTo>
                  <a:pt x="0" y="780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320672" y="38298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433575" y="3049270"/>
            <a:ext cx="0" cy="759460"/>
          </a:xfrm>
          <a:custGeom>
            <a:avLst/>
            <a:gdLst/>
            <a:ahLst/>
            <a:cxnLst/>
            <a:rect l="l" t="t" r="r" b="b"/>
            <a:pathLst>
              <a:path h="759460">
                <a:moveTo>
                  <a:pt x="0" y="0"/>
                </a:moveTo>
                <a:lnTo>
                  <a:pt x="0" y="759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342136" y="3808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446530" y="3049270"/>
            <a:ext cx="0" cy="747395"/>
          </a:xfrm>
          <a:custGeom>
            <a:avLst/>
            <a:gdLst/>
            <a:ahLst/>
            <a:cxnLst/>
            <a:rect l="l" t="t" r="r" b="b"/>
            <a:pathLst>
              <a:path h="747395">
                <a:moveTo>
                  <a:pt x="0" y="0"/>
                </a:moveTo>
                <a:lnTo>
                  <a:pt x="0" y="7468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355089" y="3796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541144" y="3049270"/>
            <a:ext cx="0" cy="657860"/>
          </a:xfrm>
          <a:custGeom>
            <a:avLst/>
            <a:gdLst/>
            <a:ahLst/>
            <a:cxnLst/>
            <a:rect l="l" t="t" r="r" b="b"/>
            <a:pathLst>
              <a:path h="657860">
                <a:moveTo>
                  <a:pt x="0" y="0"/>
                </a:moveTo>
                <a:lnTo>
                  <a:pt x="0" y="657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449705" y="370281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739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549780" y="3049270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0"/>
                </a:moveTo>
                <a:lnTo>
                  <a:pt x="0" y="6496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588388" y="3049270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0"/>
                </a:moveTo>
                <a:lnTo>
                  <a:pt x="0" y="614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496949" y="36640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622805" y="3049270"/>
            <a:ext cx="0" cy="584835"/>
          </a:xfrm>
          <a:custGeom>
            <a:avLst/>
            <a:gdLst/>
            <a:ahLst/>
            <a:cxnLst/>
            <a:rect l="l" t="t" r="r" b="b"/>
            <a:pathLst>
              <a:path h="584835">
                <a:moveTo>
                  <a:pt x="0" y="0"/>
                </a:moveTo>
                <a:lnTo>
                  <a:pt x="0" y="584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531366" y="3633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644395" y="3049270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61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552955" y="3615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820798" y="2669667"/>
            <a:ext cx="0" cy="90170"/>
          </a:xfrm>
          <a:custGeom>
            <a:avLst/>
            <a:gdLst/>
            <a:ahLst/>
            <a:cxnLst/>
            <a:rect l="l" t="t" r="r" b="b"/>
            <a:pathLst>
              <a:path h="90169">
                <a:moveTo>
                  <a:pt x="0" y="0"/>
                </a:moveTo>
                <a:lnTo>
                  <a:pt x="0" y="901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820798" y="3049270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54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729358" y="3474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729358" y="26696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855216" y="2646172"/>
            <a:ext cx="0" cy="113664"/>
          </a:xfrm>
          <a:custGeom>
            <a:avLst/>
            <a:gdLst/>
            <a:ahLst/>
            <a:cxnLst/>
            <a:rect l="l" t="t" r="r" b="b"/>
            <a:pathLst>
              <a:path h="113664">
                <a:moveTo>
                  <a:pt x="0" y="0"/>
                </a:moveTo>
                <a:lnTo>
                  <a:pt x="0" y="1136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855216" y="3049270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763776" y="34494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763776" y="26461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876679" y="2631313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5">
                <a:moveTo>
                  <a:pt x="0" y="0"/>
                </a:moveTo>
                <a:lnTo>
                  <a:pt x="0" y="128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876679" y="3049270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785239" y="3434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785239" y="2631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924050" y="2598801"/>
            <a:ext cx="0" cy="161290"/>
          </a:xfrm>
          <a:custGeom>
            <a:avLst/>
            <a:gdLst/>
            <a:ahLst/>
            <a:cxnLst/>
            <a:rect l="l" t="t" r="r" b="b"/>
            <a:pathLst>
              <a:path h="161289">
                <a:moveTo>
                  <a:pt x="0" y="0"/>
                </a:moveTo>
                <a:lnTo>
                  <a:pt x="0" y="161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924050" y="3049270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832610" y="3401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832610" y="2598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945513" y="2583942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945513" y="3049270"/>
            <a:ext cx="0" cy="337820"/>
          </a:xfrm>
          <a:custGeom>
            <a:avLst/>
            <a:gdLst/>
            <a:ahLst/>
            <a:cxnLst/>
            <a:rect l="l" t="t" r="r" b="b"/>
            <a:pathLst>
              <a:path h="337820">
                <a:moveTo>
                  <a:pt x="0" y="0"/>
                </a:moveTo>
                <a:lnTo>
                  <a:pt x="0" y="3373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854073" y="33865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1854073" y="2583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962785" y="2572130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962785" y="3049270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5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871345" y="33751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871345" y="2572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001392" y="2545460"/>
            <a:ext cx="0" cy="214629"/>
          </a:xfrm>
          <a:custGeom>
            <a:avLst/>
            <a:gdLst/>
            <a:ahLst/>
            <a:cxnLst/>
            <a:rect l="l" t="t" r="r" b="b"/>
            <a:pathLst>
              <a:path h="214630">
                <a:moveTo>
                  <a:pt x="0" y="0"/>
                </a:moveTo>
                <a:lnTo>
                  <a:pt x="0" y="214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001392" y="3049270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909952" y="334714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909952" y="254247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54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010029" y="2539492"/>
            <a:ext cx="0" cy="220345"/>
          </a:xfrm>
          <a:custGeom>
            <a:avLst/>
            <a:gdLst/>
            <a:ahLst/>
            <a:cxnLst/>
            <a:rect l="l" t="t" r="r" b="b"/>
            <a:pathLst>
              <a:path h="220344">
                <a:moveTo>
                  <a:pt x="0" y="0"/>
                </a:moveTo>
                <a:lnTo>
                  <a:pt x="0" y="220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010029" y="3049270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5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108961" y="2472435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108961" y="3049270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017522" y="3283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017522" y="2472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147697" y="2446654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147697" y="3049270"/>
            <a:ext cx="0" cy="212725"/>
          </a:xfrm>
          <a:custGeom>
            <a:avLst/>
            <a:gdLst/>
            <a:ahLst/>
            <a:cxnLst/>
            <a:rect l="l" t="t" r="r" b="b"/>
            <a:pathLst>
              <a:path h="212725">
                <a:moveTo>
                  <a:pt x="0" y="0"/>
                </a:moveTo>
                <a:lnTo>
                  <a:pt x="0" y="2122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056257" y="32614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056257" y="2446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233802" y="2391029"/>
            <a:ext cx="0" cy="368935"/>
          </a:xfrm>
          <a:custGeom>
            <a:avLst/>
            <a:gdLst/>
            <a:ahLst/>
            <a:cxnLst/>
            <a:rect l="l" t="t" r="r" b="b"/>
            <a:pathLst>
              <a:path h="368935">
                <a:moveTo>
                  <a:pt x="0" y="0"/>
                </a:moveTo>
                <a:lnTo>
                  <a:pt x="0" y="368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233802" y="3049270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142363" y="321170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142363" y="238829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242311" y="2385567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242311" y="3049270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311145" y="2343404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311145" y="3049270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219705" y="3173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219705" y="2343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367152" y="2310638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0"/>
                </a:moveTo>
                <a:lnTo>
                  <a:pt x="0" y="449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367152" y="3049270"/>
            <a:ext cx="0" cy="97155"/>
          </a:xfrm>
          <a:custGeom>
            <a:avLst/>
            <a:gdLst/>
            <a:ahLst/>
            <a:cxnLst/>
            <a:rect l="l" t="t" r="r" b="b"/>
            <a:pathLst>
              <a:path h="97155">
                <a:moveTo>
                  <a:pt x="0" y="0"/>
                </a:moveTo>
                <a:lnTo>
                  <a:pt x="0" y="96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275713" y="3146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275713" y="23106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431669" y="2274823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0"/>
                </a:moveTo>
                <a:lnTo>
                  <a:pt x="0" y="485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431669" y="304927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2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340229" y="3115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340229" y="2274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453132" y="2263520"/>
            <a:ext cx="0" cy="496570"/>
          </a:xfrm>
          <a:custGeom>
            <a:avLst/>
            <a:gdLst/>
            <a:ahLst/>
            <a:cxnLst/>
            <a:rect l="l" t="t" r="r" b="b"/>
            <a:pathLst>
              <a:path h="496569">
                <a:moveTo>
                  <a:pt x="0" y="0"/>
                </a:moveTo>
                <a:lnTo>
                  <a:pt x="0" y="496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453132" y="3049270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361692" y="3105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361692" y="2263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590800" y="219748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499360" y="30462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499360" y="21974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625217" y="2182876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9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533776" y="2182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021076" y="2068067"/>
            <a:ext cx="0" cy="692150"/>
          </a:xfrm>
          <a:custGeom>
            <a:avLst/>
            <a:gdLst/>
            <a:ahLst/>
            <a:cxnLst/>
            <a:rect l="l" t="t" r="r" b="b"/>
            <a:pathLst>
              <a:path h="692150">
                <a:moveTo>
                  <a:pt x="0" y="0"/>
                </a:moveTo>
                <a:lnTo>
                  <a:pt x="0" y="6917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929635" y="206717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029585" y="2066289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5">
                <a:moveTo>
                  <a:pt x="0" y="0"/>
                </a:moveTo>
                <a:lnTo>
                  <a:pt x="0" y="693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042539" y="2065273"/>
            <a:ext cx="0" cy="694690"/>
          </a:xfrm>
          <a:custGeom>
            <a:avLst/>
            <a:gdLst/>
            <a:ahLst/>
            <a:cxnLst/>
            <a:rect l="l" t="t" r="r" b="b"/>
            <a:pathLst>
              <a:path h="694689">
                <a:moveTo>
                  <a:pt x="0" y="0"/>
                </a:moveTo>
                <a:lnTo>
                  <a:pt x="0" y="694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951098" y="2059685"/>
            <a:ext cx="368300" cy="0"/>
          </a:xfrm>
          <a:custGeom>
            <a:avLst/>
            <a:gdLst/>
            <a:ahLst/>
            <a:cxnLst/>
            <a:rect l="l" t="t" r="r" b="b"/>
            <a:pathLst>
              <a:path w="368300">
                <a:moveTo>
                  <a:pt x="0" y="0"/>
                </a:moveTo>
                <a:lnTo>
                  <a:pt x="367918" y="0"/>
                </a:lnTo>
              </a:path>
            </a:pathLst>
          </a:custGeom>
          <a:ln w="20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055492" y="2058670"/>
            <a:ext cx="0" cy="701675"/>
          </a:xfrm>
          <a:custGeom>
            <a:avLst/>
            <a:gdLst/>
            <a:ahLst/>
            <a:cxnLst/>
            <a:rect l="l" t="t" r="r" b="b"/>
            <a:pathLst>
              <a:path h="701675">
                <a:moveTo>
                  <a:pt x="0" y="0"/>
                </a:moveTo>
                <a:lnTo>
                  <a:pt x="0" y="701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964052" y="205689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9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064001" y="2055114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124326" y="2053844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59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032886" y="2053082"/>
            <a:ext cx="255904" cy="0"/>
          </a:xfrm>
          <a:custGeom>
            <a:avLst/>
            <a:gdLst/>
            <a:ahLst/>
            <a:cxnLst/>
            <a:rect l="l" t="t" r="r" b="b"/>
            <a:pathLst>
              <a:path w="255904">
                <a:moveTo>
                  <a:pt x="0" y="0"/>
                </a:moveTo>
                <a:lnTo>
                  <a:pt x="255904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171570" y="2052827"/>
            <a:ext cx="0" cy="707390"/>
          </a:xfrm>
          <a:custGeom>
            <a:avLst/>
            <a:gdLst/>
            <a:ahLst/>
            <a:cxnLst/>
            <a:rect l="l" t="t" r="r" b="b"/>
            <a:pathLst>
              <a:path h="707389">
                <a:moveTo>
                  <a:pt x="0" y="0"/>
                </a:moveTo>
                <a:lnTo>
                  <a:pt x="0" y="7070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197351" y="2052320"/>
            <a:ext cx="0" cy="708025"/>
          </a:xfrm>
          <a:custGeom>
            <a:avLst/>
            <a:gdLst/>
            <a:ahLst/>
            <a:cxnLst/>
            <a:rect l="l" t="t" r="r" b="b"/>
            <a:pathLst>
              <a:path h="708025">
                <a:moveTo>
                  <a:pt x="0" y="0"/>
                </a:moveTo>
                <a:lnTo>
                  <a:pt x="0" y="7075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227577" y="2054098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5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261995" y="2055622"/>
            <a:ext cx="0" cy="704215"/>
          </a:xfrm>
          <a:custGeom>
            <a:avLst/>
            <a:gdLst/>
            <a:ahLst/>
            <a:cxnLst/>
            <a:rect l="l" t="t" r="r" b="b"/>
            <a:pathLst>
              <a:path h="704214">
                <a:moveTo>
                  <a:pt x="0" y="0"/>
                </a:moveTo>
                <a:lnTo>
                  <a:pt x="0" y="704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170554" y="2056066"/>
            <a:ext cx="260350" cy="0"/>
          </a:xfrm>
          <a:custGeom>
            <a:avLst/>
            <a:gdLst/>
            <a:ahLst/>
            <a:cxnLst/>
            <a:rect l="l" t="t" r="r" b="b"/>
            <a:pathLst>
              <a:path w="260350">
                <a:moveTo>
                  <a:pt x="0" y="0"/>
                </a:moveTo>
                <a:lnTo>
                  <a:pt x="260222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339338" y="2056510"/>
            <a:ext cx="0" cy="703580"/>
          </a:xfrm>
          <a:custGeom>
            <a:avLst/>
            <a:gdLst/>
            <a:ahLst/>
            <a:cxnLst/>
            <a:rect l="l" t="t" r="r" b="b"/>
            <a:pathLst>
              <a:path h="703580">
                <a:moveTo>
                  <a:pt x="0" y="0"/>
                </a:moveTo>
                <a:lnTo>
                  <a:pt x="0" y="703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365246" y="2066670"/>
            <a:ext cx="0" cy="693420"/>
          </a:xfrm>
          <a:custGeom>
            <a:avLst/>
            <a:gdLst/>
            <a:ahLst/>
            <a:cxnLst/>
            <a:rect l="l" t="t" r="r" b="b"/>
            <a:pathLst>
              <a:path h="693419">
                <a:moveTo>
                  <a:pt x="0" y="0"/>
                </a:moveTo>
                <a:lnTo>
                  <a:pt x="0" y="6931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442589" y="2904489"/>
            <a:ext cx="14604" cy="0"/>
          </a:xfrm>
          <a:custGeom>
            <a:avLst/>
            <a:gdLst/>
            <a:ahLst/>
            <a:cxnLst/>
            <a:rect l="l" t="t" r="r" b="b"/>
            <a:pathLst>
              <a:path w="14604">
                <a:moveTo>
                  <a:pt x="0" y="0"/>
                </a:moveTo>
                <a:lnTo>
                  <a:pt x="1409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273805" y="2066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378072" y="2071877"/>
            <a:ext cx="0" cy="688340"/>
          </a:xfrm>
          <a:custGeom>
            <a:avLst/>
            <a:gdLst/>
            <a:ahLst/>
            <a:cxnLst/>
            <a:rect l="l" t="t" r="r" b="b"/>
            <a:pathLst>
              <a:path h="688339">
                <a:moveTo>
                  <a:pt x="0" y="0"/>
                </a:moveTo>
                <a:lnTo>
                  <a:pt x="0" y="687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442589" y="2910713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692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286633" y="2071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472688" y="2081529"/>
            <a:ext cx="0" cy="840740"/>
          </a:xfrm>
          <a:custGeom>
            <a:avLst/>
            <a:gdLst/>
            <a:ahLst/>
            <a:cxnLst/>
            <a:rect l="l" t="t" r="r" b="b"/>
            <a:pathLst>
              <a:path h="840739">
                <a:moveTo>
                  <a:pt x="0" y="8403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442589" y="2921889"/>
            <a:ext cx="121920" cy="0"/>
          </a:xfrm>
          <a:custGeom>
            <a:avLst/>
            <a:gdLst/>
            <a:ahLst/>
            <a:cxnLst/>
            <a:rect l="l" t="t" r="r" b="b"/>
            <a:pathLst>
              <a:path w="121920">
                <a:moveTo>
                  <a:pt x="0" y="0"/>
                </a:moveTo>
                <a:lnTo>
                  <a:pt x="12153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381247" y="20815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507104" y="2085085"/>
            <a:ext cx="0" cy="841375"/>
          </a:xfrm>
          <a:custGeom>
            <a:avLst/>
            <a:gdLst/>
            <a:ahLst/>
            <a:cxnLst/>
            <a:rect l="l" t="t" r="r" b="b"/>
            <a:pathLst>
              <a:path h="841375">
                <a:moveTo>
                  <a:pt x="0" y="8411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442589" y="2926207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>
                <a:moveTo>
                  <a:pt x="0" y="0"/>
                </a:moveTo>
                <a:lnTo>
                  <a:pt x="1559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415665" y="20850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558794" y="2090039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7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467353" y="29317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467353" y="2090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575939" y="2115947"/>
            <a:ext cx="0" cy="845819"/>
          </a:xfrm>
          <a:custGeom>
            <a:avLst/>
            <a:gdLst/>
            <a:ahLst/>
            <a:cxnLst/>
            <a:rect l="l" t="t" r="r" b="b"/>
            <a:pathLst>
              <a:path h="845819">
                <a:moveTo>
                  <a:pt x="0" y="8455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484498" y="29615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484498" y="2115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597528" y="2124329"/>
            <a:ext cx="0" cy="847090"/>
          </a:xfrm>
          <a:custGeom>
            <a:avLst/>
            <a:gdLst/>
            <a:ahLst/>
            <a:cxnLst/>
            <a:rect l="l" t="t" r="r" b="b"/>
            <a:pathLst>
              <a:path h="847089">
                <a:moveTo>
                  <a:pt x="0" y="8465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506089" y="29709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506089" y="2124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692144" y="2183129"/>
            <a:ext cx="0" cy="852169"/>
          </a:xfrm>
          <a:custGeom>
            <a:avLst/>
            <a:gdLst/>
            <a:ahLst/>
            <a:cxnLst/>
            <a:rect l="l" t="t" r="r" b="b"/>
            <a:pathLst>
              <a:path h="852169">
                <a:moveTo>
                  <a:pt x="0" y="8520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600703" y="3035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600703" y="2183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717925" y="2237232"/>
            <a:ext cx="0" cy="812165"/>
          </a:xfrm>
          <a:custGeom>
            <a:avLst/>
            <a:gdLst/>
            <a:ahLst/>
            <a:cxnLst/>
            <a:rect l="l" t="t" r="r" b="b"/>
            <a:pathLst>
              <a:path h="812164">
                <a:moveTo>
                  <a:pt x="0" y="0"/>
                </a:moveTo>
                <a:lnTo>
                  <a:pt x="0" y="812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626484" y="2237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864228" y="2244725"/>
            <a:ext cx="0" cy="804545"/>
          </a:xfrm>
          <a:custGeom>
            <a:avLst/>
            <a:gdLst/>
            <a:ahLst/>
            <a:cxnLst/>
            <a:rect l="l" t="t" r="r" b="b"/>
            <a:pathLst>
              <a:path h="804544">
                <a:moveTo>
                  <a:pt x="0" y="0"/>
                </a:moveTo>
                <a:lnTo>
                  <a:pt x="0" y="804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772789" y="22447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967479" y="2252472"/>
            <a:ext cx="0" cy="796925"/>
          </a:xfrm>
          <a:custGeom>
            <a:avLst/>
            <a:gdLst/>
            <a:ahLst/>
            <a:cxnLst/>
            <a:rect l="l" t="t" r="r" b="b"/>
            <a:pathLst>
              <a:path h="796925">
                <a:moveTo>
                  <a:pt x="0" y="0"/>
                </a:moveTo>
                <a:lnTo>
                  <a:pt x="0" y="796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984625" y="3106673"/>
            <a:ext cx="74295" cy="0"/>
          </a:xfrm>
          <a:custGeom>
            <a:avLst/>
            <a:gdLst/>
            <a:ahLst/>
            <a:cxnLst/>
            <a:rect l="l" t="t" r="r" b="b"/>
            <a:pathLst>
              <a:path w="74295">
                <a:moveTo>
                  <a:pt x="0" y="0"/>
                </a:moveTo>
                <a:lnTo>
                  <a:pt x="742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876040" y="2252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980434" y="2257679"/>
            <a:ext cx="0" cy="854710"/>
          </a:xfrm>
          <a:custGeom>
            <a:avLst/>
            <a:gdLst/>
            <a:ahLst/>
            <a:cxnLst/>
            <a:rect l="l" t="t" r="r" b="b"/>
            <a:pathLst>
              <a:path h="854710">
                <a:moveTo>
                  <a:pt x="0" y="8542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984625" y="3111880"/>
            <a:ext cx="87630" cy="0"/>
          </a:xfrm>
          <a:custGeom>
            <a:avLst/>
            <a:gdLst/>
            <a:ahLst/>
            <a:cxnLst/>
            <a:rect l="l" t="t" r="r" b="b"/>
            <a:pathLst>
              <a:path w="87629">
                <a:moveTo>
                  <a:pt x="0" y="0"/>
                </a:moveTo>
                <a:lnTo>
                  <a:pt x="8724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888994" y="2257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993260" y="2268473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40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984625" y="3126676"/>
            <a:ext cx="109220" cy="0"/>
          </a:xfrm>
          <a:custGeom>
            <a:avLst/>
            <a:gdLst/>
            <a:ahLst/>
            <a:cxnLst/>
            <a:rect l="l" t="t" r="r" b="b"/>
            <a:pathLst>
              <a:path w="109220">
                <a:moveTo>
                  <a:pt x="0" y="0"/>
                </a:moveTo>
                <a:lnTo>
                  <a:pt x="108712" y="0"/>
                </a:lnTo>
              </a:path>
            </a:pathLst>
          </a:custGeom>
          <a:ln w="17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901821" y="227260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7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001896" y="2276729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40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019041" y="2308351"/>
            <a:ext cx="0" cy="854075"/>
          </a:xfrm>
          <a:custGeom>
            <a:avLst/>
            <a:gdLst/>
            <a:ahLst/>
            <a:cxnLst/>
            <a:rect l="l" t="t" r="r" b="b"/>
            <a:pathLst>
              <a:path h="854075">
                <a:moveTo>
                  <a:pt x="0" y="8535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984625" y="3161919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>
                <a:moveTo>
                  <a:pt x="0" y="0"/>
                </a:moveTo>
                <a:lnTo>
                  <a:pt x="12585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927602" y="2308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031996" y="2317369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8533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984625" y="3170682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4">
                <a:moveTo>
                  <a:pt x="0" y="0"/>
                </a:moveTo>
                <a:lnTo>
                  <a:pt x="13881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940555" y="23173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079366" y="2335910"/>
            <a:ext cx="0" cy="852805"/>
          </a:xfrm>
          <a:custGeom>
            <a:avLst/>
            <a:gdLst/>
            <a:ahLst/>
            <a:cxnLst/>
            <a:rect l="l" t="t" r="r" b="b"/>
            <a:pathLst>
              <a:path h="852805">
                <a:moveTo>
                  <a:pt x="0" y="8526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987927" y="3188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987927" y="23359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092194" y="2348610"/>
            <a:ext cx="0" cy="852169"/>
          </a:xfrm>
          <a:custGeom>
            <a:avLst/>
            <a:gdLst/>
            <a:ahLst/>
            <a:cxnLst/>
            <a:rect l="l" t="t" r="r" b="b"/>
            <a:pathLst>
              <a:path h="852169">
                <a:moveTo>
                  <a:pt x="0" y="8521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000753" y="3200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000753" y="2348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118102" y="2358389"/>
            <a:ext cx="0" cy="852169"/>
          </a:xfrm>
          <a:custGeom>
            <a:avLst/>
            <a:gdLst/>
            <a:ahLst/>
            <a:cxnLst/>
            <a:rect l="l" t="t" r="r" b="b"/>
            <a:pathLst>
              <a:path h="852169">
                <a:moveTo>
                  <a:pt x="0" y="8516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026661" y="32100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026661" y="2358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135246" y="2416048"/>
            <a:ext cx="0" cy="848994"/>
          </a:xfrm>
          <a:custGeom>
            <a:avLst/>
            <a:gdLst/>
            <a:ahLst/>
            <a:cxnLst/>
            <a:rect l="l" t="t" r="r" b="b"/>
            <a:pathLst>
              <a:path h="848995">
                <a:moveTo>
                  <a:pt x="0" y="8487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043807" y="3264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043807" y="2416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148201" y="2423160"/>
            <a:ext cx="0" cy="848360"/>
          </a:xfrm>
          <a:custGeom>
            <a:avLst/>
            <a:gdLst/>
            <a:ahLst/>
            <a:cxnLst/>
            <a:rect l="l" t="t" r="r" b="b"/>
            <a:pathLst>
              <a:path h="848360">
                <a:moveTo>
                  <a:pt x="0" y="8482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056760" y="3271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056760" y="24231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221353" y="2430272"/>
            <a:ext cx="0" cy="848360"/>
          </a:xfrm>
          <a:custGeom>
            <a:avLst/>
            <a:gdLst/>
            <a:ahLst/>
            <a:cxnLst/>
            <a:rect l="l" t="t" r="r" b="b"/>
            <a:pathLst>
              <a:path h="848360">
                <a:moveTo>
                  <a:pt x="0" y="8478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129913" y="3278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129913" y="24302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229861" y="2451989"/>
            <a:ext cx="0" cy="847090"/>
          </a:xfrm>
          <a:custGeom>
            <a:avLst/>
            <a:gdLst/>
            <a:ahLst/>
            <a:cxnLst/>
            <a:rect l="l" t="t" r="r" b="b"/>
            <a:pathLst>
              <a:path h="847089">
                <a:moveTo>
                  <a:pt x="0" y="8465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138421" y="32985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138421" y="2451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238497" y="2516251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5">
                <a:moveTo>
                  <a:pt x="0" y="8421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147058" y="3358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147058" y="2516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264278" y="2523998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6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172839" y="33656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172839" y="2523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337430" y="2770758"/>
            <a:ext cx="0" cy="823594"/>
          </a:xfrm>
          <a:custGeom>
            <a:avLst/>
            <a:gdLst/>
            <a:ahLst/>
            <a:cxnLst/>
            <a:rect l="l" t="t" r="r" b="b"/>
            <a:pathLst>
              <a:path h="823595">
                <a:moveTo>
                  <a:pt x="0" y="8230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245990" y="360000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2184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245990" y="2777363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227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346066" y="2783967"/>
            <a:ext cx="0" cy="822325"/>
          </a:xfrm>
          <a:custGeom>
            <a:avLst/>
            <a:gdLst/>
            <a:ahLst/>
            <a:cxnLst/>
            <a:rect l="l" t="t" r="r" b="b"/>
            <a:pathLst>
              <a:path h="822325">
                <a:moveTo>
                  <a:pt x="0" y="8221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599940" y="2922777"/>
            <a:ext cx="0" cy="812800"/>
          </a:xfrm>
          <a:custGeom>
            <a:avLst/>
            <a:gdLst/>
            <a:ahLst/>
            <a:cxnLst/>
            <a:rect l="l" t="t" r="r" b="b"/>
            <a:pathLst>
              <a:path h="812800">
                <a:moveTo>
                  <a:pt x="0" y="8125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508500" y="3735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508500" y="2922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612766" y="2972561"/>
            <a:ext cx="0" cy="809625"/>
          </a:xfrm>
          <a:custGeom>
            <a:avLst/>
            <a:gdLst/>
            <a:ahLst/>
            <a:cxnLst/>
            <a:rect l="l" t="t" r="r" b="b"/>
            <a:pathLst>
              <a:path h="809625">
                <a:moveTo>
                  <a:pt x="0" y="8094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521327" y="3782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521327" y="2972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746116" y="2995295"/>
            <a:ext cx="0" cy="808355"/>
          </a:xfrm>
          <a:custGeom>
            <a:avLst/>
            <a:gdLst/>
            <a:ahLst/>
            <a:cxnLst/>
            <a:rect l="l" t="t" r="r" b="b"/>
            <a:pathLst>
              <a:path h="808354">
                <a:moveTo>
                  <a:pt x="0" y="8081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654677" y="3803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654677" y="29952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793488" y="3309239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7932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702047" y="41024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702047" y="3309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814951" y="3335273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7922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723510" y="4127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723510" y="3335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116067" y="3478784"/>
            <a:ext cx="0" cy="728345"/>
          </a:xfrm>
          <a:custGeom>
            <a:avLst/>
            <a:gdLst/>
            <a:ahLst/>
            <a:cxnLst/>
            <a:rect l="l" t="t" r="r" b="b"/>
            <a:pathLst>
              <a:path h="728345">
                <a:moveTo>
                  <a:pt x="0" y="0"/>
                </a:moveTo>
                <a:lnTo>
                  <a:pt x="0" y="728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024628" y="3478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141976" y="3527297"/>
            <a:ext cx="0" cy="680085"/>
          </a:xfrm>
          <a:custGeom>
            <a:avLst/>
            <a:gdLst/>
            <a:ahLst/>
            <a:cxnLst/>
            <a:rect l="l" t="t" r="r" b="b"/>
            <a:pathLst>
              <a:path h="680085">
                <a:moveTo>
                  <a:pt x="0" y="0"/>
                </a:moveTo>
                <a:lnTo>
                  <a:pt x="0" y="6797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050535" y="35272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288153" y="3574541"/>
            <a:ext cx="0" cy="632460"/>
          </a:xfrm>
          <a:custGeom>
            <a:avLst/>
            <a:gdLst/>
            <a:ahLst/>
            <a:cxnLst/>
            <a:rect l="l" t="t" r="r" b="b"/>
            <a:pathLst>
              <a:path h="632460">
                <a:moveTo>
                  <a:pt x="0" y="0"/>
                </a:moveTo>
                <a:lnTo>
                  <a:pt x="0" y="632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196713" y="35745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339841" y="3646551"/>
            <a:ext cx="0" cy="560705"/>
          </a:xfrm>
          <a:custGeom>
            <a:avLst/>
            <a:gdLst/>
            <a:ahLst/>
            <a:cxnLst/>
            <a:rect l="l" t="t" r="r" b="b"/>
            <a:pathLst>
              <a:path h="560704">
                <a:moveTo>
                  <a:pt x="0" y="0"/>
                </a:moveTo>
                <a:lnTo>
                  <a:pt x="0" y="560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248402" y="36465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391403" y="3703954"/>
            <a:ext cx="0" cy="503555"/>
          </a:xfrm>
          <a:custGeom>
            <a:avLst/>
            <a:gdLst/>
            <a:ahLst/>
            <a:cxnLst/>
            <a:rect l="l" t="t" r="r" b="b"/>
            <a:pathLst>
              <a:path h="503554">
                <a:moveTo>
                  <a:pt x="0" y="0"/>
                </a:moveTo>
                <a:lnTo>
                  <a:pt x="0" y="503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299964" y="3703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473191" y="3738371"/>
            <a:ext cx="0" cy="468630"/>
          </a:xfrm>
          <a:custGeom>
            <a:avLst/>
            <a:gdLst/>
            <a:ahLst/>
            <a:cxnLst/>
            <a:rect l="l" t="t" r="r" b="b"/>
            <a:pathLst>
              <a:path h="468629">
                <a:moveTo>
                  <a:pt x="0" y="0"/>
                </a:moveTo>
                <a:lnTo>
                  <a:pt x="0" y="468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473191" y="4496434"/>
            <a:ext cx="0" cy="15875"/>
          </a:xfrm>
          <a:custGeom>
            <a:avLst/>
            <a:gdLst/>
            <a:ahLst/>
            <a:cxnLst/>
            <a:rect l="l" t="t" r="r" b="b"/>
            <a:pathLst>
              <a:path h="15875">
                <a:moveTo>
                  <a:pt x="0" y="0"/>
                </a:moveTo>
                <a:lnTo>
                  <a:pt x="0" y="15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381752" y="45121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381752" y="3738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542026" y="3745103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1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542026" y="4496434"/>
            <a:ext cx="0" cy="22225"/>
          </a:xfrm>
          <a:custGeom>
            <a:avLst/>
            <a:gdLst/>
            <a:ahLst/>
            <a:cxnLst/>
            <a:rect l="l" t="t" r="r" b="b"/>
            <a:pathLst>
              <a:path h="22225">
                <a:moveTo>
                  <a:pt x="0" y="0"/>
                </a:moveTo>
                <a:lnTo>
                  <a:pt x="0" y="22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450585" y="45185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450585" y="3745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585078" y="3768344"/>
            <a:ext cx="0" cy="438784"/>
          </a:xfrm>
          <a:custGeom>
            <a:avLst/>
            <a:gdLst/>
            <a:ahLst/>
            <a:cxnLst/>
            <a:rect l="l" t="t" r="r" b="b"/>
            <a:pathLst>
              <a:path h="438785">
                <a:moveTo>
                  <a:pt x="0" y="0"/>
                </a:moveTo>
                <a:lnTo>
                  <a:pt x="0" y="438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585078" y="4496434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493639" y="45399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5493639" y="3768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593588" y="3806952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400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593588" y="4496434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1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502147" y="45755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5502147" y="3806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5623814" y="3852926"/>
            <a:ext cx="0" cy="354330"/>
          </a:xfrm>
          <a:custGeom>
            <a:avLst/>
            <a:gdLst/>
            <a:ahLst/>
            <a:cxnLst/>
            <a:rect l="l" t="t" r="r" b="b"/>
            <a:pathLst>
              <a:path h="354329">
                <a:moveTo>
                  <a:pt x="0" y="0"/>
                </a:moveTo>
                <a:lnTo>
                  <a:pt x="0" y="354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623814" y="4496434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1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532373" y="4617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532373" y="3852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675376" y="3918458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675376" y="4496434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0"/>
                </a:moveTo>
                <a:lnTo>
                  <a:pt x="0" y="180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583935" y="4677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5583935" y="39184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5739891" y="3950334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5739891" y="4496434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101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648452" y="47066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648452" y="3950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838825" y="3995039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0"/>
                </a:moveTo>
                <a:lnTo>
                  <a:pt x="0" y="211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838825" y="4496434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17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747384" y="4748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747384" y="3995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890514" y="4020565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890514" y="4496434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5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799073" y="47724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799073" y="4020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967984" y="4042664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967984" y="4496434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3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876544" y="4793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876544" y="4042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015228" y="4049014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7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015228" y="4496434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3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923788" y="48000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923788" y="4049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058280" y="4075429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5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058280" y="4496434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966840" y="4826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966840" y="4075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071234" y="4086859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071234" y="4496434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979795" y="4838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979795" y="4086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127115" y="4120515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4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127115" y="4496434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79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035675" y="48762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035675" y="41205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152896" y="4156836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501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152896" y="4496434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061455" y="4922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061455" y="41568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234684" y="416598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0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234684" y="4496434"/>
            <a:ext cx="0" cy="439420"/>
          </a:xfrm>
          <a:custGeom>
            <a:avLst/>
            <a:gdLst/>
            <a:ahLst/>
            <a:cxnLst/>
            <a:rect l="l" t="t" r="r" b="b"/>
            <a:pathLst>
              <a:path h="439420">
                <a:moveTo>
                  <a:pt x="0" y="0"/>
                </a:moveTo>
                <a:lnTo>
                  <a:pt x="0" y="4389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143244" y="4935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143244" y="41659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337934" y="4180585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337934" y="4496434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5">
                <a:moveTo>
                  <a:pt x="0" y="0"/>
                </a:moveTo>
                <a:lnTo>
                  <a:pt x="0" y="461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246495" y="4957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246495" y="4180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368034" y="4496434"/>
            <a:ext cx="0" cy="521970"/>
          </a:xfrm>
          <a:custGeom>
            <a:avLst/>
            <a:gdLst/>
            <a:ahLst/>
            <a:cxnLst/>
            <a:rect l="l" t="t" r="r" b="b"/>
            <a:pathLst>
              <a:path h="521970">
                <a:moveTo>
                  <a:pt x="0" y="0"/>
                </a:moveTo>
                <a:lnTo>
                  <a:pt x="0" y="5217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276594" y="50181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419596" y="4496434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3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328155" y="5025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276594" y="4213859"/>
            <a:ext cx="372110" cy="0"/>
          </a:xfrm>
          <a:custGeom>
            <a:avLst/>
            <a:gdLst/>
            <a:ahLst/>
            <a:cxnLst/>
            <a:rect l="l" t="t" r="r" b="b"/>
            <a:pathLst>
              <a:path w="372109">
                <a:moveTo>
                  <a:pt x="0" y="0"/>
                </a:moveTo>
                <a:lnTo>
                  <a:pt x="37210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557264" y="4496434"/>
            <a:ext cx="0" cy="544830"/>
          </a:xfrm>
          <a:custGeom>
            <a:avLst/>
            <a:gdLst/>
            <a:ahLst/>
            <a:cxnLst/>
            <a:rect l="l" t="t" r="r" b="b"/>
            <a:pathLst>
              <a:path h="544829">
                <a:moveTo>
                  <a:pt x="0" y="0"/>
                </a:moveTo>
                <a:lnTo>
                  <a:pt x="0" y="544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465823" y="5041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574535" y="4496434"/>
            <a:ext cx="0" cy="561975"/>
          </a:xfrm>
          <a:custGeom>
            <a:avLst/>
            <a:gdLst/>
            <a:ahLst/>
            <a:cxnLst/>
            <a:rect l="l" t="t" r="r" b="b"/>
            <a:pathLst>
              <a:path h="561975">
                <a:moveTo>
                  <a:pt x="0" y="0"/>
                </a:moveTo>
                <a:lnTo>
                  <a:pt x="0" y="5618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483096" y="5058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608953" y="4496434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0"/>
                </a:moveTo>
                <a:lnTo>
                  <a:pt x="0" y="618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517513" y="51151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647688" y="4496434"/>
            <a:ext cx="0" cy="631190"/>
          </a:xfrm>
          <a:custGeom>
            <a:avLst/>
            <a:gdLst/>
            <a:ahLst/>
            <a:cxnLst/>
            <a:rect l="l" t="t" r="r" b="b"/>
            <a:pathLst>
              <a:path h="631189">
                <a:moveTo>
                  <a:pt x="0" y="0"/>
                </a:moveTo>
                <a:lnTo>
                  <a:pt x="0" y="630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556247" y="51271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772402" y="4496434"/>
            <a:ext cx="0" cy="655320"/>
          </a:xfrm>
          <a:custGeom>
            <a:avLst/>
            <a:gdLst/>
            <a:ahLst/>
            <a:cxnLst/>
            <a:rect l="l" t="t" r="r" b="b"/>
            <a:pathLst>
              <a:path h="655320">
                <a:moveTo>
                  <a:pt x="0" y="0"/>
                </a:moveTo>
                <a:lnTo>
                  <a:pt x="0" y="654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680961" y="5151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798182" y="4496434"/>
            <a:ext cx="0" cy="857885"/>
          </a:xfrm>
          <a:custGeom>
            <a:avLst/>
            <a:gdLst/>
            <a:ahLst/>
            <a:cxnLst/>
            <a:rect l="l" t="t" r="r" b="b"/>
            <a:pathLst>
              <a:path h="857885">
                <a:moveTo>
                  <a:pt x="0" y="0"/>
                </a:moveTo>
                <a:lnTo>
                  <a:pt x="0" y="857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706743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706743" y="42175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849871" y="2071242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7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758431" y="2912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758431" y="2071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7254240" y="2069973"/>
            <a:ext cx="0" cy="842010"/>
          </a:xfrm>
          <a:custGeom>
            <a:avLst/>
            <a:gdLst/>
            <a:ahLst/>
            <a:cxnLst/>
            <a:rect l="l" t="t" r="r" b="b"/>
            <a:pathLst>
              <a:path h="842010">
                <a:moveTo>
                  <a:pt x="0" y="8415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7162800" y="29114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7162800" y="2069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7498080" y="2615057"/>
            <a:ext cx="0" cy="2026285"/>
          </a:xfrm>
          <a:custGeom>
            <a:avLst/>
            <a:gdLst/>
            <a:ahLst/>
            <a:cxnLst/>
            <a:rect l="l" t="t" r="r" b="b"/>
            <a:pathLst>
              <a:path h="2026285">
                <a:moveTo>
                  <a:pt x="0" y="202615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7498080" y="46412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7498080" y="4062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7498080" y="37729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7498080" y="3483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7498080" y="3193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7498080" y="29044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7498080" y="2615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 txBox="1"/>
          <p:nvPr/>
        </p:nvSpPr>
        <p:spPr>
          <a:xfrm>
            <a:off x="7668259" y="458152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811" name="object 811"/>
          <p:cNvSpPr txBox="1"/>
          <p:nvPr/>
        </p:nvSpPr>
        <p:spPr>
          <a:xfrm>
            <a:off x="7668259" y="4292089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812" name="object 812"/>
          <p:cNvSpPr txBox="1"/>
          <p:nvPr/>
        </p:nvSpPr>
        <p:spPr>
          <a:xfrm>
            <a:off x="7668259" y="4002656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7668259" y="371322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7668259" y="3423790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7668259" y="313435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7668259" y="284479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7668259" y="255536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818" name="object 818"/>
          <p:cNvSpPr/>
          <p:nvPr/>
        </p:nvSpPr>
        <p:spPr>
          <a:xfrm>
            <a:off x="1141094" y="356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1141094" y="35620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1227074" y="349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1227074" y="349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1394967" y="3362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1394967" y="33620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1416430" y="3345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1416430" y="3345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1429385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1429385" y="3335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1524000" y="3262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1524000" y="3262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1532636" y="3255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1532636" y="3255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1571244" y="3226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1571244" y="3226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1605661" y="3200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1605661" y="3200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1627251" y="3184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1627251" y="31841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1803654" y="3054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1803654" y="3054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1838070" y="3030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1838070" y="3030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1859533" y="3015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1859533" y="3015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1906904" y="2982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1906904" y="2982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1928367" y="29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1928367" y="29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1945639" y="2956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1945639" y="2956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1984248" y="2930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1984248" y="2930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1992883" y="2924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1992883" y="2924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2091817" y="2861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2091817" y="28610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2130551" y="2836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2130551" y="2836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2216657" y="2785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2216657" y="2785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2225167" y="2780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225167" y="2780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2294001" y="2741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2294001" y="2741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2350007" y="2711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2350007" y="2711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2414523" y="2678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2414523" y="2678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2435986" y="2667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2435986" y="2667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2573654" y="2604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2573654" y="2604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2608072" y="2590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2608072" y="2590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3003930" y="24715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003930" y="24715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3012439" y="24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012439" y="24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025394" y="2468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025394" y="2468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038348" y="246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038348" y="246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046857" y="2456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046857" y="2456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107182" y="2455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107182" y="2455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3154426" y="2453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154426" y="24538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180207" y="2453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3180207" y="2453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3210432" y="2454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3210432" y="2454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3244850" y="24564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3244850" y="24564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3322192" y="2457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3322192" y="2457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3348101" y="2468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3348101" y="2468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3360928" y="2474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3360928" y="2474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3455542" y="2484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3455542" y="2484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3489959" y="2488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3489959" y="2488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3541648" y="2493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3541648" y="2493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3558794" y="2521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3558794" y="2521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3580384" y="2530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3580384" y="2530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3674998" y="2591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3674998" y="2591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3700779" y="2647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3700779" y="2647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3847084" y="2654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3847084" y="2654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3950334" y="2662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3950334" y="2662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3963289" y="2667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3963289" y="26676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3976115" y="2678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3976115" y="2678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3984752" y="2686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3984752" y="2686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001896" y="2717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001896" y="2717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014851" y="2726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014851" y="2726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062221" y="2745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062221" y="27451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075048" y="2757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075048" y="2757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100957" y="2767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100957" y="27670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118102" y="282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118102" y="282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131055" y="2830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131055" y="2830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204208" y="2837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204208" y="2837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212716" y="2858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4212716" y="2858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4221353" y="2920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4221353" y="2920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4247134" y="2927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4247134" y="2927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4320285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4320285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4328921" y="3177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4328921" y="3177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4582795" y="3311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4582795" y="3311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4595621" y="3360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4595621" y="3360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4728971" y="3382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4728971" y="3382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4776342" y="3688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4776342" y="3688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4797805" y="3714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4797805" y="37142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098922" y="3855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098922" y="3855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124830" y="39027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124830" y="39027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271008" y="3948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271008" y="3948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322696" y="4019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322696" y="4019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374259" y="4074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374259" y="4074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456046" y="4108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5456046" y="4108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5524880" y="4114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5524880" y="41146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5567934" y="4137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5567934" y="4137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5576442" y="4174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5576442" y="4174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5606669" y="4218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5606669" y="4218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5658230" y="4280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5658230" y="4280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5722746" y="4311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5722746" y="43113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5821679" y="4354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5821679" y="4354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5873369" y="4379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5873369" y="4379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5950839" y="4401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5950839" y="4401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5998083" y="4407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5998083" y="4407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041135" y="4433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041135" y="4433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054090" y="444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054090" y="444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109970" y="4481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109970" y="4481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135751" y="4522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135751" y="4522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217539" y="4533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217539" y="4533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320790" y="4552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320790" y="4552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350889" y="4597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350889" y="4597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402451" y="4602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402451" y="4602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540118" y="4613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540118" y="4613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557391" y="4624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6557391" y="4624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591807" y="4658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591807" y="46582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630543" y="4664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630543" y="46648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755256" y="4677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755256" y="4677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781038" y="47688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781038" y="47688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832727" y="2474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6832727" y="2474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7237094" y="2473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7237094" y="2473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 txBox="1"/>
          <p:nvPr/>
        </p:nvSpPr>
        <p:spPr>
          <a:xfrm>
            <a:off x="1181227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5025800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5" name="object 1025"/>
          <p:cNvSpPr txBox="1"/>
          <p:nvPr/>
        </p:nvSpPr>
        <p:spPr>
          <a:xfrm>
            <a:off x="2041651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6" name="object 1026"/>
          <p:cNvSpPr txBox="1"/>
          <p:nvPr/>
        </p:nvSpPr>
        <p:spPr>
          <a:xfrm>
            <a:off x="290207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7" name="object 1027"/>
          <p:cNvSpPr txBox="1"/>
          <p:nvPr/>
        </p:nvSpPr>
        <p:spPr>
          <a:xfrm>
            <a:off x="376250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8" name="object 1028"/>
          <p:cNvSpPr txBox="1"/>
          <p:nvPr/>
        </p:nvSpPr>
        <p:spPr>
          <a:xfrm>
            <a:off x="4622927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9" name="object 1029"/>
          <p:cNvSpPr txBox="1"/>
          <p:nvPr/>
        </p:nvSpPr>
        <p:spPr>
          <a:xfrm>
            <a:off x="548322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0" name="object 1030"/>
          <p:cNvSpPr txBox="1"/>
          <p:nvPr/>
        </p:nvSpPr>
        <p:spPr>
          <a:xfrm>
            <a:off x="634365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1" name="object 1031"/>
          <p:cNvSpPr txBox="1"/>
          <p:nvPr/>
        </p:nvSpPr>
        <p:spPr>
          <a:xfrm>
            <a:off x="720407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2" name="object 1032"/>
          <p:cNvSpPr/>
          <p:nvPr/>
        </p:nvSpPr>
        <p:spPr>
          <a:xfrm>
            <a:off x="822960" y="4355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 txBox="1"/>
          <p:nvPr/>
        </p:nvSpPr>
        <p:spPr>
          <a:xfrm>
            <a:off x="594230" y="490127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4" name="object 1034"/>
          <p:cNvSpPr txBox="1"/>
          <p:nvPr/>
        </p:nvSpPr>
        <p:spPr>
          <a:xfrm>
            <a:off x="594230" y="426329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5" name="object 1035"/>
          <p:cNvSpPr txBox="1"/>
          <p:nvPr/>
        </p:nvSpPr>
        <p:spPr>
          <a:xfrm>
            <a:off x="594230" y="359185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6" name="object 1036"/>
          <p:cNvSpPr txBox="1"/>
          <p:nvPr/>
        </p:nvSpPr>
        <p:spPr>
          <a:xfrm>
            <a:off x="594230" y="292052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7" name="object 1037"/>
          <p:cNvSpPr txBox="1"/>
          <p:nvPr/>
        </p:nvSpPr>
        <p:spPr>
          <a:xfrm>
            <a:off x="594230" y="224907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8" name="object 103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ZNF232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94360" marR="5867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5025740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8.7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40" name="object 104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041" name="object 1041"/>
          <p:cNvSpPr/>
          <p:nvPr/>
        </p:nvSpPr>
        <p:spPr>
          <a:xfrm>
            <a:off x="3988942" y="4207002"/>
            <a:ext cx="3509645" cy="289560"/>
          </a:xfrm>
          <a:custGeom>
            <a:avLst/>
            <a:gdLst/>
            <a:ahLst/>
            <a:cxnLst/>
            <a:rect l="l" t="t" r="r" b="b"/>
            <a:pathLst>
              <a:path w="3509645" h="289560">
                <a:moveTo>
                  <a:pt x="0" y="289433"/>
                </a:moveTo>
                <a:lnTo>
                  <a:pt x="3509137" y="289433"/>
                </a:lnTo>
                <a:lnTo>
                  <a:pt x="3509137" y="0"/>
                </a:lnTo>
                <a:lnTo>
                  <a:pt x="0" y="0"/>
                </a:lnTo>
                <a:lnTo>
                  <a:pt x="0" y="28943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 txBox="1"/>
          <p:nvPr/>
        </p:nvSpPr>
        <p:spPr>
          <a:xfrm>
            <a:off x="5972683" y="429793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3" name="object 1043"/>
          <p:cNvSpPr/>
          <p:nvPr/>
        </p:nvSpPr>
        <p:spPr>
          <a:xfrm>
            <a:off x="3446907" y="3628135"/>
            <a:ext cx="537845" cy="289560"/>
          </a:xfrm>
          <a:custGeom>
            <a:avLst/>
            <a:gdLst/>
            <a:ahLst/>
            <a:cxnLst/>
            <a:rect l="l" t="t" r="r" b="b"/>
            <a:pathLst>
              <a:path w="537845" h="289560">
                <a:moveTo>
                  <a:pt x="0" y="289432"/>
                </a:moveTo>
                <a:lnTo>
                  <a:pt x="537717" y="289432"/>
                </a:lnTo>
                <a:lnTo>
                  <a:pt x="537717" y="0"/>
                </a:lnTo>
                <a:lnTo>
                  <a:pt x="0" y="0"/>
                </a:lnTo>
                <a:lnTo>
                  <a:pt x="0" y="2894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4" name="object 1044"/>
          <p:cNvSpPr txBox="1"/>
          <p:nvPr/>
        </p:nvSpPr>
        <p:spPr>
          <a:xfrm>
            <a:off x="3595115" y="372808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5" name="object 1045"/>
          <p:cNvSpPr/>
          <p:nvPr/>
        </p:nvSpPr>
        <p:spPr>
          <a:xfrm>
            <a:off x="3446907" y="3049270"/>
            <a:ext cx="537845" cy="289560"/>
          </a:xfrm>
          <a:custGeom>
            <a:avLst/>
            <a:gdLst/>
            <a:ahLst/>
            <a:cxnLst/>
            <a:rect l="l" t="t" r="r" b="b"/>
            <a:pathLst>
              <a:path w="537845" h="289560">
                <a:moveTo>
                  <a:pt x="0" y="289433"/>
                </a:moveTo>
                <a:lnTo>
                  <a:pt x="537717" y="289433"/>
                </a:lnTo>
                <a:lnTo>
                  <a:pt x="537717" y="0"/>
                </a:lnTo>
                <a:lnTo>
                  <a:pt x="0" y="0"/>
                </a:lnTo>
                <a:lnTo>
                  <a:pt x="0" y="28943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6" name="object 1046"/>
          <p:cNvSpPr txBox="1"/>
          <p:nvPr/>
        </p:nvSpPr>
        <p:spPr>
          <a:xfrm>
            <a:off x="3621659" y="314248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7" name="object 1047"/>
          <p:cNvSpPr/>
          <p:nvPr/>
        </p:nvSpPr>
        <p:spPr>
          <a:xfrm>
            <a:off x="3446907" y="3338703"/>
            <a:ext cx="537845" cy="289560"/>
          </a:xfrm>
          <a:custGeom>
            <a:avLst/>
            <a:gdLst/>
            <a:ahLst/>
            <a:cxnLst/>
            <a:rect l="l" t="t" r="r" b="b"/>
            <a:pathLst>
              <a:path w="537845" h="289560">
                <a:moveTo>
                  <a:pt x="0" y="289433"/>
                </a:moveTo>
                <a:lnTo>
                  <a:pt x="537717" y="289433"/>
                </a:lnTo>
                <a:lnTo>
                  <a:pt x="537717" y="0"/>
                </a:lnTo>
                <a:lnTo>
                  <a:pt x="0" y="0"/>
                </a:lnTo>
                <a:lnTo>
                  <a:pt x="0" y="28943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8" name="object 1048"/>
          <p:cNvSpPr txBox="1"/>
          <p:nvPr/>
        </p:nvSpPr>
        <p:spPr>
          <a:xfrm>
            <a:off x="3539109" y="3434967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9" name="object 1049"/>
          <p:cNvSpPr/>
          <p:nvPr/>
        </p:nvSpPr>
        <p:spPr>
          <a:xfrm>
            <a:off x="914400" y="2759836"/>
            <a:ext cx="2528570" cy="289560"/>
          </a:xfrm>
          <a:custGeom>
            <a:avLst/>
            <a:gdLst/>
            <a:ahLst/>
            <a:cxnLst/>
            <a:rect l="l" t="t" r="r" b="b"/>
            <a:pathLst>
              <a:path w="2528570" h="289560">
                <a:moveTo>
                  <a:pt x="0" y="289433"/>
                </a:moveTo>
                <a:lnTo>
                  <a:pt x="2528189" y="289433"/>
                </a:lnTo>
                <a:lnTo>
                  <a:pt x="2528189" y="0"/>
                </a:lnTo>
                <a:lnTo>
                  <a:pt x="0" y="0"/>
                </a:lnTo>
                <a:lnTo>
                  <a:pt x="0" y="28943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0" name="object 1050"/>
          <p:cNvSpPr txBox="1"/>
          <p:nvPr/>
        </p:nvSpPr>
        <p:spPr>
          <a:xfrm>
            <a:off x="1050289" y="286003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52" name="object 105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051" name="object 105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080261" y="5486400"/>
            <a:ext cx="6236335" cy="0"/>
          </a:xfrm>
          <a:custGeom>
            <a:avLst/>
            <a:gdLst/>
            <a:ahLst/>
            <a:cxnLst/>
            <a:rect l="l" t="t" r="r" b="b"/>
            <a:pathLst>
              <a:path w="6236334">
                <a:moveTo>
                  <a:pt x="0" y="0"/>
                </a:moveTo>
                <a:lnTo>
                  <a:pt x="62363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802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196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1589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1984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2378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772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3165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914400" y="2511044"/>
            <a:ext cx="0" cy="2386330"/>
          </a:xfrm>
          <a:custGeom>
            <a:avLst/>
            <a:gdLst/>
            <a:ahLst/>
            <a:cxnLst/>
            <a:rect l="l" t="t" r="r" b="b"/>
            <a:pathLst>
              <a:path h="2386329">
                <a:moveTo>
                  <a:pt x="0" y="0"/>
                </a:moveTo>
                <a:lnTo>
                  <a:pt x="0" y="238582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22960" y="489686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4101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3306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2511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49603" y="4715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49603" y="4724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153477" y="4724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78330" y="4452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78330" y="4461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382204" y="4461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87424" y="4329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87424" y="4338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91297" y="4338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700529" y="4096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00529" y="4105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04403" y="4105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14829" y="3977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14829" y="3986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18703" y="3986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919541" y="2047557"/>
            <a:ext cx="3892550" cy="227825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54469" y="2773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54469" y="2781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58343" y="2781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85711" y="2788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85711" y="2796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89458" y="279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95998" y="2793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5998" y="2802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99872" y="2801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11619" y="2801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11619" y="2809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5493" y="2809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8769" y="2830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68769" y="2839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72643" y="2839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89597" y="2841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89597" y="2850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93344" y="2849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751955" y="2875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755828" y="2883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923405" y="2972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927278" y="2981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959854" y="2994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963600" y="3002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022210" y="3031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025957" y="3040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043039" y="3044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046785" y="305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04075" y="3143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204075" y="3151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207948" y="3151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230109" y="3159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230109" y="3172586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9" y="0"/>
                </a:lnTo>
              </a:path>
            </a:pathLst>
          </a:custGeom>
          <a:ln w="1917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233856" y="3167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245604" y="3168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249477" y="3177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58239" y="4094734"/>
            <a:ext cx="0" cy="1259840"/>
          </a:xfrm>
          <a:custGeom>
            <a:avLst/>
            <a:gdLst/>
            <a:ahLst/>
            <a:cxnLst/>
            <a:rect l="l" t="t" r="r" b="b"/>
            <a:pathLst>
              <a:path h="1259839">
                <a:moveTo>
                  <a:pt x="0" y="12595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066800" y="4094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386966" y="3872357"/>
            <a:ext cx="0" cy="1178560"/>
          </a:xfrm>
          <a:custGeom>
            <a:avLst/>
            <a:gdLst/>
            <a:ahLst/>
            <a:cxnLst/>
            <a:rect l="l" t="t" r="r" b="b"/>
            <a:pathLst>
              <a:path h="1178560">
                <a:moveTo>
                  <a:pt x="0" y="1178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295527" y="5050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295527" y="3872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496060" y="3765550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11451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04619" y="49107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04619" y="3765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709166" y="3559047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10922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617725" y="4651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617725" y="35590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823466" y="3450844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07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732026" y="45215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732026" y="34508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106167" y="3124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563106" y="2245741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9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471665" y="2245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594220" y="2259710"/>
            <a:ext cx="0" cy="855344"/>
          </a:xfrm>
          <a:custGeom>
            <a:avLst/>
            <a:gdLst/>
            <a:ahLst/>
            <a:cxnLst/>
            <a:rect l="l" t="t" r="r" b="b"/>
            <a:pathLst>
              <a:path h="855344">
                <a:moveTo>
                  <a:pt x="0" y="0"/>
                </a:moveTo>
                <a:lnTo>
                  <a:pt x="0" y="855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502781" y="2259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604634" y="2264410"/>
            <a:ext cx="0" cy="850900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0"/>
                </a:moveTo>
                <a:lnTo>
                  <a:pt x="0" y="850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513194" y="2264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620256" y="2271522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528816" y="22715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677406" y="2298192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4">
                <a:moveTo>
                  <a:pt x="0" y="0"/>
                </a:moveTo>
                <a:lnTo>
                  <a:pt x="0" y="816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585966" y="3379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585966" y="2298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698106" y="2308098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6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93344" y="3387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06667" y="3391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06667" y="2308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760591" y="2338323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760591" y="311492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3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669151" y="3428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669151" y="2338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932041" y="2424302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32041" y="3114929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0"/>
                </a:moveTo>
                <a:lnTo>
                  <a:pt x="0" y="423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840601" y="3538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840601" y="2424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968363" y="2442845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968363" y="3114929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7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876922" y="35628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876922" y="2442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030719" y="2474848"/>
            <a:ext cx="0" cy="372110"/>
          </a:xfrm>
          <a:custGeom>
            <a:avLst/>
            <a:gdLst/>
            <a:ahLst/>
            <a:cxnLst/>
            <a:rect l="l" t="t" r="r" b="b"/>
            <a:pathLst>
              <a:path h="372110">
                <a:moveTo>
                  <a:pt x="0" y="0"/>
                </a:moveTo>
                <a:lnTo>
                  <a:pt x="0" y="3718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30719" y="3114929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939280" y="3605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939280" y="2474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051547" y="2485517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051547" y="3114929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5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960107" y="3620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960107" y="2485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212710" y="2567813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12710" y="3114929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21270" y="3735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21270" y="2567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38618" y="2580894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38618" y="3114929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0"/>
                </a:moveTo>
                <a:lnTo>
                  <a:pt x="0" y="639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147179" y="3754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147179" y="25808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54240" y="2588767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4">
                <a:moveTo>
                  <a:pt x="0" y="0"/>
                </a:moveTo>
                <a:lnTo>
                  <a:pt x="0" y="257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254240" y="3114929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162800" y="37661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7162800" y="2588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498080" y="2712592"/>
            <a:ext cx="0" cy="1878330"/>
          </a:xfrm>
          <a:custGeom>
            <a:avLst/>
            <a:gdLst/>
            <a:ahLst/>
            <a:cxnLst/>
            <a:rect l="l" t="t" r="r" b="b"/>
            <a:pathLst>
              <a:path h="1878329">
                <a:moveTo>
                  <a:pt x="0" y="18778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498080" y="45904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498080" y="4322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498080" y="40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498080" y="3785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98080" y="3517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498080" y="3249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498080" y="2980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498080" y="2712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 txBox="1"/>
          <p:nvPr/>
        </p:nvSpPr>
        <p:spPr>
          <a:xfrm>
            <a:off x="7668259" y="4262371"/>
            <a:ext cx="1165860" cy="408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11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41" name="object 341"/>
          <p:cNvSpPr txBox="1"/>
          <p:nvPr/>
        </p:nvSpPr>
        <p:spPr>
          <a:xfrm>
            <a:off x="7668259" y="399414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2" name="object 342"/>
          <p:cNvSpPr txBox="1"/>
          <p:nvPr/>
        </p:nvSpPr>
        <p:spPr>
          <a:xfrm>
            <a:off x="7668259" y="3457699"/>
            <a:ext cx="517525" cy="408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11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43" name="object 343"/>
          <p:cNvSpPr txBox="1"/>
          <p:nvPr/>
        </p:nvSpPr>
        <p:spPr>
          <a:xfrm>
            <a:off x="7668259" y="318934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4" name="object 344"/>
          <p:cNvSpPr txBox="1"/>
          <p:nvPr/>
        </p:nvSpPr>
        <p:spPr>
          <a:xfrm>
            <a:off x="7668259" y="292112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5" name="object 345"/>
          <p:cNvSpPr txBox="1"/>
          <p:nvPr/>
        </p:nvSpPr>
        <p:spPr>
          <a:xfrm>
            <a:off x="7668259" y="265290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1141094" y="4707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141094" y="4707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369822" y="4444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369822" y="4444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478914" y="4320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478914" y="4320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692020" y="408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692020" y="408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806320" y="3969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806320" y="3969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545960" y="2764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545960" y="2764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577076" y="2779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577076" y="2779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587490" y="2784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587490" y="2784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603110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603110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660260" y="2821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660260" y="2821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680961" y="2832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680961" y="2832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743445" y="2866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743445" y="2866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914895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914895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951218" y="2985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951218" y="2985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013575" y="3023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013575" y="3023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034403" y="3035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034403" y="3035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195566" y="3134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195566" y="3134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221473" y="3150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221473" y="3150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237094" y="3160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237094" y="3160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 txBox="1"/>
          <p:nvPr/>
        </p:nvSpPr>
        <p:spPr>
          <a:xfrm>
            <a:off x="81343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5" name="object 385"/>
          <p:cNvSpPr txBox="1"/>
          <p:nvPr/>
        </p:nvSpPr>
        <p:spPr>
          <a:xfrm>
            <a:off x="18528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6" name="object 386"/>
          <p:cNvSpPr txBox="1"/>
          <p:nvPr/>
        </p:nvSpPr>
        <p:spPr>
          <a:xfrm>
            <a:off x="28921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7" name="object 387"/>
          <p:cNvSpPr txBox="1"/>
          <p:nvPr/>
        </p:nvSpPr>
        <p:spPr>
          <a:xfrm>
            <a:off x="393153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8" name="object 388"/>
          <p:cNvSpPr txBox="1"/>
          <p:nvPr/>
        </p:nvSpPr>
        <p:spPr>
          <a:xfrm>
            <a:off x="497090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89" name="object 389"/>
          <p:cNvSpPr txBox="1"/>
          <p:nvPr/>
        </p:nvSpPr>
        <p:spPr>
          <a:xfrm>
            <a:off x="60102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0" name="object 390"/>
          <p:cNvSpPr txBox="1"/>
          <p:nvPr/>
        </p:nvSpPr>
        <p:spPr>
          <a:xfrm>
            <a:off x="704964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1" name="object 391"/>
          <p:cNvSpPr txBox="1"/>
          <p:nvPr/>
        </p:nvSpPr>
        <p:spPr>
          <a:xfrm>
            <a:off x="594230" y="48048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2" name="object 392"/>
          <p:cNvSpPr txBox="1"/>
          <p:nvPr/>
        </p:nvSpPr>
        <p:spPr>
          <a:xfrm>
            <a:off x="594230" y="40094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93" name="object 393"/>
          <p:cNvSpPr txBox="1"/>
          <p:nvPr/>
        </p:nvSpPr>
        <p:spPr>
          <a:xfrm>
            <a:off x="594230" y="321415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94" name="object 394"/>
          <p:cNvSpPr txBox="1"/>
          <p:nvPr/>
        </p:nvSpPr>
        <p:spPr>
          <a:xfrm>
            <a:off x="594230" y="241887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ARD6G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77917415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397" name="object 39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98" name="object 398"/>
          <p:cNvSpPr txBox="1"/>
          <p:nvPr/>
        </p:nvSpPr>
        <p:spPr>
          <a:xfrm>
            <a:off x="2400300" y="3919728"/>
            <a:ext cx="4339590" cy="26860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914400" y="3114929"/>
            <a:ext cx="5825490" cy="268605"/>
          </a:xfrm>
          <a:custGeom>
            <a:avLst/>
            <a:gdLst/>
            <a:ahLst/>
            <a:cxnLst/>
            <a:rect l="l" t="t" r="r" b="b"/>
            <a:pathLst>
              <a:path w="5825490" h="268604">
                <a:moveTo>
                  <a:pt x="0" y="268224"/>
                </a:moveTo>
                <a:lnTo>
                  <a:pt x="5825362" y="268224"/>
                </a:lnTo>
                <a:lnTo>
                  <a:pt x="5825362" y="0"/>
                </a:lnTo>
                <a:lnTo>
                  <a:pt x="0" y="0"/>
                </a:lnTo>
                <a:lnTo>
                  <a:pt x="0" y="2682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 txBox="1"/>
          <p:nvPr/>
        </p:nvSpPr>
        <p:spPr>
          <a:xfrm>
            <a:off x="1064133" y="319760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6744969" y="2846704"/>
            <a:ext cx="753110" cy="268605"/>
          </a:xfrm>
          <a:custGeom>
            <a:avLst/>
            <a:gdLst/>
            <a:ahLst/>
            <a:cxnLst/>
            <a:rect l="l" t="t" r="r" b="b"/>
            <a:pathLst>
              <a:path w="753109" h="268605">
                <a:moveTo>
                  <a:pt x="0" y="268224"/>
                </a:moveTo>
                <a:lnTo>
                  <a:pt x="753109" y="268224"/>
                </a:lnTo>
                <a:lnTo>
                  <a:pt x="753110" y="0"/>
                </a:lnTo>
                <a:lnTo>
                  <a:pt x="0" y="0"/>
                </a:lnTo>
                <a:lnTo>
                  <a:pt x="0" y="26822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 txBox="1"/>
          <p:nvPr/>
        </p:nvSpPr>
        <p:spPr>
          <a:xfrm>
            <a:off x="7146290" y="293623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05" name="object 40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03" name="object 403"/>
          <p:cNvSpPr txBox="1"/>
          <p:nvPr/>
        </p:nvSpPr>
        <p:spPr>
          <a:xfrm>
            <a:off x="914400" y="2578480"/>
            <a:ext cx="1480820" cy="26860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187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187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3988" y="3166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3988" y="3166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94308" y="3150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94308" y="3150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2446" y="3082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82446" y="3082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89303" y="3077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89303" y="3077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48688" y="2958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48688" y="2958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61096" y="2598991"/>
            <a:ext cx="1172210" cy="24282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992247" y="297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992247" y="297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114294" y="3102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114294" y="3102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172079" y="316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172079" y="316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188970" y="3184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188970" y="3184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77234" y="3285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277234" y="3285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290696" y="3301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290696" y="3301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426459" y="3466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426459" y="3466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60369" y="350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460369" y="3508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565525" y="364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65525" y="364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711447" y="3827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711447" y="3827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955669" y="4131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955669" y="4131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996309" y="4180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996309" y="4180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098163" y="4298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098163" y="4298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152391" y="4359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152391" y="4359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172711" y="4381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172711" y="4381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196460" y="4406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196460" y="4406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311903" y="4523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311903" y="4523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447540" y="4645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447540" y="4645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464558" y="4659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464558" y="4659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556125" y="4727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556125" y="4727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562855" y="473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562855" y="473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742688" y="4833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742688" y="4833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749419" y="4836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3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749419" y="4836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881753" y="4878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881753" y="4878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905502" y="48831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905502" y="48831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993640" y="4893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993640" y="4893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014086" y="489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14086" y="489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95494" y="4892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095494" y="4892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268467" y="486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268467" y="486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353303" y="4830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353303" y="4830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444871" y="4788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444871" y="4788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451602" y="4785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451602" y="4785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465190" y="4778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465190" y="4778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512689" y="4752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512689" y="4752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550027" y="47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550027" y="47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712840" y="4615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712840" y="4615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153911" y="418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153911" y="418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96405" y="4019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296405" y="4019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303136" y="4010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303136" y="4010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309867" y="4002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309867" y="4002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340475" y="39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340475" y="39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438772" y="3838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438772" y="3838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516878" y="373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516878" y="373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557518" y="3680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557518" y="3680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622033" y="3591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622033" y="3591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628765" y="3582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628765" y="3582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693281" y="349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693281" y="349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923913" y="315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923913" y="315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930770" y="3148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930770" y="3148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215631" y="2723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215631" y="2723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242809" y="2682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242809" y="2682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2450719" y="5486400"/>
            <a:ext cx="3392804" cy="0"/>
          </a:xfrm>
          <a:custGeom>
            <a:avLst/>
            <a:gdLst/>
            <a:ahLst/>
            <a:cxnLst/>
            <a:rect l="l" t="t" r="r" b="b"/>
            <a:pathLst>
              <a:path w="3392804">
                <a:moveTo>
                  <a:pt x="0" y="0"/>
                </a:moveTo>
                <a:lnTo>
                  <a:pt x="339229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24507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14693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8430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914400" y="2220086"/>
            <a:ext cx="0" cy="3123565"/>
          </a:xfrm>
          <a:custGeom>
            <a:avLst/>
            <a:gdLst/>
            <a:ahLst/>
            <a:cxnLst/>
            <a:rect l="l" t="t" r="r" b="b"/>
            <a:pathLst>
              <a:path h="3123565">
                <a:moveTo>
                  <a:pt x="0" y="0"/>
                </a:moveTo>
                <a:lnTo>
                  <a:pt x="0" y="312318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22960" y="53432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22960" y="4718684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22960" y="40939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822960" y="34693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822960" y="28448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22960" y="22200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149730" y="31904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149730" y="3199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153477" y="3199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176782" y="3169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176782" y="3170047"/>
            <a:ext cx="37465" cy="0"/>
          </a:xfrm>
          <a:custGeom>
            <a:avLst/>
            <a:gdLst/>
            <a:ahLst/>
            <a:cxnLst/>
            <a:rect l="l" t="t" r="r" b="b"/>
            <a:pathLst>
              <a:path w="37465">
                <a:moveTo>
                  <a:pt x="0" y="0"/>
                </a:moveTo>
                <a:lnTo>
                  <a:pt x="37465" y="0"/>
                </a:lnTo>
              </a:path>
            </a:pathLst>
          </a:custGeom>
          <a:ln w="252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180655" y="3177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197102" y="3153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200975" y="31622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285366" y="30855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285366" y="3094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289113" y="3094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292097" y="3080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292097" y="30890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295971" y="3088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451610" y="2961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51610" y="2970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455356" y="2970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81086" y="2148522"/>
            <a:ext cx="2092071" cy="183438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568446" y="36442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572192" y="36528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714241" y="3830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714241" y="3838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718115" y="3838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958463" y="41346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958463" y="4143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962336" y="41431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999229" y="4183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999229" y="41920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002976" y="419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100957" y="4301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100957" y="4310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104830" y="4310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155313" y="43620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155313" y="43707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159059" y="43706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175633" y="43842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175633" y="4392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179379" y="43928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199382" y="4409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199382" y="4418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203128" y="4418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314697" y="4526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314697" y="4535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318571" y="4535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450334" y="46483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450334" y="4663884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233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454207" y="4656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467352" y="4662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471225" y="4670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558919" y="47308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558919" y="47393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562792" y="47394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565777" y="4735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565777" y="47440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569523" y="47441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745482" y="48362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745482" y="4844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749355" y="48448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752340" y="48390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752340" y="48477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756086" y="48476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884673" y="4881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884673" y="48897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888420" y="4889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908296" y="4886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908296" y="48945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912169" y="48946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996560" y="48967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996560" y="4905819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464" y="0"/>
                </a:lnTo>
              </a:path>
            </a:pathLst>
          </a:custGeom>
          <a:ln w="104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000307" y="49053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016880" y="48977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020754" y="49063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098288" y="48958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098288" y="49043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102161" y="49044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271389" y="4862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271389" y="48714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275135" y="4871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356097" y="4833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356097" y="4841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359971" y="4841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447791" y="4791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447791" y="4794948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465" y="0"/>
                </a:lnTo>
              </a:path>
            </a:pathLst>
          </a:custGeom>
          <a:ln w="2006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451538" y="48002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454522" y="4788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454522" y="47967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458269" y="4796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468111" y="47811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471858" y="47897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515609" y="4754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515609" y="47635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519356" y="4763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552947" y="47325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552947" y="47411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556694" y="47411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715761" y="4618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715761" y="46269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719508" y="4626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156705" y="4190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156705" y="4199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160579" y="41994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299200" y="4022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299200" y="4030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303073" y="4030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306058" y="40138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306058" y="40223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309804" y="4022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312789" y="4005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312789" y="40139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316535" y="4014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343269" y="3967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43269" y="3975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47142" y="3976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441694" y="3841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441694" y="3850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445440" y="3850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519671" y="3738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19671" y="37468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523545" y="3746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560439" y="36832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560439" y="36918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564185" y="36918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24828" y="3594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24828" y="36033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28701" y="3603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31685" y="35853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31685" y="35939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635432" y="35939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696075" y="3495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696075" y="3503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699948" y="35037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926833" y="3161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930580" y="31702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933565" y="3151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937438" y="3160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218553" y="2726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218553" y="27345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222299" y="2734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245731" y="2685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245731" y="26937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249477" y="2693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158239" y="2544698"/>
            <a:ext cx="0" cy="1308735"/>
          </a:xfrm>
          <a:custGeom>
            <a:avLst/>
            <a:gdLst/>
            <a:ahLst/>
            <a:cxnLst/>
            <a:rect l="l" t="t" r="r" b="b"/>
            <a:pathLst>
              <a:path h="1308735">
                <a:moveTo>
                  <a:pt x="0" y="13086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066800" y="38533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066800" y="25446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185417" y="2533776"/>
            <a:ext cx="0" cy="1288415"/>
          </a:xfrm>
          <a:custGeom>
            <a:avLst/>
            <a:gdLst/>
            <a:ahLst/>
            <a:cxnLst/>
            <a:rect l="l" t="t" r="r" b="b"/>
            <a:pathLst>
              <a:path h="1288414">
                <a:moveTo>
                  <a:pt x="0" y="12884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093977" y="38221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093977" y="2533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205738" y="2525522"/>
            <a:ext cx="0" cy="1273810"/>
          </a:xfrm>
          <a:custGeom>
            <a:avLst/>
            <a:gdLst/>
            <a:ahLst/>
            <a:cxnLst/>
            <a:rect l="l" t="t" r="r" b="b"/>
            <a:pathLst>
              <a:path h="1273810">
                <a:moveTo>
                  <a:pt x="0" y="12733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114297" y="3798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114297" y="25255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293875" y="2488819"/>
            <a:ext cx="0" cy="1210945"/>
          </a:xfrm>
          <a:custGeom>
            <a:avLst/>
            <a:gdLst/>
            <a:ahLst/>
            <a:cxnLst/>
            <a:rect l="l" t="t" r="r" b="b"/>
            <a:pathLst>
              <a:path h="1210945">
                <a:moveTo>
                  <a:pt x="0" y="12108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202436" y="369589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737" y="0"/>
                </a:lnTo>
              </a:path>
            </a:pathLst>
          </a:custGeom>
          <a:ln w="17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202436" y="248735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737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300733" y="2485898"/>
            <a:ext cx="0" cy="1206500"/>
          </a:xfrm>
          <a:custGeom>
            <a:avLst/>
            <a:gdLst/>
            <a:ahLst/>
            <a:cxnLst/>
            <a:rect l="l" t="t" r="r" b="b"/>
            <a:pathLst>
              <a:path h="1206500">
                <a:moveTo>
                  <a:pt x="0" y="12062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460119" y="2416936"/>
            <a:ext cx="0" cy="1106805"/>
          </a:xfrm>
          <a:custGeom>
            <a:avLst/>
            <a:gdLst/>
            <a:ahLst/>
            <a:cxnLst/>
            <a:rect l="l" t="t" r="r" b="b"/>
            <a:pathLst>
              <a:path h="1106804">
                <a:moveTo>
                  <a:pt x="0" y="11065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368678" y="3523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368678" y="24169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576954" y="3760723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6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485515" y="41067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722878" y="3760723"/>
            <a:ext cx="0" cy="527050"/>
          </a:xfrm>
          <a:custGeom>
            <a:avLst/>
            <a:gdLst/>
            <a:ahLst/>
            <a:cxnLst/>
            <a:rect l="l" t="t" r="r" b="b"/>
            <a:pathLst>
              <a:path h="527050">
                <a:moveTo>
                  <a:pt x="0" y="0"/>
                </a:moveTo>
                <a:lnTo>
                  <a:pt x="0" y="526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631438" y="4287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967098" y="3760723"/>
            <a:ext cx="0" cy="826135"/>
          </a:xfrm>
          <a:custGeom>
            <a:avLst/>
            <a:gdLst/>
            <a:ahLst/>
            <a:cxnLst/>
            <a:rect l="l" t="t" r="r" b="b"/>
            <a:pathLst>
              <a:path h="826135">
                <a:moveTo>
                  <a:pt x="0" y="0"/>
                </a:moveTo>
                <a:lnTo>
                  <a:pt x="0" y="825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875659" y="45864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007739" y="3749166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8855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916298" y="4634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916298" y="37491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109592" y="3868292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8839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018153" y="47522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018153" y="38682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163821" y="3928998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8834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072382" y="4812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072382" y="3928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184141" y="3951096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8835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092702" y="48346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092702" y="3951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207890" y="3976496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8835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116451" y="48600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116451" y="3976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323334" y="4093083"/>
            <a:ext cx="0" cy="884555"/>
          </a:xfrm>
          <a:custGeom>
            <a:avLst/>
            <a:gdLst/>
            <a:ahLst/>
            <a:cxnLst/>
            <a:rect l="l" t="t" r="r" b="b"/>
            <a:pathLst>
              <a:path h="884554">
                <a:moveTo>
                  <a:pt x="0" y="8845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231894" y="49776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231894" y="40930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458970" y="4213352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8872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367529" y="5100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367529" y="4213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475988" y="4226940"/>
            <a:ext cx="0" cy="887730"/>
          </a:xfrm>
          <a:custGeom>
            <a:avLst/>
            <a:gdLst/>
            <a:ahLst/>
            <a:cxnLst/>
            <a:rect l="l" t="t" r="r" b="b"/>
            <a:pathLst>
              <a:path h="887729">
                <a:moveTo>
                  <a:pt x="0" y="8876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384547" y="51145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384547" y="4226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567554" y="4294504"/>
            <a:ext cx="0" cy="890269"/>
          </a:xfrm>
          <a:custGeom>
            <a:avLst/>
            <a:gdLst/>
            <a:ahLst/>
            <a:cxnLst/>
            <a:rect l="l" t="t" r="r" b="b"/>
            <a:pathLst>
              <a:path h="890270">
                <a:moveTo>
                  <a:pt x="0" y="8898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476115" y="5186743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476115" y="429679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574285" y="4299077"/>
            <a:ext cx="0" cy="890269"/>
          </a:xfrm>
          <a:custGeom>
            <a:avLst/>
            <a:gdLst/>
            <a:ahLst/>
            <a:cxnLst/>
            <a:rect l="l" t="t" r="r" b="b"/>
            <a:pathLst>
              <a:path h="890270">
                <a:moveTo>
                  <a:pt x="0" y="8900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754117" y="4397755"/>
            <a:ext cx="0" cy="894080"/>
          </a:xfrm>
          <a:custGeom>
            <a:avLst/>
            <a:gdLst/>
            <a:ahLst/>
            <a:cxnLst/>
            <a:rect l="l" t="t" r="r" b="b"/>
            <a:pathLst>
              <a:path h="894079">
                <a:moveTo>
                  <a:pt x="0" y="8940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662678" y="5293296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24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662678" y="4399153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760848" y="4400550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8942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893183" y="4441825"/>
            <a:ext cx="0" cy="895985"/>
          </a:xfrm>
          <a:custGeom>
            <a:avLst/>
            <a:gdLst/>
            <a:ahLst/>
            <a:cxnLst/>
            <a:rect l="l" t="t" r="r" b="b"/>
            <a:pathLst>
              <a:path h="895985">
                <a:moveTo>
                  <a:pt x="0" y="8958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801742" y="5337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801742" y="44418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916932" y="4446651"/>
            <a:ext cx="0" cy="895985"/>
          </a:xfrm>
          <a:custGeom>
            <a:avLst/>
            <a:gdLst/>
            <a:ahLst/>
            <a:cxnLst/>
            <a:rect l="l" t="t" r="r" b="b"/>
            <a:pathLst>
              <a:path h="895985">
                <a:moveTo>
                  <a:pt x="0" y="8958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825491" y="5347334"/>
            <a:ext cx="373380" cy="0"/>
          </a:xfrm>
          <a:custGeom>
            <a:avLst/>
            <a:gdLst/>
            <a:ahLst/>
            <a:cxnLst/>
            <a:rect l="l" t="t" r="r" b="b"/>
            <a:pathLst>
              <a:path w="373379">
                <a:moveTo>
                  <a:pt x="0" y="0"/>
                </a:moveTo>
                <a:lnTo>
                  <a:pt x="372872" y="0"/>
                </a:lnTo>
              </a:path>
            </a:pathLst>
          </a:custGeom>
          <a:ln w="1917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825491" y="4451603"/>
            <a:ext cx="373380" cy="0"/>
          </a:xfrm>
          <a:custGeom>
            <a:avLst/>
            <a:gdLst/>
            <a:ahLst/>
            <a:cxnLst/>
            <a:rect l="l" t="t" r="r" b="b"/>
            <a:pathLst>
              <a:path w="373379">
                <a:moveTo>
                  <a:pt x="0" y="0"/>
                </a:moveTo>
                <a:lnTo>
                  <a:pt x="372872" y="0"/>
                </a:lnTo>
              </a:path>
            </a:pathLst>
          </a:custGeom>
          <a:ln w="194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005070" y="4457319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8961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913629" y="5353875"/>
            <a:ext cx="203835" cy="0"/>
          </a:xfrm>
          <a:custGeom>
            <a:avLst/>
            <a:gdLst/>
            <a:ahLst/>
            <a:cxnLst/>
            <a:rect l="l" t="t" r="r" b="b"/>
            <a:pathLst>
              <a:path w="203835">
                <a:moveTo>
                  <a:pt x="0" y="0"/>
                </a:moveTo>
                <a:lnTo>
                  <a:pt x="20332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913629" y="4457763"/>
            <a:ext cx="203835" cy="0"/>
          </a:xfrm>
          <a:custGeom>
            <a:avLst/>
            <a:gdLst/>
            <a:ahLst/>
            <a:cxnLst/>
            <a:rect l="l" t="t" r="r" b="b"/>
            <a:pathLst>
              <a:path w="203835">
                <a:moveTo>
                  <a:pt x="0" y="0"/>
                </a:moveTo>
                <a:lnTo>
                  <a:pt x="20332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025516" y="4458208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8961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106923" y="4456557"/>
            <a:ext cx="0" cy="895985"/>
          </a:xfrm>
          <a:custGeom>
            <a:avLst/>
            <a:gdLst/>
            <a:ahLst/>
            <a:cxnLst/>
            <a:rect l="l" t="t" r="r" b="b"/>
            <a:pathLst>
              <a:path h="895985">
                <a:moveTo>
                  <a:pt x="0" y="8956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279897" y="4424679"/>
            <a:ext cx="0" cy="894080"/>
          </a:xfrm>
          <a:custGeom>
            <a:avLst/>
            <a:gdLst/>
            <a:ahLst/>
            <a:cxnLst/>
            <a:rect l="l" t="t" r="r" b="b"/>
            <a:pathLst>
              <a:path h="894079">
                <a:moveTo>
                  <a:pt x="0" y="8935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188458" y="53182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188458" y="4424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364734" y="4395470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5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273294" y="5288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273294" y="4395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456301" y="4354448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8915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364860" y="524427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364860" y="435273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2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463032" y="4351020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8915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476621" y="4344034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8914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385180" y="52354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385180" y="4344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524119" y="4317872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8911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432678" y="52090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432678" y="4317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561457" y="4295647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8910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470016" y="5186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470016" y="4295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724271" y="4180585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8926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632830" y="50732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632830" y="4180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165341" y="3736340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9260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073902" y="4662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073902" y="37363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307835" y="3555872"/>
            <a:ext cx="0" cy="949960"/>
          </a:xfrm>
          <a:custGeom>
            <a:avLst/>
            <a:gdLst/>
            <a:ahLst/>
            <a:cxnLst/>
            <a:rect l="l" t="t" r="r" b="b"/>
            <a:pathLst>
              <a:path h="949960">
                <a:moveTo>
                  <a:pt x="0" y="9495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216396" y="450164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714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216396" y="355142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1841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314566" y="3546983"/>
            <a:ext cx="0" cy="951230"/>
          </a:xfrm>
          <a:custGeom>
            <a:avLst/>
            <a:gdLst/>
            <a:ahLst/>
            <a:cxnLst/>
            <a:rect l="l" t="t" r="r" b="b"/>
            <a:pathLst>
              <a:path h="951229">
                <a:moveTo>
                  <a:pt x="0" y="9508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321297" y="3537965"/>
            <a:ext cx="0" cy="952500"/>
          </a:xfrm>
          <a:custGeom>
            <a:avLst/>
            <a:gdLst/>
            <a:ahLst/>
            <a:cxnLst/>
            <a:rect l="l" t="t" r="r" b="b"/>
            <a:pathLst>
              <a:path h="952500">
                <a:moveTo>
                  <a:pt x="0" y="9521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229858" y="4490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229858" y="3537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351904" y="3496817"/>
            <a:ext cx="0" cy="958850"/>
          </a:xfrm>
          <a:custGeom>
            <a:avLst/>
            <a:gdLst/>
            <a:ahLst/>
            <a:cxnLst/>
            <a:rect l="l" t="t" r="r" b="b"/>
            <a:pathLst>
              <a:path h="958850">
                <a:moveTo>
                  <a:pt x="0" y="9583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260465" y="44551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260465" y="3496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450203" y="3359911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9804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358763" y="4340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358763" y="33599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528307" y="3246627"/>
            <a:ext cx="0" cy="1000760"/>
          </a:xfrm>
          <a:custGeom>
            <a:avLst/>
            <a:gdLst/>
            <a:ahLst/>
            <a:cxnLst/>
            <a:rect l="l" t="t" r="r" b="b"/>
            <a:pathLst>
              <a:path h="1000760">
                <a:moveTo>
                  <a:pt x="0" y="10005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436867" y="4247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436867" y="32466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568947" y="3185922"/>
            <a:ext cx="0" cy="1012190"/>
          </a:xfrm>
          <a:custGeom>
            <a:avLst/>
            <a:gdLst/>
            <a:ahLst/>
            <a:cxnLst/>
            <a:rect l="l" t="t" r="r" b="b"/>
            <a:pathLst>
              <a:path h="1012189">
                <a:moveTo>
                  <a:pt x="0" y="10118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477508" y="41977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477508" y="3185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633464" y="3187954"/>
            <a:ext cx="0" cy="930910"/>
          </a:xfrm>
          <a:custGeom>
            <a:avLst/>
            <a:gdLst/>
            <a:ahLst/>
            <a:cxnLst/>
            <a:rect l="l" t="t" r="r" b="b"/>
            <a:pathLst>
              <a:path h="930910">
                <a:moveTo>
                  <a:pt x="0" y="0"/>
                </a:moveTo>
                <a:lnTo>
                  <a:pt x="0" y="930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542023" y="4114736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610" y="0"/>
                </a:lnTo>
              </a:path>
            </a:pathLst>
          </a:custGeom>
          <a:ln w="177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640194" y="3187954"/>
            <a:ext cx="0" cy="922655"/>
          </a:xfrm>
          <a:custGeom>
            <a:avLst/>
            <a:gdLst/>
            <a:ahLst/>
            <a:cxnLst/>
            <a:rect l="l" t="t" r="r" b="b"/>
            <a:pathLst>
              <a:path h="922654">
                <a:moveTo>
                  <a:pt x="0" y="0"/>
                </a:moveTo>
                <a:lnTo>
                  <a:pt x="0" y="9226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704710" y="3187954"/>
            <a:ext cx="0" cy="843280"/>
          </a:xfrm>
          <a:custGeom>
            <a:avLst/>
            <a:gdLst/>
            <a:ahLst/>
            <a:cxnLst/>
            <a:rect l="l" t="t" r="r" b="b"/>
            <a:pathLst>
              <a:path h="843279">
                <a:moveTo>
                  <a:pt x="0" y="0"/>
                </a:moveTo>
                <a:lnTo>
                  <a:pt x="0" y="8427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613270" y="4030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935343" y="2600325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935343" y="3187954"/>
            <a:ext cx="0" cy="552450"/>
          </a:xfrm>
          <a:custGeom>
            <a:avLst/>
            <a:gdLst/>
            <a:ahLst/>
            <a:cxnLst/>
            <a:rect l="l" t="t" r="r" b="b"/>
            <a:pathLst>
              <a:path h="552450">
                <a:moveTo>
                  <a:pt x="0" y="0"/>
                </a:moveTo>
                <a:lnTo>
                  <a:pt x="0" y="552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843903" y="3735959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738" y="0"/>
                </a:lnTo>
              </a:path>
            </a:pathLst>
          </a:custGeom>
          <a:ln w="18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843903" y="26003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942201" y="2588895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5">
                <a:moveTo>
                  <a:pt x="0" y="0"/>
                </a:moveTo>
                <a:lnTo>
                  <a:pt x="0" y="3126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942201" y="3187954"/>
            <a:ext cx="0" cy="544195"/>
          </a:xfrm>
          <a:custGeom>
            <a:avLst/>
            <a:gdLst/>
            <a:ahLst/>
            <a:cxnLst/>
            <a:rect l="l" t="t" r="r" b="b"/>
            <a:pathLst>
              <a:path h="544195">
                <a:moveTo>
                  <a:pt x="0" y="0"/>
                </a:moveTo>
                <a:lnTo>
                  <a:pt x="0" y="543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850760" y="25888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227061" y="2099691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5">
                <a:moveTo>
                  <a:pt x="0" y="0"/>
                </a:moveTo>
                <a:lnTo>
                  <a:pt x="0" y="801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227061" y="3187954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135621" y="3369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135621" y="2099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254240" y="2052320"/>
            <a:ext cx="0" cy="849630"/>
          </a:xfrm>
          <a:custGeom>
            <a:avLst/>
            <a:gdLst/>
            <a:ahLst/>
            <a:cxnLst/>
            <a:rect l="l" t="t" r="r" b="b"/>
            <a:pathLst>
              <a:path h="849630">
                <a:moveTo>
                  <a:pt x="0" y="0"/>
                </a:moveTo>
                <a:lnTo>
                  <a:pt x="0" y="849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254240" y="3187954"/>
            <a:ext cx="0" cy="147320"/>
          </a:xfrm>
          <a:custGeom>
            <a:avLst/>
            <a:gdLst/>
            <a:ahLst/>
            <a:cxnLst/>
            <a:rect l="l" t="t" r="r" b="b"/>
            <a:pathLst>
              <a:path h="147320">
                <a:moveTo>
                  <a:pt x="0" y="0"/>
                </a:moveTo>
                <a:lnTo>
                  <a:pt x="0" y="147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162800" y="33351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7498080" y="2758313"/>
            <a:ext cx="0" cy="2005330"/>
          </a:xfrm>
          <a:custGeom>
            <a:avLst/>
            <a:gdLst/>
            <a:ahLst/>
            <a:cxnLst/>
            <a:rect l="l" t="t" r="r" b="b"/>
            <a:pathLst>
              <a:path h="2005329">
                <a:moveTo>
                  <a:pt x="0" y="20048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498080" y="4763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498080" y="4476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7498080" y="41903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7498080" y="3903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7498080" y="3617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498080" y="33310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498080" y="3044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498080" y="2758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 txBox="1"/>
          <p:nvPr/>
        </p:nvSpPr>
        <p:spPr>
          <a:xfrm>
            <a:off x="7668259" y="470344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09" name="object 409"/>
          <p:cNvSpPr txBox="1"/>
          <p:nvPr/>
        </p:nvSpPr>
        <p:spPr>
          <a:xfrm>
            <a:off x="7668259" y="4417057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10" name="object 410"/>
          <p:cNvSpPr txBox="1"/>
          <p:nvPr/>
        </p:nvSpPr>
        <p:spPr>
          <a:xfrm>
            <a:off x="7668259" y="3844287"/>
            <a:ext cx="743585" cy="4260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11" name="object 411"/>
          <p:cNvSpPr txBox="1"/>
          <p:nvPr/>
        </p:nvSpPr>
        <p:spPr>
          <a:xfrm>
            <a:off x="7668259" y="355790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12" name="object 412"/>
          <p:cNvSpPr txBox="1"/>
          <p:nvPr/>
        </p:nvSpPr>
        <p:spPr>
          <a:xfrm>
            <a:off x="7668259" y="3271390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13" name="object 413"/>
          <p:cNvSpPr txBox="1"/>
          <p:nvPr/>
        </p:nvSpPr>
        <p:spPr>
          <a:xfrm>
            <a:off x="7668259" y="298500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14" name="object 414"/>
          <p:cNvSpPr txBox="1"/>
          <p:nvPr/>
        </p:nvSpPr>
        <p:spPr>
          <a:xfrm>
            <a:off x="7668259" y="269862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15" name="object 415"/>
          <p:cNvSpPr/>
          <p:nvPr/>
        </p:nvSpPr>
        <p:spPr>
          <a:xfrm>
            <a:off x="1141094" y="3181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141094" y="3181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168272" y="3160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168272" y="3160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188592" y="31450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188592" y="31450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276730" y="3077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276730" y="3077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283588" y="3071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283588" y="3071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442974" y="2953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442974" y="2953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655381" y="2593276"/>
            <a:ext cx="1183639" cy="25425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986532" y="2971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986532" y="29716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108579" y="3096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108579" y="3096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166364" y="3159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166364" y="3159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183254" y="31785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183254" y="31785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271520" y="3280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271520" y="3280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284982" y="32961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284982" y="32961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420745" y="3460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420745" y="3460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454653" y="350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454653" y="3503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559809" y="3635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559809" y="3635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705733" y="3821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705733" y="3821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949953" y="4125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949953" y="41259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990594" y="4174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990594" y="41748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092447" y="4293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092447" y="42931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146677" y="4353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146677" y="4353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166996" y="43756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166996" y="43756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190746" y="4401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190746" y="4401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306189" y="4518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306189" y="4518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441825" y="4639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441825" y="4639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458842" y="4653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458842" y="4653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550409" y="4722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550409" y="4722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557140" y="4726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557140" y="4726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736972" y="4827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736972" y="4827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743703" y="4830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743703" y="4830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876038" y="487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876038" y="4872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899786" y="4877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899786" y="4877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987925" y="48882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987925" y="48882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008371" y="4889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008371" y="4889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089778" y="4887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089778" y="4887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262753" y="4854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262753" y="48543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347589" y="4824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347589" y="4824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439155" y="4783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439155" y="4783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445886" y="4779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445886" y="47796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459476" y="47725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459476" y="47725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506973" y="4746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506973" y="4746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544311" y="4724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544311" y="4724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707126" y="4609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707126" y="4609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148196" y="4182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148196" y="4182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290690" y="4013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290690" y="4013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297421" y="4005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297421" y="4005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304153" y="3996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304153" y="39968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334759" y="3958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334759" y="3958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433058" y="3832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433058" y="3832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511163" y="3729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511163" y="3729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551803" y="3674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551803" y="3674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616318" y="3586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616318" y="3586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623050" y="3576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623050" y="35768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687566" y="348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687566" y="348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918197" y="3153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918197" y="3153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925056" y="3143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925056" y="31431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209917" y="2717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209917" y="2717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237094" y="2676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237094" y="2676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 txBox="1"/>
          <p:nvPr/>
        </p:nvSpPr>
        <p:spPr>
          <a:xfrm>
            <a:off x="218376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77905500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1" name="object 531"/>
          <p:cNvSpPr txBox="1"/>
          <p:nvPr/>
        </p:nvSpPr>
        <p:spPr>
          <a:xfrm>
            <a:off x="387997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77906000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2" name="object 532"/>
          <p:cNvSpPr txBox="1"/>
          <p:nvPr/>
        </p:nvSpPr>
        <p:spPr>
          <a:xfrm>
            <a:off x="557618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77906500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3" name="object 533"/>
          <p:cNvSpPr txBox="1"/>
          <p:nvPr/>
        </p:nvSpPr>
        <p:spPr>
          <a:xfrm>
            <a:off x="594230" y="521775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34" name="object 534"/>
          <p:cNvSpPr txBox="1"/>
          <p:nvPr/>
        </p:nvSpPr>
        <p:spPr>
          <a:xfrm>
            <a:off x="594230" y="462651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5" name="object 535"/>
          <p:cNvSpPr txBox="1"/>
          <p:nvPr/>
        </p:nvSpPr>
        <p:spPr>
          <a:xfrm>
            <a:off x="594230" y="400193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36" name="object 536"/>
          <p:cNvSpPr txBox="1"/>
          <p:nvPr/>
        </p:nvSpPr>
        <p:spPr>
          <a:xfrm>
            <a:off x="594230" y="337722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37" name="object 537"/>
          <p:cNvSpPr txBox="1"/>
          <p:nvPr/>
        </p:nvSpPr>
        <p:spPr>
          <a:xfrm>
            <a:off x="594230" y="275263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594230" y="212804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539" name="object 53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ARD6</a:t>
            </a:r>
            <a:r>
              <a:rPr sz="1200" b="1" dirty="0">
                <a:latin typeface="Arial"/>
                <a:cs typeface="Arial"/>
              </a:rPr>
              <a:t>G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AS1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77905119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541" name="object 54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914400" y="4333494"/>
            <a:ext cx="2574290" cy="28638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72707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3492119" y="3187954"/>
            <a:ext cx="1119505" cy="286385"/>
          </a:xfrm>
          <a:custGeom>
            <a:avLst/>
            <a:gdLst/>
            <a:ahLst/>
            <a:cxnLst/>
            <a:rect l="l" t="t" r="r" b="b"/>
            <a:pathLst>
              <a:path w="1119504" h="286385">
                <a:moveTo>
                  <a:pt x="0" y="286385"/>
                </a:moveTo>
                <a:lnTo>
                  <a:pt x="1119504" y="286385"/>
                </a:lnTo>
                <a:lnTo>
                  <a:pt x="1119504" y="0"/>
                </a:lnTo>
                <a:lnTo>
                  <a:pt x="0" y="0"/>
                </a:lnTo>
                <a:lnTo>
                  <a:pt x="0" y="2863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 txBox="1"/>
          <p:nvPr/>
        </p:nvSpPr>
        <p:spPr>
          <a:xfrm>
            <a:off x="3957701" y="327964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3492119" y="3474339"/>
            <a:ext cx="1119505" cy="286385"/>
          </a:xfrm>
          <a:custGeom>
            <a:avLst/>
            <a:gdLst/>
            <a:ahLst/>
            <a:cxnLst/>
            <a:rect l="l" t="t" r="r" b="b"/>
            <a:pathLst>
              <a:path w="1119504" h="286385">
                <a:moveTo>
                  <a:pt x="0" y="286385"/>
                </a:moveTo>
                <a:lnTo>
                  <a:pt x="1119504" y="286385"/>
                </a:lnTo>
                <a:lnTo>
                  <a:pt x="1119504" y="0"/>
                </a:lnTo>
                <a:lnTo>
                  <a:pt x="0" y="0"/>
                </a:lnTo>
                <a:lnTo>
                  <a:pt x="0" y="28638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 txBox="1"/>
          <p:nvPr/>
        </p:nvSpPr>
        <p:spPr>
          <a:xfrm>
            <a:off x="3875151" y="356907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0" name="object 55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47" name="object 547"/>
          <p:cNvSpPr txBox="1"/>
          <p:nvPr/>
        </p:nvSpPr>
        <p:spPr>
          <a:xfrm>
            <a:off x="4615053" y="2901569"/>
            <a:ext cx="2883535" cy="2863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8" name="object 548"/>
          <p:cNvSpPr txBox="1"/>
          <p:nvPr/>
        </p:nvSpPr>
        <p:spPr>
          <a:xfrm>
            <a:off x="4615053" y="2901569"/>
            <a:ext cx="2883535" cy="28638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9" name="object 54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080261" y="5486400"/>
            <a:ext cx="6236335" cy="0"/>
          </a:xfrm>
          <a:custGeom>
            <a:avLst/>
            <a:gdLst/>
            <a:ahLst/>
            <a:cxnLst/>
            <a:rect l="l" t="t" r="r" b="b"/>
            <a:pathLst>
              <a:path w="6236334">
                <a:moveTo>
                  <a:pt x="0" y="0"/>
                </a:moveTo>
                <a:lnTo>
                  <a:pt x="62363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802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196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1589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1984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2378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772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3165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914400" y="2511044"/>
            <a:ext cx="0" cy="2386330"/>
          </a:xfrm>
          <a:custGeom>
            <a:avLst/>
            <a:gdLst/>
            <a:ahLst/>
            <a:cxnLst/>
            <a:rect l="l" t="t" r="r" b="b"/>
            <a:pathLst>
              <a:path h="2386329">
                <a:moveTo>
                  <a:pt x="0" y="0"/>
                </a:moveTo>
                <a:lnTo>
                  <a:pt x="0" y="238582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22960" y="489686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4101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3306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2511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49603" y="4715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49603" y="4724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153477" y="4724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78330" y="4452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78330" y="4461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382204" y="4461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87424" y="4329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87424" y="4338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91297" y="4338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700529" y="4096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00529" y="4105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04403" y="4105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14829" y="3977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14829" y="3986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18703" y="3986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919541" y="2047557"/>
            <a:ext cx="3892550" cy="227825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54469" y="2773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554469" y="2781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558343" y="2781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85711" y="2788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85711" y="2796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89458" y="279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95998" y="2793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95998" y="2802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99872" y="2801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611619" y="2801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11619" y="2809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15493" y="2809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668769" y="2830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668769" y="2839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672643" y="2839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89597" y="2841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89597" y="2850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93344" y="2849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751955" y="2875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755828" y="2883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923405" y="2972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927278" y="2981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959854" y="2994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963600" y="3002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022210" y="3031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025957" y="3040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043039" y="3044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046785" y="305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04075" y="3143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204075" y="3151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207948" y="3151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230109" y="3159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230109" y="3172586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9" y="0"/>
                </a:lnTo>
              </a:path>
            </a:pathLst>
          </a:custGeom>
          <a:ln w="1917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233856" y="3167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245604" y="3168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249477" y="3177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58239" y="4094734"/>
            <a:ext cx="0" cy="1259840"/>
          </a:xfrm>
          <a:custGeom>
            <a:avLst/>
            <a:gdLst/>
            <a:ahLst/>
            <a:cxnLst/>
            <a:rect l="l" t="t" r="r" b="b"/>
            <a:pathLst>
              <a:path h="1259839">
                <a:moveTo>
                  <a:pt x="0" y="12595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066800" y="40947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386966" y="3872357"/>
            <a:ext cx="0" cy="1178560"/>
          </a:xfrm>
          <a:custGeom>
            <a:avLst/>
            <a:gdLst/>
            <a:ahLst/>
            <a:cxnLst/>
            <a:rect l="l" t="t" r="r" b="b"/>
            <a:pathLst>
              <a:path h="1178560">
                <a:moveTo>
                  <a:pt x="0" y="1178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295527" y="5050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295527" y="3872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496060" y="3765550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11451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04619" y="49107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04619" y="3765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709166" y="3559047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10922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617725" y="4651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617725" y="35590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823466" y="3450844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07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732026" y="45215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732026" y="34508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527173" y="2848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649727" y="2833116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558288" y="28331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717292" y="2803779"/>
            <a:ext cx="0" cy="43180"/>
          </a:xfrm>
          <a:custGeom>
            <a:avLst/>
            <a:gdLst/>
            <a:ahLst/>
            <a:cxnLst/>
            <a:rect l="l" t="t" r="r" b="b"/>
            <a:pathLst>
              <a:path h="43180">
                <a:moveTo>
                  <a:pt x="0" y="0"/>
                </a:moveTo>
                <a:lnTo>
                  <a:pt x="0" y="42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625851" y="2803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753741" y="2789808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662301" y="27898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779648" y="278053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688208" y="2780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873248" y="2753232"/>
            <a:ext cx="0" cy="93980"/>
          </a:xfrm>
          <a:custGeom>
            <a:avLst/>
            <a:gdLst/>
            <a:ahLst/>
            <a:cxnLst/>
            <a:rect l="l" t="t" r="r" b="b"/>
            <a:pathLst>
              <a:path h="93980">
                <a:moveTo>
                  <a:pt x="0" y="0"/>
                </a:moveTo>
                <a:lnTo>
                  <a:pt x="0" y="934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781807" y="2753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925191" y="2742057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6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833751" y="2734817"/>
            <a:ext cx="360045" cy="0"/>
          </a:xfrm>
          <a:custGeom>
            <a:avLst/>
            <a:gdLst/>
            <a:ahLst/>
            <a:cxnLst/>
            <a:rect l="l" t="t" r="r" b="b"/>
            <a:pathLst>
              <a:path w="360044">
                <a:moveTo>
                  <a:pt x="0" y="0"/>
                </a:moveTo>
                <a:lnTo>
                  <a:pt x="359537" y="0"/>
                </a:lnTo>
              </a:path>
            </a:pathLst>
          </a:custGeom>
          <a:ln w="240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940811" y="2739389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849372" y="2739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029076" y="2729102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937636" y="2729610"/>
            <a:ext cx="302895" cy="0"/>
          </a:xfrm>
          <a:custGeom>
            <a:avLst/>
            <a:gdLst/>
            <a:ahLst/>
            <a:cxnLst/>
            <a:rect l="l" t="t" r="r" b="b"/>
            <a:pathLst>
              <a:path w="302894">
                <a:moveTo>
                  <a:pt x="0" y="0"/>
                </a:moveTo>
                <a:lnTo>
                  <a:pt x="302513" y="0"/>
                </a:lnTo>
              </a:path>
            </a:pathLst>
          </a:custGeom>
          <a:ln w="10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075939" y="2727451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9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984500" y="27274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101848" y="2727579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9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148710" y="2730119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158998" y="2731007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5">
                <a:moveTo>
                  <a:pt x="0" y="0"/>
                </a:moveTo>
                <a:lnTo>
                  <a:pt x="0" y="115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067557" y="27310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216275" y="2738247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124835" y="2738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299333" y="2754502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207892" y="27545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320160" y="2759455"/>
            <a:ext cx="0" cy="87630"/>
          </a:xfrm>
          <a:custGeom>
            <a:avLst/>
            <a:gdLst/>
            <a:ahLst/>
            <a:cxnLst/>
            <a:rect l="l" t="t" r="r" b="b"/>
            <a:pathLst>
              <a:path h="87630">
                <a:moveTo>
                  <a:pt x="0" y="0"/>
                </a:moveTo>
                <a:lnTo>
                  <a:pt x="0" y="87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228720" y="27594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330575" y="2761995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7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239135" y="2761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351403" y="2767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259963" y="27673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434460" y="2790825"/>
            <a:ext cx="0" cy="55880"/>
          </a:xfrm>
          <a:custGeom>
            <a:avLst/>
            <a:gdLst/>
            <a:ahLst/>
            <a:cxnLst/>
            <a:rect l="l" t="t" r="r" b="b"/>
            <a:pathLst>
              <a:path h="55880">
                <a:moveTo>
                  <a:pt x="0" y="0"/>
                </a:moveTo>
                <a:lnTo>
                  <a:pt x="0" y="55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343021" y="27908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548888" y="2826130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457447" y="28261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580003" y="2835782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0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488563" y="2835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590861" y="2843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504184" y="2840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606482" y="2846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519804" y="28453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169409" y="2859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292409" y="2845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205732" y="28445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338701" y="2825242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247260" y="2825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390771" y="2798445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299330" y="2798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437507" y="2772029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0"/>
                </a:moveTo>
                <a:lnTo>
                  <a:pt x="0" y="74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346066" y="27720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468621" y="2753360"/>
            <a:ext cx="0" cy="93345"/>
          </a:xfrm>
          <a:custGeom>
            <a:avLst/>
            <a:gdLst/>
            <a:ahLst/>
            <a:cxnLst/>
            <a:rect l="l" t="t" r="r" b="b"/>
            <a:pathLst>
              <a:path h="93344">
                <a:moveTo>
                  <a:pt x="0" y="0"/>
                </a:moveTo>
                <a:lnTo>
                  <a:pt x="0" y="93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377182" y="2753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563106" y="2245741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4">
                <a:moveTo>
                  <a:pt x="0" y="0"/>
                </a:moveTo>
                <a:lnTo>
                  <a:pt x="0" y="600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563106" y="3114929"/>
            <a:ext cx="0" cy="203200"/>
          </a:xfrm>
          <a:custGeom>
            <a:avLst/>
            <a:gdLst/>
            <a:ahLst/>
            <a:cxnLst/>
            <a:rect l="l" t="t" r="r" b="b"/>
            <a:pathLst>
              <a:path h="203200">
                <a:moveTo>
                  <a:pt x="0" y="0"/>
                </a:moveTo>
                <a:lnTo>
                  <a:pt x="0" y="202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471665" y="33177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471665" y="22457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594220" y="2259710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6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594220" y="3114929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9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502781" y="33340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502781" y="22597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604634" y="2264410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4">
                <a:moveTo>
                  <a:pt x="0" y="0"/>
                </a:moveTo>
                <a:lnTo>
                  <a:pt x="0" y="582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604634" y="3114929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513194" y="33395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513194" y="2264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620256" y="2271522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620256" y="3114929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3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528816" y="33479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528816" y="22715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677406" y="2298192"/>
            <a:ext cx="0" cy="548640"/>
          </a:xfrm>
          <a:custGeom>
            <a:avLst/>
            <a:gdLst/>
            <a:ahLst/>
            <a:cxnLst/>
            <a:rect l="l" t="t" r="r" b="b"/>
            <a:pathLst>
              <a:path h="548639">
                <a:moveTo>
                  <a:pt x="0" y="0"/>
                </a:moveTo>
                <a:lnTo>
                  <a:pt x="0" y="548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677406" y="3114929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4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585966" y="3379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585966" y="2298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698106" y="2308098"/>
            <a:ext cx="0" cy="539115"/>
          </a:xfrm>
          <a:custGeom>
            <a:avLst/>
            <a:gdLst/>
            <a:ahLst/>
            <a:cxnLst/>
            <a:rect l="l" t="t" r="r" b="b"/>
            <a:pathLst>
              <a:path h="539114">
                <a:moveTo>
                  <a:pt x="0" y="0"/>
                </a:moveTo>
                <a:lnTo>
                  <a:pt x="0" y="538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698106" y="3114929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606667" y="3391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606667" y="2308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760591" y="2338323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760591" y="311492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3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669151" y="3428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669151" y="2338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932041" y="2424302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932041" y="3114929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0"/>
                </a:moveTo>
                <a:lnTo>
                  <a:pt x="0" y="423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840601" y="3538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840601" y="2424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968363" y="2442845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968363" y="3114929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7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876922" y="35628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876922" y="2442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030719" y="2474848"/>
            <a:ext cx="0" cy="372110"/>
          </a:xfrm>
          <a:custGeom>
            <a:avLst/>
            <a:gdLst/>
            <a:ahLst/>
            <a:cxnLst/>
            <a:rect l="l" t="t" r="r" b="b"/>
            <a:pathLst>
              <a:path h="372110">
                <a:moveTo>
                  <a:pt x="0" y="0"/>
                </a:moveTo>
                <a:lnTo>
                  <a:pt x="0" y="3718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030719" y="3114929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939280" y="3605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939280" y="2474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051547" y="2485517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051547" y="3114929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5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960107" y="3620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960107" y="2485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212710" y="2567813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212710" y="3114929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121270" y="3735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121270" y="2567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238618" y="2580894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238618" y="3114929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0"/>
                </a:moveTo>
                <a:lnTo>
                  <a:pt x="0" y="639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147179" y="3754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147179" y="25808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254240" y="2588767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4">
                <a:moveTo>
                  <a:pt x="0" y="0"/>
                </a:moveTo>
                <a:lnTo>
                  <a:pt x="0" y="257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254240" y="3114929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162800" y="37661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162800" y="2588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498080" y="2712592"/>
            <a:ext cx="0" cy="1878330"/>
          </a:xfrm>
          <a:custGeom>
            <a:avLst/>
            <a:gdLst/>
            <a:ahLst/>
            <a:cxnLst/>
            <a:rect l="l" t="t" r="r" b="b"/>
            <a:pathLst>
              <a:path h="1878329">
                <a:moveTo>
                  <a:pt x="0" y="18778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498080" y="45904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498080" y="4322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498080" y="40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498080" y="3785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7498080" y="3517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7498080" y="3249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498080" y="2980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498080" y="2712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 txBox="1"/>
          <p:nvPr/>
        </p:nvSpPr>
        <p:spPr>
          <a:xfrm>
            <a:off x="7668259" y="3189348"/>
            <a:ext cx="1165860" cy="14814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211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211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03" name="object 403"/>
          <p:cNvSpPr txBox="1"/>
          <p:nvPr/>
        </p:nvSpPr>
        <p:spPr>
          <a:xfrm>
            <a:off x="7668259" y="292112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04" name="object 404"/>
          <p:cNvSpPr txBox="1"/>
          <p:nvPr/>
        </p:nvSpPr>
        <p:spPr>
          <a:xfrm>
            <a:off x="7668259" y="265290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1141094" y="4707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141094" y="4707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369822" y="4444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369822" y="4444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478914" y="4320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478914" y="43209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692020" y="408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692020" y="4088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806320" y="3969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806320" y="3969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545960" y="2764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545960" y="2764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577076" y="2779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577076" y="2779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587490" y="2784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587490" y="2784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603110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603110" y="2792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660260" y="2821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660260" y="2821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680961" y="2832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680961" y="28328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743445" y="2866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743445" y="2866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914895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914895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951218" y="2985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951218" y="29856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013575" y="3023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013575" y="3023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034403" y="3035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034403" y="3035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195566" y="3134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195566" y="3134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221473" y="3150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221473" y="3150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237094" y="3160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237094" y="3160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 txBox="1"/>
          <p:nvPr/>
        </p:nvSpPr>
        <p:spPr>
          <a:xfrm>
            <a:off x="81343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4" name="object 444"/>
          <p:cNvSpPr txBox="1"/>
          <p:nvPr/>
        </p:nvSpPr>
        <p:spPr>
          <a:xfrm>
            <a:off x="18528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28921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393153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497090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60102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704964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594230" y="48048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594230" y="40094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594230" y="321415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594230" y="241887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ARD6</a:t>
            </a:r>
            <a:r>
              <a:rPr sz="1200" b="1" dirty="0">
                <a:latin typeface="Arial"/>
                <a:cs typeface="Arial"/>
              </a:rPr>
              <a:t>G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AS1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77917415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914400" y="2846704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5">
                <a:moveTo>
                  <a:pt x="0" y="268224"/>
                </a:moveTo>
                <a:lnTo>
                  <a:pt x="0" y="0"/>
                </a:lnTo>
                <a:lnTo>
                  <a:pt x="0" y="26822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 txBox="1"/>
          <p:nvPr/>
        </p:nvSpPr>
        <p:spPr>
          <a:xfrm>
            <a:off x="914400" y="2846704"/>
            <a:ext cx="6583680" cy="268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914400" y="2846704"/>
            <a:ext cx="6583680" cy="268605"/>
          </a:xfrm>
          <a:custGeom>
            <a:avLst/>
            <a:gdLst/>
            <a:ahLst/>
            <a:cxnLst/>
            <a:rect l="l" t="t" r="r" b="b"/>
            <a:pathLst>
              <a:path w="6583680" h="268605">
                <a:moveTo>
                  <a:pt x="0" y="0"/>
                </a:moveTo>
                <a:lnTo>
                  <a:pt x="0" y="268224"/>
                </a:lnTo>
                <a:lnTo>
                  <a:pt x="6583679" y="268224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 txBox="1"/>
          <p:nvPr/>
        </p:nvSpPr>
        <p:spPr>
          <a:xfrm>
            <a:off x="7146290" y="293623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62" name="object 46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61" name="object 46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96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96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2755" y="422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2755" y="422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6825" y="4186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6825" y="4186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8922" y="416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88922" y="416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96161" y="4159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96161" y="4159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15847" y="4141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15847" y="4141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23213" y="4134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23213" y="4134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347597" y="4112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347597" y="4112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58023" y="2296223"/>
            <a:ext cx="3463671" cy="173812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16500" y="271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16500" y="271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060569" y="2745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060569" y="2745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65521" y="2748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521" y="2748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70347" y="2751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70347" y="2751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48707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48707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95315" y="28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95315" y="28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239384" y="2842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239384" y="2842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246751" y="284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46751" y="284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56529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56529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90820" y="2864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90820" y="2864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305552" y="2869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305552" y="2869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393690" y="2898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393690" y="2898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52490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52490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3263" y="2928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533263" y="2928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800216" y="293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800216" y="293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881115" y="2920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881115" y="2920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157848" y="2846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157848" y="2846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162675" y="2844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162675" y="2844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243573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243573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363589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363589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03161" y="2687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03161" y="2687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544818" y="2664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544818" y="2664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579107" y="2644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579107" y="2644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640321" y="2608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640321" y="2608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090918" y="2313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090918" y="2313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201154" y="223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201154" y="223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206106" y="2232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206106" y="2232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223252" y="2220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223252" y="2220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242809" y="2206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42809" y="2206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03096" y="5486400"/>
            <a:ext cx="4898390" cy="0"/>
          </a:xfrm>
          <a:custGeom>
            <a:avLst/>
            <a:gdLst/>
            <a:ahLst/>
            <a:cxnLst/>
            <a:rect l="l" t="t" r="r" b="b"/>
            <a:pathLst>
              <a:path w="4898390">
                <a:moveTo>
                  <a:pt x="0" y="0"/>
                </a:moveTo>
                <a:lnTo>
                  <a:pt x="489839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4030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6277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8522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769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30148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914400" y="2439797"/>
            <a:ext cx="0" cy="2785745"/>
          </a:xfrm>
          <a:custGeom>
            <a:avLst/>
            <a:gdLst/>
            <a:ahLst/>
            <a:cxnLst/>
            <a:rect l="l" t="t" r="r" b="b"/>
            <a:pathLst>
              <a:path h="2785745">
                <a:moveTo>
                  <a:pt x="0" y="0"/>
                </a:moveTo>
                <a:lnTo>
                  <a:pt x="0" y="278523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22960" y="5225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22960" y="4667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22960" y="41108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22960" y="35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22960" y="2996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22960" y="2439797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061847" y="2190559"/>
            <a:ext cx="4579048" cy="316852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803138" y="2934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803138" y="2943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806884" y="29432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883909" y="2923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883909" y="2932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887783" y="2932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160642" y="28489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160642" y="2857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164516" y="28575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165596" y="2847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65596" y="2855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69342" y="2855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246367" y="2815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246367" y="2824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250241" y="2824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366383" y="2761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366383" y="27703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70256" y="2770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505956" y="26902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505956" y="26987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509829" y="2698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547611" y="26671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547611" y="26757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551485" y="2675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581902" y="2647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81902" y="2656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85775" y="26562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643116" y="26117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643116" y="26202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646989" y="26203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093839" y="2315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093839" y="2324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097585" y="23245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204075" y="2238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204075" y="22475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207821" y="2247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208901" y="2235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208901" y="2238057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>
                <a:moveTo>
                  <a:pt x="0" y="0"/>
                </a:moveTo>
                <a:lnTo>
                  <a:pt x="34290" y="0"/>
                </a:lnTo>
              </a:path>
            </a:pathLst>
          </a:custGeom>
          <a:ln w="2158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212774" y="22440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226045" y="2223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229919" y="22320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245731" y="2209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245731" y="22183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7249477" y="2218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811646" y="2824733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2371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20207" y="30618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20207" y="2824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892546" y="2813685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2371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801105" y="30507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801105" y="28136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69278" y="2742945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2292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077839" y="2971228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114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077839" y="2742120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174104" y="2741295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228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55003" y="2711323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2258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163564" y="2937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163564" y="2711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375019" y="2659507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2218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283578" y="2881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283578" y="2659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14592" y="2588386"/>
            <a:ext cx="0" cy="220979"/>
          </a:xfrm>
          <a:custGeom>
            <a:avLst/>
            <a:gdLst/>
            <a:ahLst/>
            <a:cxnLst/>
            <a:rect l="l" t="t" r="r" b="b"/>
            <a:pathLst>
              <a:path h="220980">
                <a:moveTo>
                  <a:pt x="0" y="2208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423152" y="2809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23152" y="2588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556247" y="2565019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4">
                <a:moveTo>
                  <a:pt x="0" y="2214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464808" y="2786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464808" y="25650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590538" y="2544952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2226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499097" y="27675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499097" y="2544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51752" y="2507488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2256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560311" y="2733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560311" y="2507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7102347" y="2177669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2937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7010907" y="2471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010907" y="21776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212583" y="2086991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3209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121143" y="2406523"/>
            <a:ext cx="187960" cy="0"/>
          </a:xfrm>
          <a:custGeom>
            <a:avLst/>
            <a:gdLst/>
            <a:ahLst/>
            <a:cxnLst/>
            <a:rect l="l" t="t" r="r" b="b"/>
            <a:pathLst>
              <a:path w="187959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231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121143" y="2084958"/>
            <a:ext cx="187960" cy="0"/>
          </a:xfrm>
          <a:custGeom>
            <a:avLst/>
            <a:gdLst/>
            <a:ahLst/>
            <a:cxnLst/>
            <a:rect l="l" t="t" r="r" b="b"/>
            <a:pathLst>
              <a:path w="187959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217536" y="2082926"/>
            <a:ext cx="0" cy="322580"/>
          </a:xfrm>
          <a:custGeom>
            <a:avLst/>
            <a:gdLst/>
            <a:ahLst/>
            <a:cxnLst/>
            <a:rect l="l" t="t" r="r" b="b"/>
            <a:pathLst>
              <a:path h="322580">
                <a:moveTo>
                  <a:pt x="0" y="3221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234681" y="2068702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3266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43242" y="23953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143242" y="2068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254240" y="2052320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5">
                <a:moveTo>
                  <a:pt x="0" y="3318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162800" y="2384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498080" y="2348864"/>
            <a:ext cx="0" cy="1828800"/>
          </a:xfrm>
          <a:custGeom>
            <a:avLst/>
            <a:gdLst/>
            <a:ahLst/>
            <a:cxnLst/>
            <a:rect l="l" t="t" r="r" b="b"/>
            <a:pathLst>
              <a:path h="1828800">
                <a:moveTo>
                  <a:pt x="0" y="1828419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498080" y="4177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498080" y="3916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498080" y="36548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7498080" y="33936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7498080" y="3132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7498080" y="28712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7498080" y="26101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498080" y="2348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 txBox="1"/>
          <p:nvPr/>
        </p:nvSpPr>
        <p:spPr>
          <a:xfrm>
            <a:off x="7668259" y="411759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7668259" y="385635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7668259" y="2289172"/>
            <a:ext cx="743585" cy="1445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1904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6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5794502" y="2926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794502" y="2926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875401" y="2915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875401" y="2915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152134" y="2840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152134" y="2840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156959" y="2838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156959" y="2838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237859" y="2807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237859" y="2807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57873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357873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497446" y="2681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497446" y="2681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539103" y="2658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539103" y="2658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573393" y="2639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573393" y="2639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634606" y="2603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634606" y="2603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085203" y="2307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085203" y="2307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195439" y="2230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195439" y="2230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200392" y="2226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200392" y="2226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217536" y="2214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217536" y="2214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237094" y="220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237094" y="220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 txBox="1"/>
          <p:nvPr/>
        </p:nvSpPr>
        <p:spPr>
          <a:xfrm>
            <a:off x="113626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23608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358546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480999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603465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594230" y="509951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594230" y="454249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594230" y="398547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594230" y="342845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8" name="object 228"/>
          <p:cNvSpPr txBox="1"/>
          <p:nvPr/>
        </p:nvSpPr>
        <p:spPr>
          <a:xfrm>
            <a:off x="594230" y="287130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29" name="object 229"/>
          <p:cNvSpPr txBox="1"/>
          <p:nvPr/>
        </p:nvSpPr>
        <p:spPr>
          <a:xfrm>
            <a:off x="594230" y="234775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ANKRD27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33166400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202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2" name="object 23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914400" y="3785361"/>
            <a:ext cx="1963420" cy="261620"/>
          </a:xfrm>
          <a:custGeom>
            <a:avLst/>
            <a:gdLst/>
            <a:ahLst/>
            <a:cxnLst/>
            <a:rect l="l" t="t" r="r" b="b"/>
            <a:pathLst>
              <a:path w="1963420" h="261620">
                <a:moveTo>
                  <a:pt x="0" y="261238"/>
                </a:moveTo>
                <a:lnTo>
                  <a:pt x="1963165" y="261238"/>
                </a:lnTo>
                <a:lnTo>
                  <a:pt x="1963165" y="0"/>
                </a:lnTo>
                <a:lnTo>
                  <a:pt x="0" y="0"/>
                </a:lnTo>
                <a:lnTo>
                  <a:pt x="0" y="26123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 txBox="1"/>
          <p:nvPr/>
        </p:nvSpPr>
        <p:spPr>
          <a:xfrm>
            <a:off x="1489075" y="386232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2879979" y="4046601"/>
            <a:ext cx="4618355" cy="261620"/>
          </a:xfrm>
          <a:custGeom>
            <a:avLst/>
            <a:gdLst/>
            <a:ahLst/>
            <a:cxnLst/>
            <a:rect l="l" t="t" r="r" b="b"/>
            <a:pathLst>
              <a:path w="4618355" h="261620">
                <a:moveTo>
                  <a:pt x="0" y="261238"/>
                </a:moveTo>
                <a:lnTo>
                  <a:pt x="4618101" y="261238"/>
                </a:lnTo>
                <a:lnTo>
                  <a:pt x="4618101" y="0"/>
                </a:lnTo>
                <a:lnTo>
                  <a:pt x="0" y="0"/>
                </a:lnTo>
                <a:lnTo>
                  <a:pt x="0" y="26123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 txBox="1"/>
          <p:nvPr/>
        </p:nvSpPr>
        <p:spPr>
          <a:xfrm>
            <a:off x="6861429" y="4126101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238" name="object 23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37" name="object 23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429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429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4942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4942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32560" y="452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32560" y="452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86280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86280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17396" y="4553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17396" y="4553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31492" y="455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31492" y="455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88135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88135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48357" y="465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48357" y="465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99285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99285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27605" y="4672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27605" y="4672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57654" y="47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57654" y="47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77466" y="470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77466" y="470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53792" y="4724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53792" y="4724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04720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04720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221738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221738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68804" y="4758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68804" y="4758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38450" y="4774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38450" y="4774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03473" y="4769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03473" y="4769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20492" y="476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20492" y="476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62910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62910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02533" y="4756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02533" y="4756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36442" y="4751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36442" y="4751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78860" y="47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78860" y="47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41091" y="4729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41091" y="4729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49600" y="4728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49600" y="4728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66491" y="4724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66491" y="4724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86302" y="4718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86302" y="4718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76853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76853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23932" y="3941889"/>
            <a:ext cx="988440" cy="68402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74234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674234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742179" y="369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742179" y="369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044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044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21428" y="3611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21428" y="3611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41240" y="3589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41240" y="3589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962778" y="34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962778" y="34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96815" y="341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996815" y="341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92953" y="32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92953" y="32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1463" y="3286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01463" y="3286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4069" y="32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4069" y="32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66486" y="3205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66486" y="3205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6110" y="3155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6110" y="3155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14620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14620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922" y="3130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922" y="3130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5132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5132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57038" y="3091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57038" y="3091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68340" y="307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68340" y="307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99455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99455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327777" y="3004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27777" y="3004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44667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44667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50383" y="2977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50383" y="2977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95595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95595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09819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09819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43728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443728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00242" y="2810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00242" y="2810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1154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1154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39866" y="27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39866" y="27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76696" y="27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76696" y="27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33211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633211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53023" y="2678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53023" y="2678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64327" y="2670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64327" y="2670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712459" y="2641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12459" y="2641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26557" y="2634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26557" y="2634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22822" y="2599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22822" y="2599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845428" y="2594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845428" y="2594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856732" y="2593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856732" y="2593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893434" y="2589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893434" y="2589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927471" y="258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927471" y="258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31052" y="2646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31052" y="2646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27317" y="270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27317" y="270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47129" y="27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7129" y="27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81039" y="27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81039" y="27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03645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03645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31965" y="2788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331965" y="2788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405498" y="2858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05498" y="2858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25310" y="2878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425310" y="2878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507353" y="2969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07353" y="2969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69582" y="304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69582" y="304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614794" y="31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614794" y="31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674231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674231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73291" y="332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773291" y="332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15708" y="33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15708" y="33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35520" y="3415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835520" y="3415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75018" y="347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75018" y="347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979793" y="364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79793" y="364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044817" y="37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44817" y="37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155180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55180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242809" y="4076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242809" y="4076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018157" y="5486400"/>
            <a:ext cx="4243705" cy="0"/>
          </a:xfrm>
          <a:custGeom>
            <a:avLst/>
            <a:gdLst/>
            <a:ahLst/>
            <a:cxnLst/>
            <a:rect l="l" t="t" r="r" b="b"/>
            <a:pathLst>
              <a:path w="4243705">
                <a:moveTo>
                  <a:pt x="0" y="0"/>
                </a:moveTo>
                <a:lnTo>
                  <a:pt x="424319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181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43255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8469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2613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14400" y="2705354"/>
            <a:ext cx="0" cy="2124710"/>
          </a:xfrm>
          <a:custGeom>
            <a:avLst/>
            <a:gdLst/>
            <a:ahLst/>
            <a:cxnLst/>
            <a:rect l="l" t="t" r="r" b="b"/>
            <a:pathLst>
              <a:path h="2124710">
                <a:moveTo>
                  <a:pt x="0" y="0"/>
                </a:moveTo>
                <a:lnTo>
                  <a:pt x="0" y="212458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482993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22960" y="3767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2705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49730" y="4432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49730" y="44408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53477" y="4440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97736" y="44485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97736" y="44571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201610" y="44571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35353" y="4528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35353" y="45372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39227" y="45371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89075" y="4546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89075" y="4554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92948" y="4554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20189" y="45562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20189" y="45647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24063" y="4564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34413" y="4560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34413" y="4569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38160" y="45693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90928" y="4578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90928" y="4587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94802" y="4587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51151" y="4655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851151" y="4663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855025" y="4663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02079" y="4668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902079" y="4677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905952" y="4677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930400" y="4675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930400" y="4684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934273" y="4684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60575" y="4706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060575" y="4717605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6" y="0"/>
                </a:lnTo>
              </a:path>
            </a:pathLst>
          </a:custGeom>
          <a:ln w="1396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064321" y="4715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080386" y="4711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084133" y="4719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156714" y="4726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156714" y="4735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160460" y="47355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207641" y="473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207641" y="4746625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257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211387" y="474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224658" y="4739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228405" y="4748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371725" y="4761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371725" y="4770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375471" y="47704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841244" y="4777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41244" y="47862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45117" y="4786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906395" y="47720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906395" y="477970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36" y="0"/>
                </a:lnTo>
              </a:path>
            </a:pathLst>
          </a:custGeom>
          <a:ln w="114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10141" y="47805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23285" y="4770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27159" y="47788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65704" y="4765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965704" y="4773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969577" y="47736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05327" y="4759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05327" y="4767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009201" y="47680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39236" y="4753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039236" y="47625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043110" y="4762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081654" y="4746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081654" y="4754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085528" y="4754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144011" y="4732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144011" y="4741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147758" y="47414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152394" y="47308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152394" y="473748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35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156267" y="47394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169411" y="4726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173158" y="4735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189223" y="4721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189223" y="4730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192970" y="4730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279775" y="46963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279775" y="47048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283521" y="4704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443922" y="2047557"/>
            <a:ext cx="2591689" cy="312432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531489" y="46097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562603" y="45956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607815" y="45741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630548" y="45629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051934" y="43091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057650" y="4305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363211" y="40676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382896" y="40507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402709" y="40336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677155" y="3776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133972" y="2649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133972" y="2657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137719" y="2657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230111" y="2707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233985" y="2716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249923" y="2721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253797" y="2730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83833" y="2747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87706" y="2756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306565" y="2766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310312" y="2775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334759" y="2791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338633" y="27996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408292" y="2861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408292" y="28696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412166" y="2869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428104" y="2881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428104" y="28900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431978" y="2890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510146" y="2972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510146" y="2980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514020" y="2980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572377" y="30472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572377" y="3055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576250" y="30558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617716" y="3105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617716" y="3113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621462" y="3113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677025" y="3184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680898" y="3192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776084" y="3324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779958" y="3333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818503" y="3388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822376" y="3396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838315" y="3417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838315" y="34265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842188" y="34265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877939" y="3478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877939" y="3487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881685" y="348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982586" y="36442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982586" y="36527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986460" y="36528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047610" y="3749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047610" y="3758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051484" y="3758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57973" y="3932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157973" y="3941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161847" y="3941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5604" y="40793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245604" y="4088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249477" y="4087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58239" y="3713098"/>
            <a:ext cx="0" cy="1455420"/>
          </a:xfrm>
          <a:custGeom>
            <a:avLst/>
            <a:gdLst/>
            <a:ahLst/>
            <a:cxnLst/>
            <a:rect l="l" t="t" r="r" b="b"/>
            <a:pathLst>
              <a:path h="1455420">
                <a:moveTo>
                  <a:pt x="0" y="14552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066800" y="5168391"/>
            <a:ext cx="231140" cy="0"/>
          </a:xfrm>
          <a:custGeom>
            <a:avLst/>
            <a:gdLst/>
            <a:ahLst/>
            <a:cxnLst/>
            <a:rect l="l" t="t" r="r" b="b"/>
            <a:pathLst>
              <a:path w="231140">
                <a:moveTo>
                  <a:pt x="0" y="0"/>
                </a:moveTo>
                <a:lnTo>
                  <a:pt x="23101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066800" y="3713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206372" y="3745991"/>
            <a:ext cx="0" cy="1422400"/>
          </a:xfrm>
          <a:custGeom>
            <a:avLst/>
            <a:gdLst/>
            <a:ahLst/>
            <a:cxnLst/>
            <a:rect l="l" t="t" r="r" b="b"/>
            <a:pathLst>
              <a:path h="1422400">
                <a:moveTo>
                  <a:pt x="0" y="14223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114933" y="37459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43989" y="3897121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5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443989" y="4239895"/>
            <a:ext cx="0" cy="937260"/>
          </a:xfrm>
          <a:custGeom>
            <a:avLst/>
            <a:gdLst/>
            <a:ahLst/>
            <a:cxnLst/>
            <a:rect l="l" t="t" r="r" b="b"/>
            <a:pathLst>
              <a:path h="937260">
                <a:moveTo>
                  <a:pt x="0" y="0"/>
                </a:moveTo>
                <a:lnTo>
                  <a:pt x="0" y="937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352550" y="5177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352550" y="3897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497711" y="3928236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97711" y="4239895"/>
            <a:ext cx="0" cy="941705"/>
          </a:xfrm>
          <a:custGeom>
            <a:avLst/>
            <a:gdLst/>
            <a:ahLst/>
            <a:cxnLst/>
            <a:rect l="l" t="t" r="r" b="b"/>
            <a:pathLst>
              <a:path h="941704">
                <a:moveTo>
                  <a:pt x="0" y="0"/>
                </a:moveTo>
                <a:lnTo>
                  <a:pt x="0" y="941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406271" y="5181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406271" y="3928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28825" y="3945509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2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528825" y="4239895"/>
            <a:ext cx="0" cy="944244"/>
          </a:xfrm>
          <a:custGeom>
            <a:avLst/>
            <a:gdLst/>
            <a:ahLst/>
            <a:cxnLst/>
            <a:rect l="l" t="t" r="r" b="b"/>
            <a:pathLst>
              <a:path h="944245">
                <a:moveTo>
                  <a:pt x="0" y="0"/>
                </a:moveTo>
                <a:lnTo>
                  <a:pt x="0" y="944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437386" y="5184775"/>
            <a:ext cx="197485" cy="0"/>
          </a:xfrm>
          <a:custGeom>
            <a:avLst/>
            <a:gdLst/>
            <a:ahLst/>
            <a:cxnLst/>
            <a:rect l="l" t="t" r="r" b="b"/>
            <a:pathLst>
              <a:path w="197485">
                <a:moveTo>
                  <a:pt x="0" y="0"/>
                </a:moveTo>
                <a:lnTo>
                  <a:pt x="196976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437386" y="3945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542922" y="395325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542922" y="4239895"/>
            <a:ext cx="0" cy="945515"/>
          </a:xfrm>
          <a:custGeom>
            <a:avLst/>
            <a:gdLst/>
            <a:ahLst/>
            <a:cxnLst/>
            <a:rect l="l" t="t" r="r" b="b"/>
            <a:pathLst>
              <a:path h="945514">
                <a:moveTo>
                  <a:pt x="0" y="0"/>
                </a:moveTo>
                <a:lnTo>
                  <a:pt x="0" y="945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451483" y="3953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99564" y="3983101"/>
            <a:ext cx="0" cy="1208405"/>
          </a:xfrm>
          <a:custGeom>
            <a:avLst/>
            <a:gdLst/>
            <a:ahLst/>
            <a:cxnLst/>
            <a:rect l="l" t="t" r="r" b="b"/>
            <a:pathLst>
              <a:path h="1208404">
                <a:moveTo>
                  <a:pt x="0" y="12082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508125" y="5191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68450" y="3983101"/>
            <a:ext cx="122555" cy="0"/>
          </a:xfrm>
          <a:custGeom>
            <a:avLst/>
            <a:gdLst/>
            <a:ahLst/>
            <a:cxnLst/>
            <a:rect l="l" t="t" r="r" b="b"/>
            <a:pathLst>
              <a:path w="122555">
                <a:moveTo>
                  <a:pt x="0" y="0"/>
                </a:moveTo>
                <a:lnTo>
                  <a:pt x="1225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859788" y="4239895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0"/>
                </a:moveTo>
                <a:lnTo>
                  <a:pt x="0" y="989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768348" y="52296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768348" y="4097782"/>
            <a:ext cx="49530" cy="0"/>
          </a:xfrm>
          <a:custGeom>
            <a:avLst/>
            <a:gdLst/>
            <a:ahLst/>
            <a:cxnLst/>
            <a:rect l="l" t="t" r="r" b="b"/>
            <a:pathLst>
              <a:path w="49530">
                <a:moveTo>
                  <a:pt x="0" y="0"/>
                </a:moveTo>
                <a:lnTo>
                  <a:pt x="490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910714" y="4239895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0"/>
                </a:moveTo>
                <a:lnTo>
                  <a:pt x="0" y="998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819275" y="5238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939035" y="4239895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0"/>
                </a:moveTo>
                <a:lnTo>
                  <a:pt x="0" y="1004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847595" y="5243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069083" y="4239895"/>
            <a:ext cx="0" cy="1029335"/>
          </a:xfrm>
          <a:custGeom>
            <a:avLst/>
            <a:gdLst/>
            <a:ahLst/>
            <a:cxnLst/>
            <a:rect l="l" t="t" r="r" b="b"/>
            <a:pathLst>
              <a:path h="1029335">
                <a:moveTo>
                  <a:pt x="0" y="0"/>
                </a:moveTo>
                <a:lnTo>
                  <a:pt x="0" y="10292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977644" y="52691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088895" y="4239895"/>
            <a:ext cx="0" cy="1033144"/>
          </a:xfrm>
          <a:custGeom>
            <a:avLst/>
            <a:gdLst/>
            <a:ahLst/>
            <a:cxnLst/>
            <a:rect l="l" t="t" r="r" b="b"/>
            <a:pathLst>
              <a:path h="1033145">
                <a:moveTo>
                  <a:pt x="0" y="0"/>
                </a:moveTo>
                <a:lnTo>
                  <a:pt x="0" y="1033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997455" y="52729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165223" y="4239895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0"/>
                </a:moveTo>
                <a:lnTo>
                  <a:pt x="0" y="1048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073782" y="5287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187955" y="4183126"/>
            <a:ext cx="69215" cy="0"/>
          </a:xfrm>
          <a:custGeom>
            <a:avLst/>
            <a:gdLst/>
            <a:ahLst/>
            <a:cxnLst/>
            <a:rect l="l" t="t" r="r" b="b"/>
            <a:pathLst>
              <a:path w="69214">
                <a:moveTo>
                  <a:pt x="0" y="0"/>
                </a:moveTo>
                <a:lnTo>
                  <a:pt x="6870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216150" y="4192523"/>
            <a:ext cx="0" cy="1105535"/>
          </a:xfrm>
          <a:custGeom>
            <a:avLst/>
            <a:gdLst/>
            <a:ahLst/>
            <a:cxnLst/>
            <a:rect l="l" t="t" r="r" b="b"/>
            <a:pathLst>
              <a:path h="1105535">
                <a:moveTo>
                  <a:pt x="0" y="11051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124710" y="52976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187955" y="4192523"/>
            <a:ext cx="120014" cy="0"/>
          </a:xfrm>
          <a:custGeom>
            <a:avLst/>
            <a:gdLst/>
            <a:ahLst/>
            <a:cxnLst/>
            <a:rect l="l" t="t" r="r" b="b"/>
            <a:pathLst>
              <a:path w="120014">
                <a:moveTo>
                  <a:pt x="0" y="0"/>
                </a:moveTo>
                <a:lnTo>
                  <a:pt x="11963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233167" y="4195445"/>
            <a:ext cx="0" cy="1105535"/>
          </a:xfrm>
          <a:custGeom>
            <a:avLst/>
            <a:gdLst/>
            <a:ahLst/>
            <a:cxnLst/>
            <a:rect l="l" t="t" r="r" b="b"/>
            <a:pathLst>
              <a:path h="1105535">
                <a:moveTo>
                  <a:pt x="0" y="1105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141727" y="5300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187955" y="4195445"/>
            <a:ext cx="137160" cy="0"/>
          </a:xfrm>
          <a:custGeom>
            <a:avLst/>
            <a:gdLst/>
            <a:ahLst/>
            <a:cxnLst/>
            <a:rect l="l" t="t" r="r" b="b"/>
            <a:pathLst>
              <a:path w="137160">
                <a:moveTo>
                  <a:pt x="0" y="0"/>
                </a:moveTo>
                <a:lnTo>
                  <a:pt x="13665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380233" y="4214495"/>
            <a:ext cx="0" cy="1111885"/>
          </a:xfrm>
          <a:custGeom>
            <a:avLst/>
            <a:gdLst/>
            <a:ahLst/>
            <a:cxnLst/>
            <a:rect l="l" t="t" r="r" b="b"/>
            <a:pathLst>
              <a:path h="1111885">
                <a:moveTo>
                  <a:pt x="0" y="11118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288794" y="53263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288794" y="4214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849879" y="4239895"/>
            <a:ext cx="0" cy="1114425"/>
          </a:xfrm>
          <a:custGeom>
            <a:avLst/>
            <a:gdLst/>
            <a:ahLst/>
            <a:cxnLst/>
            <a:rect l="l" t="t" r="r" b="b"/>
            <a:pathLst>
              <a:path h="1114425">
                <a:moveTo>
                  <a:pt x="0" y="0"/>
                </a:moveTo>
                <a:lnTo>
                  <a:pt x="0" y="11144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758439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914904" y="4239895"/>
            <a:ext cx="0" cy="1109345"/>
          </a:xfrm>
          <a:custGeom>
            <a:avLst/>
            <a:gdLst/>
            <a:ahLst/>
            <a:cxnLst/>
            <a:rect l="l" t="t" r="r" b="b"/>
            <a:pathLst>
              <a:path h="1109345">
                <a:moveTo>
                  <a:pt x="0" y="0"/>
                </a:moveTo>
                <a:lnTo>
                  <a:pt x="0" y="1108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823464" y="5348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931922" y="4239895"/>
            <a:ext cx="0" cy="1107440"/>
          </a:xfrm>
          <a:custGeom>
            <a:avLst/>
            <a:gdLst/>
            <a:ahLst/>
            <a:cxnLst/>
            <a:rect l="l" t="t" r="r" b="b"/>
            <a:pathLst>
              <a:path h="1107439">
                <a:moveTo>
                  <a:pt x="0" y="0"/>
                </a:moveTo>
                <a:lnTo>
                  <a:pt x="0" y="1107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840482" y="5346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974339" y="4239895"/>
            <a:ext cx="0" cy="1101725"/>
          </a:xfrm>
          <a:custGeom>
            <a:avLst/>
            <a:gdLst/>
            <a:ahLst/>
            <a:cxnLst/>
            <a:rect l="l" t="t" r="r" b="b"/>
            <a:pathLst>
              <a:path h="1101725">
                <a:moveTo>
                  <a:pt x="0" y="0"/>
                </a:moveTo>
                <a:lnTo>
                  <a:pt x="0" y="11015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882900" y="5341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013964" y="4239895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0"/>
                </a:moveTo>
                <a:lnTo>
                  <a:pt x="0" y="10955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922523" y="5335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047873" y="4239895"/>
            <a:ext cx="0" cy="1089660"/>
          </a:xfrm>
          <a:custGeom>
            <a:avLst/>
            <a:gdLst/>
            <a:ahLst/>
            <a:cxnLst/>
            <a:rect l="l" t="t" r="r" b="b"/>
            <a:pathLst>
              <a:path h="1089660">
                <a:moveTo>
                  <a:pt x="0" y="0"/>
                </a:moveTo>
                <a:lnTo>
                  <a:pt x="0" y="1089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956432" y="53293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109976" y="4195571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33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090291" y="4239895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0"/>
                </a:moveTo>
                <a:lnTo>
                  <a:pt x="0" y="10807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998851" y="5320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109976" y="4188714"/>
            <a:ext cx="71755" cy="0"/>
          </a:xfrm>
          <a:custGeom>
            <a:avLst/>
            <a:gdLst/>
            <a:ahLst/>
            <a:cxnLst/>
            <a:rect l="l" t="t" r="r" b="b"/>
            <a:pathLst>
              <a:path w="71755">
                <a:moveTo>
                  <a:pt x="0" y="0"/>
                </a:moveTo>
                <a:lnTo>
                  <a:pt x="717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152520" y="4177029"/>
            <a:ext cx="0" cy="1129030"/>
          </a:xfrm>
          <a:custGeom>
            <a:avLst/>
            <a:gdLst/>
            <a:ahLst/>
            <a:cxnLst/>
            <a:rect l="l" t="t" r="r" b="b"/>
            <a:pathLst>
              <a:path h="1129029">
                <a:moveTo>
                  <a:pt x="0" y="11287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061080" y="5304663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9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109976" y="4176204"/>
            <a:ext cx="142875" cy="0"/>
          </a:xfrm>
          <a:custGeom>
            <a:avLst/>
            <a:gdLst/>
            <a:ahLst/>
            <a:cxnLst/>
            <a:rect l="l" t="t" r="r" b="b"/>
            <a:pathLst>
              <a:path w="142875">
                <a:moveTo>
                  <a:pt x="0" y="0"/>
                </a:moveTo>
                <a:lnTo>
                  <a:pt x="142494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161029" y="4175378"/>
            <a:ext cx="0" cy="1128395"/>
          </a:xfrm>
          <a:custGeom>
            <a:avLst/>
            <a:gdLst/>
            <a:ahLst/>
            <a:cxnLst/>
            <a:rect l="l" t="t" r="r" b="b"/>
            <a:pathLst>
              <a:path h="1128395">
                <a:moveTo>
                  <a:pt x="0" y="11281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177920" y="4171822"/>
            <a:ext cx="0" cy="1127125"/>
          </a:xfrm>
          <a:custGeom>
            <a:avLst/>
            <a:gdLst/>
            <a:ahLst/>
            <a:cxnLst/>
            <a:rect l="l" t="t" r="r" b="b"/>
            <a:pathLst>
              <a:path h="1127125">
                <a:moveTo>
                  <a:pt x="0" y="11271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086480" y="5298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109976" y="4171822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>
                <a:moveTo>
                  <a:pt x="0" y="0"/>
                </a:moveTo>
                <a:lnTo>
                  <a:pt x="15938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197732" y="4167378"/>
            <a:ext cx="0" cy="1126490"/>
          </a:xfrm>
          <a:custGeom>
            <a:avLst/>
            <a:gdLst/>
            <a:ahLst/>
            <a:cxnLst/>
            <a:rect l="l" t="t" r="r" b="b"/>
            <a:pathLst>
              <a:path h="1126489">
                <a:moveTo>
                  <a:pt x="0" y="11261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106292" y="52934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106292" y="4167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288284" y="4144517"/>
            <a:ext cx="0" cy="1120775"/>
          </a:xfrm>
          <a:custGeom>
            <a:avLst/>
            <a:gdLst/>
            <a:ahLst/>
            <a:cxnLst/>
            <a:rect l="l" t="t" r="r" b="b"/>
            <a:pathLst>
              <a:path h="1120775">
                <a:moveTo>
                  <a:pt x="0" y="11206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196844" y="5265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196844" y="4144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42482" y="2116454"/>
            <a:ext cx="0" cy="1031240"/>
          </a:xfrm>
          <a:custGeom>
            <a:avLst/>
            <a:gdLst/>
            <a:ahLst/>
            <a:cxnLst/>
            <a:rect l="l" t="t" r="r" b="b"/>
            <a:pathLst>
              <a:path h="1031239">
                <a:moveTo>
                  <a:pt x="0" y="0"/>
                </a:moveTo>
                <a:lnTo>
                  <a:pt x="0" y="1030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051041" y="2116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238747" y="2178304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238747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147308" y="21783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258559" y="2193289"/>
            <a:ext cx="0" cy="407670"/>
          </a:xfrm>
          <a:custGeom>
            <a:avLst/>
            <a:gdLst/>
            <a:ahLst/>
            <a:cxnLst/>
            <a:rect l="l" t="t" r="r" b="b"/>
            <a:pathLst>
              <a:path h="407669">
                <a:moveTo>
                  <a:pt x="0" y="0"/>
                </a:moveTo>
                <a:lnTo>
                  <a:pt x="0" y="407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258559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167120" y="2193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292469" y="2220595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80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292469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201028" y="22205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315075" y="2240026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315075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223634" y="2240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343396" y="2265426"/>
            <a:ext cx="0" cy="335915"/>
          </a:xfrm>
          <a:custGeom>
            <a:avLst/>
            <a:gdLst/>
            <a:ahLst/>
            <a:cxnLst/>
            <a:rect l="l" t="t" r="r" b="b"/>
            <a:pathLst>
              <a:path h="335914">
                <a:moveTo>
                  <a:pt x="0" y="0"/>
                </a:moveTo>
                <a:lnTo>
                  <a:pt x="0" y="3355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343396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251955" y="2265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416928" y="2337561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416928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325489" y="2337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436740" y="2358263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26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436740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431978" y="342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345301" y="34218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345301" y="2358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518782" y="2449702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518782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518782" y="3420364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427342" y="35116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427342" y="2449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581013" y="2524379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581013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581013" y="3420364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489572" y="3587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489572" y="25243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626225" y="2581020"/>
            <a:ext cx="0" cy="20320"/>
          </a:xfrm>
          <a:custGeom>
            <a:avLst/>
            <a:gdLst/>
            <a:ahLst/>
            <a:cxnLst/>
            <a:rect l="l" t="t" r="r" b="b"/>
            <a:pathLst>
              <a:path h="20319">
                <a:moveTo>
                  <a:pt x="0" y="0"/>
                </a:moveTo>
                <a:lnTo>
                  <a:pt x="0" y="19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626225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626225" y="3420364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534784" y="3646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534784" y="25810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685660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685660" y="3420364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594220" y="3728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784720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784720" y="3420364"/>
            <a:ext cx="0" cy="455930"/>
          </a:xfrm>
          <a:custGeom>
            <a:avLst/>
            <a:gdLst/>
            <a:ahLst/>
            <a:cxnLst/>
            <a:rect l="l" t="t" r="r" b="b"/>
            <a:pathLst>
              <a:path h="455929">
                <a:moveTo>
                  <a:pt x="0" y="0"/>
                </a:moveTo>
                <a:lnTo>
                  <a:pt x="0" y="455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693281" y="38759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827139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827139" y="3420364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0"/>
                </a:moveTo>
                <a:lnTo>
                  <a:pt x="0" y="522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735698" y="39433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846951" y="2877566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6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846951" y="3420364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755510" y="3975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755510" y="28775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886447" y="2933192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4">
                <a:moveTo>
                  <a:pt x="0" y="0"/>
                </a:moveTo>
                <a:lnTo>
                  <a:pt x="0" y="213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886447" y="3420364"/>
            <a:ext cx="0" cy="621665"/>
          </a:xfrm>
          <a:custGeom>
            <a:avLst/>
            <a:gdLst/>
            <a:ahLst/>
            <a:cxnLst/>
            <a:rect l="l" t="t" r="r" b="b"/>
            <a:pathLst>
              <a:path h="621664">
                <a:moveTo>
                  <a:pt x="0" y="0"/>
                </a:moveTo>
                <a:lnTo>
                  <a:pt x="0" y="6211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795007" y="40415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795007" y="2933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991222" y="308152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991222" y="3420364"/>
            <a:ext cx="0" cy="803910"/>
          </a:xfrm>
          <a:custGeom>
            <a:avLst/>
            <a:gdLst/>
            <a:ahLst/>
            <a:cxnLst/>
            <a:rect l="l" t="t" r="r" b="b"/>
            <a:pathLst>
              <a:path h="803910">
                <a:moveTo>
                  <a:pt x="0" y="0"/>
                </a:moveTo>
                <a:lnTo>
                  <a:pt x="0" y="803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899782" y="42241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899782" y="3081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056246" y="3420364"/>
            <a:ext cx="0" cy="922655"/>
          </a:xfrm>
          <a:custGeom>
            <a:avLst/>
            <a:gdLst/>
            <a:ahLst/>
            <a:cxnLst/>
            <a:rect l="l" t="t" r="r" b="b"/>
            <a:pathLst>
              <a:path h="922654">
                <a:moveTo>
                  <a:pt x="0" y="0"/>
                </a:moveTo>
                <a:lnTo>
                  <a:pt x="0" y="922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964806" y="43430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084441" y="3174110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>
                <a:moveTo>
                  <a:pt x="0" y="0"/>
                </a:moveTo>
                <a:lnTo>
                  <a:pt x="632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166609" y="3330194"/>
            <a:ext cx="0" cy="1222375"/>
          </a:xfrm>
          <a:custGeom>
            <a:avLst/>
            <a:gdLst/>
            <a:ahLst/>
            <a:cxnLst/>
            <a:rect l="l" t="t" r="r" b="b"/>
            <a:pathLst>
              <a:path h="1222375">
                <a:moveTo>
                  <a:pt x="0" y="12219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075169" y="4552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075169" y="33301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254240" y="3452495"/>
            <a:ext cx="0" cy="1271270"/>
          </a:xfrm>
          <a:custGeom>
            <a:avLst/>
            <a:gdLst/>
            <a:ahLst/>
            <a:cxnLst/>
            <a:rect l="l" t="t" r="r" b="b"/>
            <a:pathLst>
              <a:path h="1271270">
                <a:moveTo>
                  <a:pt x="0" y="12708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162800" y="4723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162800" y="3452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498080" y="2737485"/>
            <a:ext cx="0" cy="1912620"/>
          </a:xfrm>
          <a:custGeom>
            <a:avLst/>
            <a:gdLst/>
            <a:ahLst/>
            <a:cxnLst/>
            <a:rect l="l" t="t" r="r" b="b"/>
            <a:pathLst>
              <a:path h="1912620">
                <a:moveTo>
                  <a:pt x="0" y="191211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498080" y="4649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498080" y="43764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498080" y="4103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498080" y="3830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498080" y="3557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498080" y="3283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498080" y="30106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498080" y="27374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 txBox="1"/>
          <p:nvPr/>
        </p:nvSpPr>
        <p:spPr>
          <a:xfrm>
            <a:off x="7668259" y="4316727"/>
            <a:ext cx="1165860" cy="4133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6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83" name="object 483"/>
          <p:cNvSpPr txBox="1"/>
          <p:nvPr/>
        </p:nvSpPr>
        <p:spPr>
          <a:xfrm>
            <a:off x="7668259" y="404367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7668259" y="3497323"/>
            <a:ext cx="517525" cy="4133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6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7668259" y="322414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7668259" y="295096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7" name="object 487"/>
          <p:cNvSpPr txBox="1"/>
          <p:nvPr/>
        </p:nvSpPr>
        <p:spPr>
          <a:xfrm>
            <a:off x="7668259" y="267791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1141094" y="4423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141094" y="4423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189227" y="4440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189227" y="4440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426844" y="4520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426844" y="4520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480566" y="4537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480566" y="45375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511680" y="45476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511680" y="45476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525777" y="4552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525777" y="4552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582419" y="4570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582419" y="4570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842642" y="464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842642" y="464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893570" y="4660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893570" y="4660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921891" y="4667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921891" y="4667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051939" y="4698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051939" y="4698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071751" y="47026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071751" y="47026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148077" y="4718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148077" y="4718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199004" y="472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199004" y="472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216023" y="4731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216023" y="4731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363089" y="4753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363089" y="47532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832735" y="4769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832735" y="47691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897758" y="4763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897758" y="4763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914776" y="4761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914776" y="4761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957195" y="475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957195" y="47565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996819" y="4750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996819" y="4750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030727" y="4745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030727" y="47453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073145" y="4737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073145" y="4737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135376" y="4724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135376" y="47242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143885" y="4722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143885" y="47223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160776" y="4718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160776" y="4718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180588" y="47132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180588" y="47132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271139" y="4687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271139" y="46876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518217" y="3936174"/>
            <a:ext cx="999871" cy="69545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668520" y="3759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668520" y="37593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736465" y="3689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736465" y="36897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798695" y="3623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798695" y="3623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815713" y="3605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815713" y="3605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835525" y="3583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835525" y="3583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957064" y="34469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957064" y="34469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991100" y="3407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991100" y="3407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082476" y="2579052"/>
            <a:ext cx="878332" cy="75133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125336" y="2640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125336" y="2640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221603" y="2699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221603" y="26990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241415" y="27132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241415" y="27132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275323" y="2739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275323" y="2739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297929" y="2757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297929" y="2757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326251" y="2782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326251" y="2782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399784" y="28525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399784" y="28525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419596" y="2872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419596" y="2872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501638" y="2963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501638" y="29635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563868" y="3038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563868" y="3038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609080" y="3096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609080" y="30963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668516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668516" y="31757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767576" y="3316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767576" y="3316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809993" y="3379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809993" y="33794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829806" y="3409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829806" y="3409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869303" y="3470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869303" y="3470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974078" y="3635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974078" y="3635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039102" y="3741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039102" y="3741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7149465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149465" y="3924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7237094" y="4070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7237094" y="40708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 txBox="1"/>
          <p:nvPr/>
        </p:nvSpPr>
        <p:spPr>
          <a:xfrm>
            <a:off x="17513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55597500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31657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55598000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458000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55598500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599440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55599000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594230" y="473777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594230" y="367554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06" name="object 606"/>
          <p:cNvSpPr txBox="1"/>
          <p:nvPr/>
        </p:nvSpPr>
        <p:spPr>
          <a:xfrm>
            <a:off x="594230" y="26131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EPS8L1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55597196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9" name="object 60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1195069" y="3966717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80" h="273685">
                <a:moveTo>
                  <a:pt x="0" y="273176"/>
                </a:moveTo>
                <a:lnTo>
                  <a:pt x="373380" y="273176"/>
                </a:lnTo>
                <a:lnTo>
                  <a:pt x="373380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1129664" y="405091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1817370" y="3966717"/>
            <a:ext cx="370840" cy="273685"/>
          </a:xfrm>
          <a:custGeom>
            <a:avLst/>
            <a:gdLst/>
            <a:ahLst/>
            <a:cxnLst/>
            <a:rect l="l" t="t" r="r" b="b"/>
            <a:pathLst>
              <a:path w="370839" h="273685">
                <a:moveTo>
                  <a:pt x="0" y="273176"/>
                </a:moveTo>
                <a:lnTo>
                  <a:pt x="370586" y="273176"/>
                </a:lnTo>
                <a:lnTo>
                  <a:pt x="37058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 txBox="1"/>
          <p:nvPr/>
        </p:nvSpPr>
        <p:spPr>
          <a:xfrm>
            <a:off x="1750567" y="405091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2753614" y="3966717"/>
            <a:ext cx="356870" cy="273685"/>
          </a:xfrm>
          <a:custGeom>
            <a:avLst/>
            <a:gdLst/>
            <a:ahLst/>
            <a:cxnLst/>
            <a:rect l="l" t="t" r="r" b="b"/>
            <a:pathLst>
              <a:path w="356869" h="273685">
                <a:moveTo>
                  <a:pt x="0" y="273176"/>
                </a:moveTo>
                <a:lnTo>
                  <a:pt x="356362" y="273176"/>
                </a:lnTo>
                <a:lnTo>
                  <a:pt x="356362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 txBox="1"/>
          <p:nvPr/>
        </p:nvSpPr>
        <p:spPr>
          <a:xfrm>
            <a:off x="2679826" y="405091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3664584" y="3966717"/>
            <a:ext cx="492759" cy="27368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635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5330697" y="3966717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79" h="273685">
                <a:moveTo>
                  <a:pt x="0" y="273176"/>
                </a:moveTo>
                <a:lnTo>
                  <a:pt x="373379" y="273176"/>
                </a:lnTo>
                <a:lnTo>
                  <a:pt x="373379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 txBox="1"/>
          <p:nvPr/>
        </p:nvSpPr>
        <p:spPr>
          <a:xfrm>
            <a:off x="5265420" y="405091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5967095" y="3966717"/>
            <a:ext cx="243840" cy="273685"/>
          </a:xfrm>
          <a:custGeom>
            <a:avLst/>
            <a:gdLst/>
            <a:ahLst/>
            <a:cxnLst/>
            <a:rect l="l" t="t" r="r" b="b"/>
            <a:pathLst>
              <a:path w="243839" h="273685">
                <a:moveTo>
                  <a:pt x="0" y="273176"/>
                </a:moveTo>
                <a:lnTo>
                  <a:pt x="243332" y="273176"/>
                </a:lnTo>
                <a:lnTo>
                  <a:pt x="243332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 txBox="1"/>
          <p:nvPr/>
        </p:nvSpPr>
        <p:spPr>
          <a:xfrm>
            <a:off x="5836792" y="405091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1195069" y="3147186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80" h="273685">
                <a:moveTo>
                  <a:pt x="0" y="273176"/>
                </a:moveTo>
                <a:lnTo>
                  <a:pt x="373380" y="273176"/>
                </a:lnTo>
                <a:lnTo>
                  <a:pt x="373380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 txBox="1"/>
          <p:nvPr/>
        </p:nvSpPr>
        <p:spPr>
          <a:xfrm>
            <a:off x="1287525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1817370" y="3147186"/>
            <a:ext cx="370840" cy="273685"/>
          </a:xfrm>
          <a:custGeom>
            <a:avLst/>
            <a:gdLst/>
            <a:ahLst/>
            <a:cxnLst/>
            <a:rect l="l" t="t" r="r" b="b"/>
            <a:pathLst>
              <a:path w="370839" h="273685">
                <a:moveTo>
                  <a:pt x="0" y="273176"/>
                </a:moveTo>
                <a:lnTo>
                  <a:pt x="370586" y="273176"/>
                </a:lnTo>
                <a:lnTo>
                  <a:pt x="37058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 txBox="1"/>
          <p:nvPr/>
        </p:nvSpPr>
        <p:spPr>
          <a:xfrm>
            <a:off x="1908429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5" name="object 625"/>
          <p:cNvSpPr/>
          <p:nvPr/>
        </p:nvSpPr>
        <p:spPr>
          <a:xfrm>
            <a:off x="2753614" y="3147186"/>
            <a:ext cx="356870" cy="273685"/>
          </a:xfrm>
          <a:custGeom>
            <a:avLst/>
            <a:gdLst/>
            <a:ahLst/>
            <a:cxnLst/>
            <a:rect l="l" t="t" r="r" b="b"/>
            <a:pathLst>
              <a:path w="356869" h="273685">
                <a:moveTo>
                  <a:pt x="0" y="273176"/>
                </a:moveTo>
                <a:lnTo>
                  <a:pt x="356362" y="273176"/>
                </a:lnTo>
                <a:lnTo>
                  <a:pt x="356362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 txBox="1"/>
          <p:nvPr/>
        </p:nvSpPr>
        <p:spPr>
          <a:xfrm>
            <a:off x="2837688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3816477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5330697" y="3147186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79" h="273685">
                <a:moveTo>
                  <a:pt x="0" y="273176"/>
                </a:moveTo>
                <a:lnTo>
                  <a:pt x="373379" y="273176"/>
                </a:lnTo>
                <a:lnTo>
                  <a:pt x="373379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 txBox="1"/>
          <p:nvPr/>
        </p:nvSpPr>
        <p:spPr>
          <a:xfrm>
            <a:off x="5423153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5967095" y="3147186"/>
            <a:ext cx="1117600" cy="273685"/>
          </a:xfrm>
          <a:custGeom>
            <a:avLst/>
            <a:gdLst/>
            <a:ahLst/>
            <a:cxnLst/>
            <a:rect l="l" t="t" r="r" b="b"/>
            <a:pathLst>
              <a:path w="1117600" h="273685">
                <a:moveTo>
                  <a:pt x="0" y="273176"/>
                </a:moveTo>
                <a:lnTo>
                  <a:pt x="1117346" y="273176"/>
                </a:lnTo>
                <a:lnTo>
                  <a:pt x="111734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 txBox="1"/>
          <p:nvPr/>
        </p:nvSpPr>
        <p:spPr>
          <a:xfrm>
            <a:off x="6431660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914400" y="2874136"/>
            <a:ext cx="297180" cy="2736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</a:t>
            </a:r>
            <a:endParaRPr sz="600">
              <a:latin typeface="Arial"/>
              <a:cs typeface="Arial"/>
            </a:endParaRPr>
          </a:p>
        </p:txBody>
      </p:sp>
      <p:sp>
        <p:nvSpPr>
          <p:cNvPr id="633" name="object 633"/>
          <p:cNvSpPr/>
          <p:nvPr/>
        </p:nvSpPr>
        <p:spPr>
          <a:xfrm>
            <a:off x="1571244" y="2874136"/>
            <a:ext cx="243840" cy="273685"/>
          </a:xfrm>
          <a:custGeom>
            <a:avLst/>
            <a:gdLst/>
            <a:ahLst/>
            <a:cxnLst/>
            <a:rect l="l" t="t" r="r" b="b"/>
            <a:pathLst>
              <a:path w="243839" h="273685">
                <a:moveTo>
                  <a:pt x="0" y="273176"/>
                </a:moveTo>
                <a:lnTo>
                  <a:pt x="243331" y="273176"/>
                </a:lnTo>
                <a:lnTo>
                  <a:pt x="243331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 txBox="1"/>
          <p:nvPr/>
        </p:nvSpPr>
        <p:spPr>
          <a:xfrm>
            <a:off x="1584833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2190750" y="2874136"/>
            <a:ext cx="560070" cy="273685"/>
          </a:xfrm>
          <a:custGeom>
            <a:avLst/>
            <a:gdLst/>
            <a:ahLst/>
            <a:cxnLst/>
            <a:rect l="l" t="t" r="r" b="b"/>
            <a:pathLst>
              <a:path w="560069" h="273685">
                <a:moveTo>
                  <a:pt x="0" y="273176"/>
                </a:moveTo>
                <a:lnTo>
                  <a:pt x="560069" y="273176"/>
                </a:lnTo>
                <a:lnTo>
                  <a:pt x="560069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 txBox="1"/>
          <p:nvPr/>
        </p:nvSpPr>
        <p:spPr>
          <a:xfrm>
            <a:off x="2362835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7" name="object 637"/>
          <p:cNvSpPr/>
          <p:nvPr/>
        </p:nvSpPr>
        <p:spPr>
          <a:xfrm>
            <a:off x="3112897" y="2874136"/>
            <a:ext cx="549275" cy="273685"/>
          </a:xfrm>
          <a:custGeom>
            <a:avLst/>
            <a:gdLst/>
            <a:ahLst/>
            <a:cxnLst/>
            <a:rect l="l" t="t" r="r" b="b"/>
            <a:pathLst>
              <a:path w="549275" h="273685">
                <a:moveTo>
                  <a:pt x="0" y="273176"/>
                </a:moveTo>
                <a:lnTo>
                  <a:pt x="548766" y="273176"/>
                </a:lnTo>
                <a:lnTo>
                  <a:pt x="54876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 txBox="1"/>
          <p:nvPr/>
        </p:nvSpPr>
        <p:spPr>
          <a:xfrm>
            <a:off x="3279266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4159503" y="2874136"/>
            <a:ext cx="1168400" cy="273685"/>
          </a:xfrm>
          <a:custGeom>
            <a:avLst/>
            <a:gdLst/>
            <a:ahLst/>
            <a:cxnLst/>
            <a:rect l="l" t="t" r="r" b="b"/>
            <a:pathLst>
              <a:path w="1168400" h="273685">
                <a:moveTo>
                  <a:pt x="0" y="273176"/>
                </a:moveTo>
                <a:lnTo>
                  <a:pt x="1168273" y="273176"/>
                </a:lnTo>
                <a:lnTo>
                  <a:pt x="1168273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 txBox="1"/>
          <p:nvPr/>
        </p:nvSpPr>
        <p:spPr>
          <a:xfrm>
            <a:off x="4635753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5706871" y="2874136"/>
            <a:ext cx="257810" cy="273685"/>
          </a:xfrm>
          <a:custGeom>
            <a:avLst/>
            <a:gdLst/>
            <a:ahLst/>
            <a:cxnLst/>
            <a:rect l="l" t="t" r="r" b="b"/>
            <a:pathLst>
              <a:path w="257810" h="273685">
                <a:moveTo>
                  <a:pt x="0" y="273176"/>
                </a:moveTo>
                <a:lnTo>
                  <a:pt x="257428" y="273176"/>
                </a:lnTo>
                <a:lnTo>
                  <a:pt x="257428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 txBox="1"/>
          <p:nvPr/>
        </p:nvSpPr>
        <p:spPr>
          <a:xfrm>
            <a:off x="5727572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914400" y="2874136"/>
            <a:ext cx="278130" cy="273685"/>
          </a:xfrm>
          <a:custGeom>
            <a:avLst/>
            <a:gdLst/>
            <a:ahLst/>
            <a:cxnLst/>
            <a:rect l="l" t="t" r="r" b="b"/>
            <a:pathLst>
              <a:path w="278130" h="273685">
                <a:moveTo>
                  <a:pt x="0" y="273176"/>
                </a:moveTo>
                <a:lnTo>
                  <a:pt x="277876" y="273176"/>
                </a:lnTo>
                <a:lnTo>
                  <a:pt x="27787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 txBox="1"/>
          <p:nvPr/>
        </p:nvSpPr>
        <p:spPr>
          <a:xfrm>
            <a:off x="1050289" y="2966083"/>
            <a:ext cx="21590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</a:t>
            </a:r>
            <a:r>
              <a:rPr sz="600" spc="-335" dirty="0">
                <a:latin typeface="Arial"/>
                <a:cs typeface="Arial"/>
              </a:rPr>
              <a:t>n</a:t>
            </a:r>
            <a:r>
              <a:rPr sz="600" spc="-5" dirty="0"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6213221" y="2600960"/>
            <a:ext cx="871219" cy="273685"/>
          </a:xfrm>
          <a:custGeom>
            <a:avLst/>
            <a:gdLst/>
            <a:ahLst/>
            <a:cxnLst/>
            <a:rect l="l" t="t" r="r" b="b"/>
            <a:pathLst>
              <a:path w="871220" h="273685">
                <a:moveTo>
                  <a:pt x="0" y="273176"/>
                </a:moveTo>
                <a:lnTo>
                  <a:pt x="871220" y="273176"/>
                </a:lnTo>
                <a:lnTo>
                  <a:pt x="871220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 txBox="1"/>
          <p:nvPr/>
        </p:nvSpPr>
        <p:spPr>
          <a:xfrm>
            <a:off x="6528307" y="269277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48" name="object 64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47" name="object 64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720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720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86255" y="3924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86255" y="3924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44066" y="4268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44066" y="4268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66925" y="4295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66925" y="4295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84197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84197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60525" y="439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60525" y="4394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71954" y="4405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71954" y="4405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83511" y="441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83511" y="441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08276" y="4439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08276" y="4439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25422" y="4453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25422" y="4453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29232" y="4457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29232" y="4457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40789" y="4466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40789" y="4466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56029" y="44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56029" y="44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65554" y="4485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65554" y="4485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73173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73173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06485" y="4186364"/>
            <a:ext cx="433450" cy="41770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34068" y="2940240"/>
            <a:ext cx="2179066" cy="149669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132451" y="2901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132451" y="2901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174488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174488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47132" y="2906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247132" y="2906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350255" y="2924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350255" y="2924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398008" y="2931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398008" y="2931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62904" y="2937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462904" y="2937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66715" y="2938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466715" y="2938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491607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491607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16371" y="2937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16371" y="2937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667247" y="2890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667247" y="2890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711190" y="2859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711190" y="2859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789421" y="2779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789421" y="2779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795264" y="2773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795264" y="2773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808598" y="2756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808598" y="2756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867780" y="2678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867780" y="2678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883021" y="2657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883021" y="2657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925058" y="2599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925058" y="2599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014846" y="2479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014846" y="2479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035802" y="245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035802" y="245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039611" y="2450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039611" y="2450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053073" y="2435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053073" y="2435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056884" y="2431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056884" y="2431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110351" y="2381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110351" y="2381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17971" y="2375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117971" y="2375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123685" y="237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123685" y="237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148451" y="2355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148451" y="2355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200013" y="2338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200013" y="2338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219190" y="2337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19190" y="2337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303264" y="2376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303264" y="2376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314694" y="2387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314694" y="2387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341364" y="2420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341364" y="2420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345173" y="2425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345173" y="2425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360540" y="2449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360540" y="2449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375780" y="2475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375780" y="24754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379590" y="2482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379590" y="2482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396735" y="2515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396735" y="2515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415913" y="2556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415913" y="2556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431153" y="2590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431153" y="2590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475095" y="2697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475095" y="2697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482715" y="2717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482715" y="2717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501765" y="2766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501765" y="2766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505575" y="277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05575" y="277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515227" y="280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515227" y="280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536181" y="2856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536181" y="2856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562979" y="2926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562979" y="2926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587743" y="2989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587743" y="2989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597268" y="3012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597268" y="3012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608826" y="3040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608826" y="3040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627876" y="3084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627876" y="3084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631685" y="3092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631685" y="3092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635495" y="3101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635495" y="3101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643116" y="3117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643116" y="3117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652641" y="31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652641" y="31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669913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669913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673722" y="3177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673722" y="3177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679438" y="3188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679438" y="3188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687057" y="3201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687057" y="3201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690868" y="320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690868" y="320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778752" y="332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778752" y="332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788277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788277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805421" y="33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805421" y="33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847458" y="3370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847458" y="3370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858889" y="3375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858889" y="3375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864731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64731" y="337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70445" y="3379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70445" y="3379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876160" y="3381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76160" y="3381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81876" y="3383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81876" y="3383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16293" y="3388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916293" y="3388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950582" y="3387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950582" y="3387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981190" y="3382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981190" y="3382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005955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005955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109079" y="3322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109079" y="3322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145401" y="3297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145401" y="3297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242809" y="3222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7242809" y="3222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167764" y="5486400"/>
            <a:ext cx="5729605" cy="0"/>
          </a:xfrm>
          <a:custGeom>
            <a:avLst/>
            <a:gdLst/>
            <a:ahLst/>
            <a:cxnLst/>
            <a:rect l="l" t="t" r="r" b="b"/>
            <a:pathLst>
              <a:path w="5729605">
                <a:moveTo>
                  <a:pt x="0" y="0"/>
                </a:moveTo>
                <a:lnTo>
                  <a:pt x="572935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1677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1226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07759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0325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9872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94220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89711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914400" y="2697607"/>
            <a:ext cx="0" cy="2345055"/>
          </a:xfrm>
          <a:custGeom>
            <a:avLst/>
            <a:gdLst/>
            <a:ahLst/>
            <a:cxnLst/>
            <a:rect l="l" t="t" r="r" b="b"/>
            <a:pathLst>
              <a:path h="2345054">
                <a:moveTo>
                  <a:pt x="0" y="0"/>
                </a:moveTo>
                <a:lnTo>
                  <a:pt x="0" y="234467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822960" y="50422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22960" y="4260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22960" y="3478847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1092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22960" y="26976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149603" y="3722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149603" y="3731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153477" y="3731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289050" y="39277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289050" y="39363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92923" y="3936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46860" y="4271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50733" y="4280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69847" y="4298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73593" y="4306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586991" y="43176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590865" y="43261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663445" y="43976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663445" y="44062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667192" y="44062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674876" y="44088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674876" y="44173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678622" y="44173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686305" y="4419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686305" y="44281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690179" y="4428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711198" y="44419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711198" y="4457953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242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714944" y="44505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728342" y="4456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732089" y="4465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732152" y="44599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732152" y="44684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735899" y="4468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743582" y="4469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43582" y="4483925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385" y="0"/>
                </a:lnTo>
              </a:path>
            </a:pathLst>
          </a:custGeom>
          <a:ln w="2158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47456" y="4477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758823" y="4481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762696" y="4490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768475" y="4488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768475" y="4497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772221" y="4497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776095" y="4494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776095" y="45029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779841" y="4502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14042" y="4579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114042" y="4587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117915" y="4587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137029" y="4571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137029" y="4580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140775" y="45800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140839" y="4569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140839" y="45786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144712" y="4578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173351" y="4554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173351" y="4563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177097" y="4563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213355" y="45307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213355" y="4539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217229" y="45392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223007" y="45239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223007" y="45325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226754" y="45325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226817" y="4521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226817" y="4523041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2285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230564" y="4529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238248" y="45124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238248" y="4520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241994" y="45210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243963" y="4507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247836" y="45164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249677" y="4503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249677" y="4511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253551" y="4511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255392" y="44983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255392" y="4506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259266" y="4506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274570" y="4481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274570" y="44899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278316" y="4490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287904" y="4468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287904" y="4477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291651" y="44773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291714" y="4465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291714" y="4473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295461" y="4473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295525" y="44612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95525" y="44698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299398" y="44698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299335" y="4457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299335" y="4466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303208" y="4466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305050" y="4451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305050" y="4460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308923" y="4460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308860" y="4447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308860" y="4456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312733" y="4456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341372" y="4412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41372" y="4421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345118" y="4421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352801" y="4399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352801" y="4408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356675" y="4408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360422" y="43911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360422" y="4399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364295" y="43997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364232" y="4386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364232" y="43952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368105" y="4395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389123" y="43569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389123" y="43654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392870" y="43655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408173" y="43333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412047" y="4341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429255" y="4306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433002" y="43153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457830" y="42697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461704" y="42783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486532" y="4232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486532" y="42405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490279" y="42405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503677" y="4209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503677" y="4217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507551" y="4217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511298" y="41990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511298" y="42076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515171" y="42075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515107" y="4193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515107" y="42025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518981" y="4202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754058" y="2047557"/>
            <a:ext cx="4596383" cy="261912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841751" y="37871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187445" y="3495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198876" y="3490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221735" y="3481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462401" y="34935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473830" y="34996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477640" y="35017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57904" y="3556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798570" y="37529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806190" y="37594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020058" y="4114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132707" y="4363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138421" y="43721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142232" y="43774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149978" y="43872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161409" y="43994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184269" y="44154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188078" y="4417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193794" y="4418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205351" y="44207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253103" y="44025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258817" y="4397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262628" y="43945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270247" y="4387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275963" y="43808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281678" y="4374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285488" y="43695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556759" y="3740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560570" y="37301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640707" y="35101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656073" y="34702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663694" y="34505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728590" y="32961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740021" y="32716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934839" y="29941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135371" y="2912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177409" y="29118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249926" y="2918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353050" y="2935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400802" y="2942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670041" y="2901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927978" y="2610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306058" y="23876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317488" y="23989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477889" y="27090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485635" y="27284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672706" y="31823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676517" y="3189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682231" y="31997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689979" y="3212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693789" y="32194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245604" y="3233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158239" y="3334765"/>
            <a:ext cx="0" cy="693420"/>
          </a:xfrm>
          <a:custGeom>
            <a:avLst/>
            <a:gdLst/>
            <a:ahLst/>
            <a:cxnLst/>
            <a:rect l="l" t="t" r="r" b="b"/>
            <a:pathLst>
              <a:path h="693420">
                <a:moveTo>
                  <a:pt x="0" y="0"/>
                </a:moveTo>
                <a:lnTo>
                  <a:pt x="0" y="693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066800" y="3334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206246" y="3602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555496" y="3780535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55496" y="4307966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4">
                <a:moveTo>
                  <a:pt x="0" y="0"/>
                </a:moveTo>
                <a:lnTo>
                  <a:pt x="0" y="471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64055" y="4779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578355" y="3785996"/>
            <a:ext cx="0" cy="242570"/>
          </a:xfrm>
          <a:custGeom>
            <a:avLst/>
            <a:gdLst/>
            <a:ahLst/>
            <a:cxnLst/>
            <a:rect l="l" t="t" r="r" b="b"/>
            <a:pathLst>
              <a:path h="242570">
                <a:moveTo>
                  <a:pt x="0" y="0"/>
                </a:moveTo>
                <a:lnTo>
                  <a:pt x="0" y="242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78355" y="4307966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486916" y="4827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595627" y="3789807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95627" y="4307966"/>
            <a:ext cx="0" cy="554990"/>
          </a:xfrm>
          <a:custGeom>
            <a:avLst/>
            <a:gdLst/>
            <a:ahLst/>
            <a:cxnLst/>
            <a:rect l="l" t="t" r="r" b="b"/>
            <a:pathLst>
              <a:path h="554989">
                <a:moveTo>
                  <a:pt x="0" y="0"/>
                </a:moveTo>
                <a:lnTo>
                  <a:pt x="0" y="554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04188" y="48627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671954" y="3802507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671954" y="4307966"/>
            <a:ext cx="0" cy="702310"/>
          </a:xfrm>
          <a:custGeom>
            <a:avLst/>
            <a:gdLst/>
            <a:ahLst/>
            <a:cxnLst/>
            <a:rect l="l" t="t" r="r" b="b"/>
            <a:pathLst>
              <a:path h="702310">
                <a:moveTo>
                  <a:pt x="0" y="0"/>
                </a:moveTo>
                <a:lnTo>
                  <a:pt x="0" y="7019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80514" y="5009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683385" y="3804158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4">
                <a:moveTo>
                  <a:pt x="0" y="0"/>
                </a:moveTo>
                <a:lnTo>
                  <a:pt x="0" y="2239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683385" y="4307966"/>
            <a:ext cx="0" cy="722630"/>
          </a:xfrm>
          <a:custGeom>
            <a:avLst/>
            <a:gdLst/>
            <a:ahLst/>
            <a:cxnLst/>
            <a:rect l="l" t="t" r="r" b="b"/>
            <a:pathLst>
              <a:path h="722629">
                <a:moveTo>
                  <a:pt x="0" y="0"/>
                </a:moveTo>
                <a:lnTo>
                  <a:pt x="0" y="722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591944" y="5030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694942" y="3805554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694942" y="4307966"/>
            <a:ext cx="0" cy="742950"/>
          </a:xfrm>
          <a:custGeom>
            <a:avLst/>
            <a:gdLst/>
            <a:ahLst/>
            <a:cxnLst/>
            <a:rect l="l" t="t" r="r" b="b"/>
            <a:pathLst>
              <a:path h="742950">
                <a:moveTo>
                  <a:pt x="0" y="0"/>
                </a:moveTo>
                <a:lnTo>
                  <a:pt x="0" y="742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603502" y="5050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719707" y="3808476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5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719707" y="4307966"/>
            <a:ext cx="0" cy="784860"/>
          </a:xfrm>
          <a:custGeom>
            <a:avLst/>
            <a:gdLst/>
            <a:ahLst/>
            <a:cxnLst/>
            <a:rect l="l" t="t" r="r" b="b"/>
            <a:pathLst>
              <a:path h="784860">
                <a:moveTo>
                  <a:pt x="0" y="0"/>
                </a:moveTo>
                <a:lnTo>
                  <a:pt x="0" y="784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628267" y="50927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736851" y="3810380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736851" y="4307966"/>
            <a:ext cx="0" cy="812800"/>
          </a:xfrm>
          <a:custGeom>
            <a:avLst/>
            <a:gdLst/>
            <a:ahLst/>
            <a:cxnLst/>
            <a:rect l="l" t="t" r="r" b="b"/>
            <a:pathLst>
              <a:path h="812800">
                <a:moveTo>
                  <a:pt x="0" y="0"/>
                </a:moveTo>
                <a:lnTo>
                  <a:pt x="0" y="812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645411" y="5123370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689" y="0"/>
                </a:lnTo>
              </a:path>
            </a:pathLst>
          </a:custGeom>
          <a:ln w="154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740661" y="3810761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740661" y="4307966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752219" y="3811904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1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752219" y="4307966"/>
            <a:ext cx="0" cy="836294"/>
          </a:xfrm>
          <a:custGeom>
            <a:avLst/>
            <a:gdLst/>
            <a:ahLst/>
            <a:cxnLst/>
            <a:rect l="l" t="t" r="r" b="b"/>
            <a:pathLst>
              <a:path h="836295">
                <a:moveTo>
                  <a:pt x="0" y="0"/>
                </a:moveTo>
                <a:lnTo>
                  <a:pt x="0" y="836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660779" y="51440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767458" y="3813302"/>
            <a:ext cx="0" cy="215265"/>
          </a:xfrm>
          <a:custGeom>
            <a:avLst/>
            <a:gdLst/>
            <a:ahLst/>
            <a:cxnLst/>
            <a:rect l="l" t="t" r="r" b="b"/>
            <a:pathLst>
              <a:path h="215264">
                <a:moveTo>
                  <a:pt x="0" y="0"/>
                </a:moveTo>
                <a:lnTo>
                  <a:pt x="0" y="2147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767458" y="4307966"/>
            <a:ext cx="0" cy="859155"/>
          </a:xfrm>
          <a:custGeom>
            <a:avLst/>
            <a:gdLst/>
            <a:ahLst/>
            <a:cxnLst/>
            <a:rect l="l" t="t" r="r" b="b"/>
            <a:pathLst>
              <a:path h="859154">
                <a:moveTo>
                  <a:pt x="0" y="0"/>
                </a:moveTo>
                <a:lnTo>
                  <a:pt x="0" y="8586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676019" y="51666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776983" y="3814190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5">
                <a:moveTo>
                  <a:pt x="0" y="0"/>
                </a:moveTo>
                <a:lnTo>
                  <a:pt x="0" y="213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776983" y="4307966"/>
            <a:ext cx="0" cy="872490"/>
          </a:xfrm>
          <a:custGeom>
            <a:avLst/>
            <a:gdLst/>
            <a:ahLst/>
            <a:cxnLst/>
            <a:rect l="l" t="t" r="r" b="b"/>
            <a:pathLst>
              <a:path h="872489">
                <a:moveTo>
                  <a:pt x="0" y="0"/>
                </a:moveTo>
                <a:lnTo>
                  <a:pt x="0" y="8722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685544" y="5185536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201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784604" y="3814826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3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784604" y="4307966"/>
            <a:ext cx="0" cy="883285"/>
          </a:xfrm>
          <a:custGeom>
            <a:avLst/>
            <a:gdLst/>
            <a:ahLst/>
            <a:cxnLst/>
            <a:rect l="l" t="t" r="r" b="b"/>
            <a:pathLst>
              <a:path h="883285">
                <a:moveTo>
                  <a:pt x="0" y="0"/>
                </a:moveTo>
                <a:lnTo>
                  <a:pt x="0" y="8829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122677" y="3821557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122677" y="4307966"/>
            <a:ext cx="0" cy="1046480"/>
          </a:xfrm>
          <a:custGeom>
            <a:avLst/>
            <a:gdLst/>
            <a:ahLst/>
            <a:cxnLst/>
            <a:rect l="l" t="t" r="r" b="b"/>
            <a:pathLst>
              <a:path h="1046479">
                <a:moveTo>
                  <a:pt x="0" y="0"/>
                </a:moveTo>
                <a:lnTo>
                  <a:pt x="0" y="10463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031238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031238" y="3821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145538" y="3818635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209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145538" y="4307966"/>
            <a:ext cx="0" cy="1033780"/>
          </a:xfrm>
          <a:custGeom>
            <a:avLst/>
            <a:gdLst/>
            <a:ahLst/>
            <a:cxnLst/>
            <a:rect l="l" t="t" r="r" b="b"/>
            <a:pathLst>
              <a:path h="1033779">
                <a:moveTo>
                  <a:pt x="0" y="0"/>
                </a:moveTo>
                <a:lnTo>
                  <a:pt x="0" y="1033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054098" y="5340286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816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054098" y="3818382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816" y="0"/>
                </a:lnTo>
              </a:path>
            </a:pathLst>
          </a:custGeom>
          <a:ln w="10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149475" y="3818128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149475" y="4307966"/>
            <a:ext cx="0" cy="1031240"/>
          </a:xfrm>
          <a:custGeom>
            <a:avLst/>
            <a:gdLst/>
            <a:ahLst/>
            <a:cxnLst/>
            <a:rect l="l" t="t" r="r" b="b"/>
            <a:pathLst>
              <a:path h="1031239">
                <a:moveTo>
                  <a:pt x="0" y="0"/>
                </a:moveTo>
                <a:lnTo>
                  <a:pt x="0" y="1031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181860" y="3812032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0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181860" y="4307966"/>
            <a:ext cx="0" cy="1007110"/>
          </a:xfrm>
          <a:custGeom>
            <a:avLst/>
            <a:gdLst/>
            <a:ahLst/>
            <a:cxnLst/>
            <a:rect l="l" t="t" r="r" b="b"/>
            <a:pathLst>
              <a:path h="1007110">
                <a:moveTo>
                  <a:pt x="0" y="0"/>
                </a:moveTo>
                <a:lnTo>
                  <a:pt x="0" y="1007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090420" y="53150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090420" y="38120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221992" y="3801109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0"/>
                </a:moveTo>
                <a:lnTo>
                  <a:pt x="0" y="226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221992" y="4307966"/>
            <a:ext cx="0" cy="969644"/>
          </a:xfrm>
          <a:custGeom>
            <a:avLst/>
            <a:gdLst/>
            <a:ahLst/>
            <a:cxnLst/>
            <a:rect l="l" t="t" r="r" b="b"/>
            <a:pathLst>
              <a:path h="969645">
                <a:moveTo>
                  <a:pt x="0" y="0"/>
                </a:moveTo>
                <a:lnTo>
                  <a:pt x="0" y="969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130551" y="5277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130551" y="3801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231517" y="3797808"/>
            <a:ext cx="0" cy="230504"/>
          </a:xfrm>
          <a:custGeom>
            <a:avLst/>
            <a:gdLst/>
            <a:ahLst/>
            <a:cxnLst/>
            <a:rect l="l" t="t" r="r" b="b"/>
            <a:pathLst>
              <a:path h="230504">
                <a:moveTo>
                  <a:pt x="0" y="0"/>
                </a:moveTo>
                <a:lnTo>
                  <a:pt x="0" y="2302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231517" y="4307966"/>
            <a:ext cx="0" cy="959485"/>
          </a:xfrm>
          <a:custGeom>
            <a:avLst/>
            <a:gdLst/>
            <a:ahLst/>
            <a:cxnLst/>
            <a:rect l="l" t="t" r="r" b="b"/>
            <a:pathLst>
              <a:path h="959485">
                <a:moveTo>
                  <a:pt x="0" y="0"/>
                </a:moveTo>
                <a:lnTo>
                  <a:pt x="0" y="9593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140076" y="5265229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690" y="0"/>
                </a:lnTo>
              </a:path>
            </a:pathLst>
          </a:custGeom>
          <a:ln w="1371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140076" y="3797109"/>
            <a:ext cx="186690" cy="0"/>
          </a:xfrm>
          <a:custGeom>
            <a:avLst/>
            <a:gdLst/>
            <a:ahLst/>
            <a:cxnLst/>
            <a:rect l="l" t="t" r="r" b="b"/>
            <a:pathLst>
              <a:path w="186689">
                <a:moveTo>
                  <a:pt x="0" y="0"/>
                </a:moveTo>
                <a:lnTo>
                  <a:pt x="186690" y="0"/>
                </a:lnTo>
              </a:path>
            </a:pathLst>
          </a:custGeom>
          <a:ln w="109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235326" y="3796410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0"/>
                </a:moveTo>
                <a:lnTo>
                  <a:pt x="0" y="231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235326" y="4307966"/>
            <a:ext cx="0" cy="955675"/>
          </a:xfrm>
          <a:custGeom>
            <a:avLst/>
            <a:gdLst/>
            <a:ahLst/>
            <a:cxnLst/>
            <a:rect l="l" t="t" r="r" b="b"/>
            <a:pathLst>
              <a:path h="955675">
                <a:moveTo>
                  <a:pt x="0" y="0"/>
                </a:moveTo>
                <a:lnTo>
                  <a:pt x="0" y="955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246757" y="3791839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6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246757" y="4307966"/>
            <a:ext cx="0" cy="942340"/>
          </a:xfrm>
          <a:custGeom>
            <a:avLst/>
            <a:gdLst/>
            <a:ahLst/>
            <a:cxnLst/>
            <a:rect l="l" t="t" r="r" b="b"/>
            <a:pathLst>
              <a:path h="942339">
                <a:moveTo>
                  <a:pt x="0" y="0"/>
                </a:moveTo>
                <a:lnTo>
                  <a:pt x="0" y="942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155317" y="5246814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721" y="0"/>
                </a:lnTo>
              </a:path>
            </a:pathLst>
          </a:custGeom>
          <a:ln w="16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155317" y="3790632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721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252598" y="3789426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6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252598" y="4307966"/>
            <a:ext cx="0" cy="935990"/>
          </a:xfrm>
          <a:custGeom>
            <a:avLst/>
            <a:gdLst/>
            <a:ahLst/>
            <a:cxnLst/>
            <a:rect l="l" t="t" r="r" b="b"/>
            <a:pathLst>
              <a:path h="935989">
                <a:moveTo>
                  <a:pt x="0" y="0"/>
                </a:moveTo>
                <a:lnTo>
                  <a:pt x="0" y="935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258314" y="3786885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258314" y="4307966"/>
            <a:ext cx="0" cy="929005"/>
          </a:xfrm>
          <a:custGeom>
            <a:avLst/>
            <a:gdLst/>
            <a:ahLst/>
            <a:cxnLst/>
            <a:rect l="l" t="t" r="r" b="b"/>
            <a:pathLst>
              <a:path h="929004">
                <a:moveTo>
                  <a:pt x="0" y="0"/>
                </a:moveTo>
                <a:lnTo>
                  <a:pt x="0" y="928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166873" y="5233161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638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166873" y="378548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264029" y="3784091"/>
            <a:ext cx="0" cy="244475"/>
          </a:xfrm>
          <a:custGeom>
            <a:avLst/>
            <a:gdLst/>
            <a:ahLst/>
            <a:cxnLst/>
            <a:rect l="l" t="t" r="r" b="b"/>
            <a:pathLst>
              <a:path h="244475">
                <a:moveTo>
                  <a:pt x="0" y="0"/>
                </a:moveTo>
                <a:lnTo>
                  <a:pt x="0" y="2439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264029" y="4307966"/>
            <a:ext cx="0" cy="922019"/>
          </a:xfrm>
          <a:custGeom>
            <a:avLst/>
            <a:gdLst/>
            <a:ahLst/>
            <a:cxnLst/>
            <a:rect l="l" t="t" r="r" b="b"/>
            <a:pathLst>
              <a:path h="922020">
                <a:moveTo>
                  <a:pt x="0" y="0"/>
                </a:moveTo>
                <a:lnTo>
                  <a:pt x="0" y="921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283079" y="377405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283079" y="4307966"/>
            <a:ext cx="0" cy="897890"/>
          </a:xfrm>
          <a:custGeom>
            <a:avLst/>
            <a:gdLst/>
            <a:ahLst/>
            <a:cxnLst/>
            <a:rect l="l" t="t" r="r" b="b"/>
            <a:pathLst>
              <a:path h="897889">
                <a:moveTo>
                  <a:pt x="0" y="0"/>
                </a:moveTo>
                <a:lnTo>
                  <a:pt x="0" y="8978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191639" y="5205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191639" y="3774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296414" y="3766184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4">
                <a:moveTo>
                  <a:pt x="0" y="0"/>
                </a:moveTo>
                <a:lnTo>
                  <a:pt x="0" y="2618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296414" y="4307966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0"/>
                </a:moveTo>
                <a:lnTo>
                  <a:pt x="0" y="880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204973" y="518344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626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204973" y="3763771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626" y="0"/>
                </a:lnTo>
              </a:path>
            </a:pathLst>
          </a:custGeom>
          <a:ln w="143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300223" y="3763771"/>
            <a:ext cx="0" cy="264795"/>
          </a:xfrm>
          <a:custGeom>
            <a:avLst/>
            <a:gdLst/>
            <a:ahLst/>
            <a:cxnLst/>
            <a:rect l="l" t="t" r="r" b="b"/>
            <a:pathLst>
              <a:path h="264795">
                <a:moveTo>
                  <a:pt x="0" y="0"/>
                </a:moveTo>
                <a:lnTo>
                  <a:pt x="0" y="264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300223" y="4307966"/>
            <a:ext cx="0" cy="875665"/>
          </a:xfrm>
          <a:custGeom>
            <a:avLst/>
            <a:gdLst/>
            <a:ahLst/>
            <a:cxnLst/>
            <a:rect l="l" t="t" r="r" b="b"/>
            <a:pathLst>
              <a:path h="875664">
                <a:moveTo>
                  <a:pt x="0" y="0"/>
                </a:moveTo>
                <a:lnTo>
                  <a:pt x="0" y="875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304160" y="3761359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304160" y="4307966"/>
            <a:ext cx="0" cy="870585"/>
          </a:xfrm>
          <a:custGeom>
            <a:avLst/>
            <a:gdLst/>
            <a:ahLst/>
            <a:cxnLst/>
            <a:rect l="l" t="t" r="r" b="b"/>
            <a:pathLst>
              <a:path h="870585">
                <a:moveTo>
                  <a:pt x="0" y="0"/>
                </a:moveTo>
                <a:lnTo>
                  <a:pt x="0" y="870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307970" y="3758819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92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307970" y="4307966"/>
            <a:ext cx="0" cy="865505"/>
          </a:xfrm>
          <a:custGeom>
            <a:avLst/>
            <a:gdLst/>
            <a:ahLst/>
            <a:cxnLst/>
            <a:rect l="l" t="t" r="r" b="b"/>
            <a:pathLst>
              <a:path h="865504">
                <a:moveTo>
                  <a:pt x="0" y="0"/>
                </a:moveTo>
                <a:lnTo>
                  <a:pt x="0" y="8653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216530" y="516953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714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216530" y="3756850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313685" y="3754882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313685" y="4307966"/>
            <a:ext cx="0" cy="857885"/>
          </a:xfrm>
          <a:custGeom>
            <a:avLst/>
            <a:gdLst/>
            <a:ahLst/>
            <a:cxnLst/>
            <a:rect l="l" t="t" r="r" b="b"/>
            <a:pathLst>
              <a:path h="857885">
                <a:moveTo>
                  <a:pt x="0" y="0"/>
                </a:moveTo>
                <a:lnTo>
                  <a:pt x="0" y="8577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317495" y="3752215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5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317495" y="4307966"/>
            <a:ext cx="0" cy="852805"/>
          </a:xfrm>
          <a:custGeom>
            <a:avLst/>
            <a:gdLst/>
            <a:ahLst/>
            <a:cxnLst/>
            <a:rect l="l" t="t" r="r" b="b"/>
            <a:pathLst>
              <a:path h="852804">
                <a:moveTo>
                  <a:pt x="0" y="0"/>
                </a:moveTo>
                <a:lnTo>
                  <a:pt x="0" y="852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226055" y="5160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226055" y="3752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349880" y="3726815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349880" y="4307966"/>
            <a:ext cx="0" cy="808355"/>
          </a:xfrm>
          <a:custGeom>
            <a:avLst/>
            <a:gdLst/>
            <a:ahLst/>
            <a:cxnLst/>
            <a:rect l="l" t="t" r="r" b="b"/>
            <a:pathLst>
              <a:path h="808354">
                <a:moveTo>
                  <a:pt x="0" y="0"/>
                </a:moveTo>
                <a:lnTo>
                  <a:pt x="0" y="808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258441" y="51160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258441" y="3726815"/>
            <a:ext cx="153035" cy="0"/>
          </a:xfrm>
          <a:custGeom>
            <a:avLst/>
            <a:gdLst/>
            <a:ahLst/>
            <a:cxnLst/>
            <a:rect l="l" t="t" r="r" b="b"/>
            <a:pathLst>
              <a:path w="153035">
                <a:moveTo>
                  <a:pt x="0" y="0"/>
                </a:moveTo>
                <a:lnTo>
                  <a:pt x="15265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361438" y="3716782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361438" y="4307966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0"/>
                </a:moveTo>
                <a:lnTo>
                  <a:pt x="0" y="792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269998" y="509473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201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269998" y="3713353"/>
            <a:ext cx="141605" cy="0"/>
          </a:xfrm>
          <a:custGeom>
            <a:avLst/>
            <a:gdLst/>
            <a:ahLst/>
            <a:cxnLst/>
            <a:rect l="l" t="t" r="r" b="b"/>
            <a:pathLst>
              <a:path w="141605">
                <a:moveTo>
                  <a:pt x="0" y="0"/>
                </a:moveTo>
                <a:lnTo>
                  <a:pt x="141096" y="0"/>
                </a:lnTo>
              </a:path>
            </a:pathLst>
          </a:custGeom>
          <a:ln w="1638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369057" y="3709923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8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369057" y="4307966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372867" y="3706367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5">
                <a:moveTo>
                  <a:pt x="0" y="0"/>
                </a:moveTo>
                <a:lnTo>
                  <a:pt x="0" y="3216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372867" y="4307966"/>
            <a:ext cx="0" cy="776605"/>
          </a:xfrm>
          <a:custGeom>
            <a:avLst/>
            <a:gdLst/>
            <a:ahLst/>
            <a:cxnLst/>
            <a:rect l="l" t="t" r="r" b="b"/>
            <a:pathLst>
              <a:path h="776604">
                <a:moveTo>
                  <a:pt x="0" y="0"/>
                </a:moveTo>
                <a:lnTo>
                  <a:pt x="0" y="776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281427" y="50840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281427" y="3706367"/>
            <a:ext cx="130175" cy="0"/>
          </a:xfrm>
          <a:custGeom>
            <a:avLst/>
            <a:gdLst/>
            <a:ahLst/>
            <a:cxnLst/>
            <a:rect l="l" t="t" r="r" b="b"/>
            <a:pathLst>
              <a:path w="130175">
                <a:moveTo>
                  <a:pt x="0" y="0"/>
                </a:moveTo>
                <a:lnTo>
                  <a:pt x="12966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397632" y="3682110"/>
            <a:ext cx="0" cy="1367155"/>
          </a:xfrm>
          <a:custGeom>
            <a:avLst/>
            <a:gdLst/>
            <a:ahLst/>
            <a:cxnLst/>
            <a:rect l="l" t="t" r="r" b="b"/>
            <a:pathLst>
              <a:path h="1367154">
                <a:moveTo>
                  <a:pt x="0" y="13667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306192" y="50488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306192" y="3682110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>
                <a:moveTo>
                  <a:pt x="0" y="0"/>
                </a:moveTo>
                <a:lnTo>
                  <a:pt x="10490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416810" y="3662298"/>
            <a:ext cx="0" cy="1359535"/>
          </a:xfrm>
          <a:custGeom>
            <a:avLst/>
            <a:gdLst/>
            <a:ahLst/>
            <a:cxnLst/>
            <a:rect l="l" t="t" r="r" b="b"/>
            <a:pathLst>
              <a:path h="1359535">
                <a:moveTo>
                  <a:pt x="0" y="13592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325370" y="50215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325370" y="3662298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>
                <a:moveTo>
                  <a:pt x="0" y="0"/>
                </a:moveTo>
                <a:lnTo>
                  <a:pt x="857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437764" y="3748151"/>
            <a:ext cx="0" cy="1243330"/>
          </a:xfrm>
          <a:custGeom>
            <a:avLst/>
            <a:gdLst/>
            <a:ahLst/>
            <a:cxnLst/>
            <a:rect l="l" t="t" r="r" b="b"/>
            <a:pathLst>
              <a:path h="1243329">
                <a:moveTo>
                  <a:pt x="0" y="0"/>
                </a:moveTo>
                <a:lnTo>
                  <a:pt x="0" y="12428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346325" y="4990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346325" y="3639692"/>
            <a:ext cx="64769" cy="0"/>
          </a:xfrm>
          <a:custGeom>
            <a:avLst/>
            <a:gdLst/>
            <a:ahLst/>
            <a:cxnLst/>
            <a:rect l="l" t="t" r="r" b="b"/>
            <a:pathLst>
              <a:path w="64769">
                <a:moveTo>
                  <a:pt x="0" y="0"/>
                </a:moveTo>
                <a:lnTo>
                  <a:pt x="6476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466467" y="3748151"/>
            <a:ext cx="0" cy="1200785"/>
          </a:xfrm>
          <a:custGeom>
            <a:avLst/>
            <a:gdLst/>
            <a:ahLst/>
            <a:cxnLst/>
            <a:rect l="l" t="t" r="r" b="b"/>
            <a:pathLst>
              <a:path h="1200785">
                <a:moveTo>
                  <a:pt x="0" y="0"/>
                </a:moveTo>
                <a:lnTo>
                  <a:pt x="0" y="1200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375026" y="4948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375026" y="3608070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606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495042" y="3748151"/>
            <a:ext cx="0" cy="1156335"/>
          </a:xfrm>
          <a:custGeom>
            <a:avLst/>
            <a:gdLst/>
            <a:ahLst/>
            <a:cxnLst/>
            <a:rect l="l" t="t" r="r" b="b"/>
            <a:pathLst>
              <a:path h="1156335">
                <a:moveTo>
                  <a:pt x="0" y="0"/>
                </a:moveTo>
                <a:lnTo>
                  <a:pt x="0" y="1156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403601" y="4904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569591" y="35768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68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407348" y="357206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512314" y="3748151"/>
            <a:ext cx="0" cy="1129030"/>
          </a:xfrm>
          <a:custGeom>
            <a:avLst/>
            <a:gdLst/>
            <a:ahLst/>
            <a:cxnLst/>
            <a:rect l="l" t="t" r="r" b="b"/>
            <a:pathLst>
              <a:path h="1129029">
                <a:moveTo>
                  <a:pt x="0" y="0"/>
                </a:moveTo>
                <a:lnTo>
                  <a:pt x="0" y="1128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420873" y="487051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2209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569591" y="3554920"/>
            <a:ext cx="41910" cy="0"/>
          </a:xfrm>
          <a:custGeom>
            <a:avLst/>
            <a:gdLst/>
            <a:ahLst/>
            <a:cxnLst/>
            <a:rect l="l" t="t" r="r" b="b"/>
            <a:pathLst>
              <a:path w="41910">
                <a:moveTo>
                  <a:pt x="0" y="0"/>
                </a:moveTo>
                <a:lnTo>
                  <a:pt x="41783" y="0"/>
                </a:lnTo>
              </a:path>
            </a:pathLst>
          </a:custGeom>
          <a:ln w="1727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519933" y="3748151"/>
            <a:ext cx="0" cy="1116330"/>
          </a:xfrm>
          <a:custGeom>
            <a:avLst/>
            <a:gdLst/>
            <a:ahLst/>
            <a:cxnLst/>
            <a:rect l="l" t="t" r="r" b="b"/>
            <a:pathLst>
              <a:path h="1116329">
                <a:moveTo>
                  <a:pt x="0" y="0"/>
                </a:moveTo>
                <a:lnTo>
                  <a:pt x="0" y="1116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523744" y="3748151"/>
            <a:ext cx="0" cy="1109980"/>
          </a:xfrm>
          <a:custGeom>
            <a:avLst/>
            <a:gdLst/>
            <a:ahLst/>
            <a:cxnLst/>
            <a:rect l="l" t="t" r="r" b="b"/>
            <a:pathLst>
              <a:path h="1109979">
                <a:moveTo>
                  <a:pt x="0" y="0"/>
                </a:moveTo>
                <a:lnTo>
                  <a:pt x="0" y="1109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432304" y="4857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569591" y="3547236"/>
            <a:ext cx="45720" cy="0"/>
          </a:xfrm>
          <a:custGeom>
            <a:avLst/>
            <a:gdLst/>
            <a:ahLst/>
            <a:cxnLst/>
            <a:rect l="l" t="t" r="r" b="b"/>
            <a:pathLst>
              <a:path w="45719">
                <a:moveTo>
                  <a:pt x="0" y="0"/>
                </a:moveTo>
                <a:lnTo>
                  <a:pt x="4559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938712" y="2627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852034" y="2625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983479" y="2593594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892040" y="25935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996941" y="2585085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905502" y="25850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498080" y="2488564"/>
            <a:ext cx="0" cy="1959610"/>
          </a:xfrm>
          <a:custGeom>
            <a:avLst/>
            <a:gdLst/>
            <a:ahLst/>
            <a:cxnLst/>
            <a:rect l="l" t="t" r="r" b="b"/>
            <a:pathLst>
              <a:path h="1959610">
                <a:moveTo>
                  <a:pt x="0" y="195935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498080" y="4447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498080" y="41680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498080" y="38881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498080" y="36081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498080" y="3328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498080" y="30483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498080" y="2768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498080" y="2488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 txBox="1"/>
          <p:nvPr/>
        </p:nvSpPr>
        <p:spPr>
          <a:xfrm>
            <a:off x="7668259" y="4388355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26" name="object 526"/>
          <p:cNvSpPr txBox="1"/>
          <p:nvPr/>
        </p:nvSpPr>
        <p:spPr>
          <a:xfrm>
            <a:off x="7668259" y="4108447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27" name="object 527"/>
          <p:cNvSpPr txBox="1"/>
          <p:nvPr/>
        </p:nvSpPr>
        <p:spPr>
          <a:xfrm>
            <a:off x="7668259" y="3828539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8" name="object 528"/>
          <p:cNvSpPr txBox="1"/>
          <p:nvPr/>
        </p:nvSpPr>
        <p:spPr>
          <a:xfrm>
            <a:off x="7668259" y="354863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29" name="object 529"/>
          <p:cNvSpPr txBox="1"/>
          <p:nvPr/>
        </p:nvSpPr>
        <p:spPr>
          <a:xfrm>
            <a:off x="7668259" y="3268596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30" name="object 530"/>
          <p:cNvSpPr txBox="1"/>
          <p:nvPr/>
        </p:nvSpPr>
        <p:spPr>
          <a:xfrm>
            <a:off x="7668259" y="298868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31" name="object 531"/>
          <p:cNvSpPr txBox="1"/>
          <p:nvPr/>
        </p:nvSpPr>
        <p:spPr>
          <a:xfrm>
            <a:off x="7668259" y="270878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32" name="object 532"/>
          <p:cNvSpPr txBox="1"/>
          <p:nvPr/>
        </p:nvSpPr>
        <p:spPr>
          <a:xfrm>
            <a:off x="7668259" y="242887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1141094" y="3714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141094" y="3714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280541" y="3919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280541" y="3919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538350" y="4263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538350" y="42630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561211" y="42896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561211" y="42896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578483" y="4309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578483" y="4309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654810" y="4389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654810" y="4389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666239" y="4400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666239" y="44001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677797" y="4410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1677797" y="4410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702561" y="4433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702561" y="4433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1719707" y="4448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719707" y="44481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1723517" y="4451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723517" y="44513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1735073" y="4460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1735073" y="4460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1750314" y="4472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1750314" y="4472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759839" y="4480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759839" y="4480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767458" y="4485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767458" y="4485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100770" y="4180649"/>
            <a:ext cx="444881" cy="42913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828353" y="2934525"/>
            <a:ext cx="2190496" cy="150812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126735" y="2895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126735" y="2895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168772" y="2894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168772" y="2894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241416" y="2901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241416" y="2901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344540" y="2918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344540" y="2918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392292" y="2925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392292" y="2925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457190" y="2932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457190" y="2932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461000" y="2932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461000" y="29324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485891" y="2932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485891" y="2932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510657" y="2931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510657" y="29317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661533" y="2884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661533" y="2884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705475" y="28534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705475" y="28534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783707" y="2774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783707" y="2774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789548" y="2767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789548" y="2767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802884" y="2751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802884" y="2751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862065" y="2673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862065" y="2673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877305" y="2652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877305" y="26521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919342" y="2593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919342" y="2593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009132" y="2474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009132" y="24742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030086" y="2449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030086" y="24491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033896" y="2444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033896" y="2444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047359" y="2429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047359" y="2429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051169" y="2425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051169" y="2425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104635" y="2375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104635" y="2375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112255" y="2369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112255" y="2369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117971" y="236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117971" y="236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142735" y="2350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142735" y="2350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194297" y="2332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194297" y="2332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213475" y="2331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213475" y="2331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297548" y="23704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297548" y="23704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308978" y="2381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308978" y="23817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335648" y="2414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335648" y="2414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339459" y="2419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339459" y="24198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354826" y="2443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354826" y="2443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370065" y="2469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370065" y="2469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373876" y="2476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373876" y="2476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391021" y="2510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391021" y="2510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410197" y="2550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410197" y="2550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425438" y="2584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425438" y="2584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469379" y="2691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469379" y="2691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477000" y="27113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477000" y="27113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496050" y="2760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496050" y="27608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499859" y="2770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499859" y="27707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509511" y="2795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509511" y="2795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530467" y="28511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530467" y="28511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557264" y="2920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557264" y="2920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582029" y="2983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582029" y="29837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591554" y="3007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591554" y="3007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603110" y="3034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603110" y="3034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622160" y="30787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622160" y="30787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625970" y="3087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625970" y="30872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629781" y="3095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629781" y="3095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637401" y="31120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637401" y="31120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646926" y="3131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646926" y="3131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664197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664197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668007" y="3172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668007" y="31722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673722" y="3182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673722" y="31826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681343" y="3195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681343" y="3195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685153" y="3202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685153" y="3202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773036" y="3316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773036" y="3316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782561" y="3325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782561" y="3325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799706" y="3339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799706" y="3339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841743" y="3364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841743" y="3364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853173" y="3369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853173" y="3369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859016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859016" y="337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864731" y="33738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864731" y="33738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870445" y="3375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870445" y="3375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876160" y="3377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876160" y="3377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910578" y="3382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910578" y="3382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944868" y="3382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944868" y="3382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975475" y="3376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975475" y="3376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7000240" y="3369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000240" y="3369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103364" y="3316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103364" y="3316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139685" y="3291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7139685" y="3291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237094" y="3216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237094" y="32164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 txBox="1"/>
          <p:nvPr/>
        </p:nvSpPr>
        <p:spPr>
          <a:xfrm>
            <a:off x="90093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16435000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4" name="object 714"/>
          <p:cNvSpPr txBox="1"/>
          <p:nvPr/>
        </p:nvSpPr>
        <p:spPr>
          <a:xfrm>
            <a:off x="185572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16435500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 txBox="1"/>
          <p:nvPr/>
        </p:nvSpPr>
        <p:spPr>
          <a:xfrm>
            <a:off x="281063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16436000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6" name="object 716"/>
          <p:cNvSpPr txBox="1"/>
          <p:nvPr/>
        </p:nvSpPr>
        <p:spPr>
          <a:xfrm>
            <a:off x="376555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16436500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472046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16437000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 txBox="1"/>
          <p:nvPr/>
        </p:nvSpPr>
        <p:spPr>
          <a:xfrm>
            <a:off x="567537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16437500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663016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16438000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0" name="object 720"/>
          <p:cNvSpPr txBox="1"/>
          <p:nvPr/>
        </p:nvSpPr>
        <p:spPr>
          <a:xfrm>
            <a:off x="594230" y="4964412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−2</a:t>
            </a:r>
            <a:endParaRPr sz="900">
              <a:latin typeface="Arial"/>
              <a:cs typeface="Arial"/>
            </a:endParaRPr>
          </a:p>
        </p:txBody>
      </p:sp>
      <p:sp>
        <p:nvSpPr>
          <p:cNvPr id="721" name="object 721"/>
          <p:cNvSpPr txBox="1"/>
          <p:nvPr/>
        </p:nvSpPr>
        <p:spPr>
          <a:xfrm>
            <a:off x="594230" y="4182854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</a:t>
            </a:r>
            <a:endParaRPr sz="900">
              <a:latin typeface="Arial"/>
              <a:cs typeface="Arial"/>
            </a:endParaRPr>
          </a:p>
        </p:txBody>
      </p:sp>
      <p:sp>
        <p:nvSpPr>
          <p:cNvPr id="722" name="object 722"/>
          <p:cNvSpPr txBox="1"/>
          <p:nvPr/>
        </p:nvSpPr>
        <p:spPr>
          <a:xfrm>
            <a:off x="594230" y="3434646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3" name="object 723"/>
          <p:cNvSpPr txBox="1"/>
          <p:nvPr/>
        </p:nvSpPr>
        <p:spPr>
          <a:xfrm>
            <a:off x="594230" y="2653088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724" name="object 72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KLF2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16434995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273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7.3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6" name="object 72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914400" y="4028059"/>
            <a:ext cx="1494790" cy="280035"/>
          </a:xfrm>
          <a:custGeom>
            <a:avLst/>
            <a:gdLst/>
            <a:ahLst/>
            <a:cxnLst/>
            <a:rect l="l" t="t" r="r" b="b"/>
            <a:pathLst>
              <a:path w="1494789" h="280035">
                <a:moveTo>
                  <a:pt x="0" y="279907"/>
                </a:moveTo>
                <a:lnTo>
                  <a:pt x="1494790" y="279907"/>
                </a:lnTo>
                <a:lnTo>
                  <a:pt x="1494790" y="0"/>
                </a:lnTo>
                <a:lnTo>
                  <a:pt x="0" y="0"/>
                </a:lnTo>
                <a:lnTo>
                  <a:pt x="0" y="27990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 txBox="1"/>
          <p:nvPr/>
        </p:nvSpPr>
        <p:spPr>
          <a:xfrm>
            <a:off x="1290066" y="411429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2571495" y="3748151"/>
            <a:ext cx="141605" cy="280035"/>
          </a:xfrm>
          <a:custGeom>
            <a:avLst/>
            <a:gdLst/>
            <a:ahLst/>
            <a:cxnLst/>
            <a:rect l="l" t="t" r="r" b="b"/>
            <a:pathLst>
              <a:path w="141605" h="280035">
                <a:moveTo>
                  <a:pt x="0" y="279907"/>
                </a:moveTo>
                <a:lnTo>
                  <a:pt x="141350" y="279907"/>
                </a:lnTo>
                <a:lnTo>
                  <a:pt x="141350" y="0"/>
                </a:lnTo>
                <a:lnTo>
                  <a:pt x="0" y="0"/>
                </a:lnTo>
                <a:lnTo>
                  <a:pt x="0" y="2799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 txBox="1"/>
          <p:nvPr/>
        </p:nvSpPr>
        <p:spPr>
          <a:xfrm>
            <a:off x="2390139" y="3835779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1" name="object 731"/>
          <p:cNvSpPr txBox="1"/>
          <p:nvPr/>
        </p:nvSpPr>
        <p:spPr>
          <a:xfrm>
            <a:off x="3129152" y="3748151"/>
            <a:ext cx="1558925" cy="28003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2" name="object 732"/>
          <p:cNvSpPr/>
          <p:nvPr/>
        </p:nvSpPr>
        <p:spPr>
          <a:xfrm>
            <a:off x="6261100" y="3748151"/>
            <a:ext cx="334645" cy="280035"/>
          </a:xfrm>
          <a:custGeom>
            <a:avLst/>
            <a:gdLst/>
            <a:ahLst/>
            <a:cxnLst/>
            <a:rect l="l" t="t" r="r" b="b"/>
            <a:pathLst>
              <a:path w="334645" h="280035">
                <a:moveTo>
                  <a:pt x="0" y="279907"/>
                </a:moveTo>
                <a:lnTo>
                  <a:pt x="334264" y="279907"/>
                </a:lnTo>
                <a:lnTo>
                  <a:pt x="334264" y="0"/>
                </a:lnTo>
                <a:lnTo>
                  <a:pt x="0" y="0"/>
                </a:lnTo>
                <a:lnTo>
                  <a:pt x="0" y="2799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 txBox="1"/>
          <p:nvPr/>
        </p:nvSpPr>
        <p:spPr>
          <a:xfrm>
            <a:off x="6176264" y="3835779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2411095" y="3468242"/>
            <a:ext cx="158750" cy="280035"/>
          </a:xfrm>
          <a:custGeom>
            <a:avLst/>
            <a:gdLst/>
            <a:ahLst/>
            <a:cxnLst/>
            <a:rect l="l" t="t" r="r" b="b"/>
            <a:pathLst>
              <a:path w="158750" h="280035">
                <a:moveTo>
                  <a:pt x="0" y="279907"/>
                </a:moveTo>
                <a:lnTo>
                  <a:pt x="158495" y="279907"/>
                </a:lnTo>
                <a:lnTo>
                  <a:pt x="158495" y="0"/>
                </a:lnTo>
                <a:lnTo>
                  <a:pt x="0" y="0"/>
                </a:lnTo>
                <a:lnTo>
                  <a:pt x="0" y="2799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 txBox="1"/>
          <p:nvPr/>
        </p:nvSpPr>
        <p:spPr>
          <a:xfrm>
            <a:off x="2369692" y="3563491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36" name="object 736"/>
          <p:cNvSpPr/>
          <p:nvPr/>
        </p:nvSpPr>
        <p:spPr>
          <a:xfrm>
            <a:off x="2411095" y="2908426"/>
            <a:ext cx="302260" cy="280035"/>
          </a:xfrm>
          <a:custGeom>
            <a:avLst/>
            <a:gdLst/>
            <a:ahLst/>
            <a:cxnLst/>
            <a:rect l="l" t="t" r="r" b="b"/>
            <a:pathLst>
              <a:path w="302260" h="280035">
                <a:moveTo>
                  <a:pt x="0" y="279908"/>
                </a:moveTo>
                <a:lnTo>
                  <a:pt x="301751" y="279908"/>
                </a:lnTo>
                <a:lnTo>
                  <a:pt x="301751" y="0"/>
                </a:lnTo>
                <a:lnTo>
                  <a:pt x="0" y="0"/>
                </a:lnTo>
                <a:lnTo>
                  <a:pt x="0" y="2799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 txBox="1"/>
          <p:nvPr/>
        </p:nvSpPr>
        <p:spPr>
          <a:xfrm>
            <a:off x="2467736" y="299694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3129152" y="2908426"/>
            <a:ext cx="1558925" cy="280035"/>
          </a:xfrm>
          <a:custGeom>
            <a:avLst/>
            <a:gdLst/>
            <a:ahLst/>
            <a:cxnLst/>
            <a:rect l="l" t="t" r="r" b="b"/>
            <a:pathLst>
              <a:path w="1558925" h="280035">
                <a:moveTo>
                  <a:pt x="0" y="279908"/>
                </a:moveTo>
                <a:lnTo>
                  <a:pt x="1558416" y="279908"/>
                </a:lnTo>
                <a:lnTo>
                  <a:pt x="1558416" y="0"/>
                </a:lnTo>
                <a:lnTo>
                  <a:pt x="0" y="0"/>
                </a:lnTo>
                <a:lnTo>
                  <a:pt x="0" y="2799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 txBox="1"/>
          <p:nvPr/>
        </p:nvSpPr>
        <p:spPr>
          <a:xfrm>
            <a:off x="3814190" y="299694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6261100" y="2908426"/>
            <a:ext cx="1236980" cy="280035"/>
          </a:xfrm>
          <a:custGeom>
            <a:avLst/>
            <a:gdLst/>
            <a:ahLst/>
            <a:cxnLst/>
            <a:rect l="l" t="t" r="r" b="b"/>
            <a:pathLst>
              <a:path w="1236979" h="280035">
                <a:moveTo>
                  <a:pt x="0" y="279908"/>
                </a:moveTo>
                <a:lnTo>
                  <a:pt x="1236979" y="279908"/>
                </a:lnTo>
                <a:lnTo>
                  <a:pt x="1236979" y="0"/>
                </a:lnTo>
                <a:lnTo>
                  <a:pt x="0" y="0"/>
                </a:lnTo>
                <a:lnTo>
                  <a:pt x="0" y="2799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 txBox="1"/>
          <p:nvPr/>
        </p:nvSpPr>
        <p:spPr>
          <a:xfrm>
            <a:off x="6808723" y="299694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2411095" y="3188335"/>
            <a:ext cx="302260" cy="280035"/>
          </a:xfrm>
          <a:custGeom>
            <a:avLst/>
            <a:gdLst/>
            <a:ahLst/>
            <a:cxnLst/>
            <a:rect l="l" t="t" r="r" b="b"/>
            <a:pathLst>
              <a:path w="302260" h="280035">
                <a:moveTo>
                  <a:pt x="0" y="279907"/>
                </a:moveTo>
                <a:lnTo>
                  <a:pt x="301751" y="279907"/>
                </a:lnTo>
                <a:lnTo>
                  <a:pt x="301751" y="0"/>
                </a:lnTo>
                <a:lnTo>
                  <a:pt x="0" y="0"/>
                </a:lnTo>
                <a:lnTo>
                  <a:pt x="0" y="27990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 txBox="1"/>
          <p:nvPr/>
        </p:nvSpPr>
        <p:spPr>
          <a:xfrm>
            <a:off x="2385186" y="3279900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2714751" y="2628519"/>
            <a:ext cx="412750" cy="280035"/>
          </a:xfrm>
          <a:custGeom>
            <a:avLst/>
            <a:gdLst/>
            <a:ahLst/>
            <a:cxnLst/>
            <a:rect l="l" t="t" r="r" b="b"/>
            <a:pathLst>
              <a:path w="412750" h="280035">
                <a:moveTo>
                  <a:pt x="0" y="279908"/>
                </a:moveTo>
                <a:lnTo>
                  <a:pt x="412495" y="279908"/>
                </a:lnTo>
                <a:lnTo>
                  <a:pt x="412495" y="0"/>
                </a:lnTo>
                <a:lnTo>
                  <a:pt x="0" y="0"/>
                </a:lnTo>
                <a:lnTo>
                  <a:pt x="0" y="2799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 txBox="1"/>
          <p:nvPr/>
        </p:nvSpPr>
        <p:spPr>
          <a:xfrm>
            <a:off x="2812923" y="272402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6" name="object 746"/>
          <p:cNvSpPr/>
          <p:nvPr/>
        </p:nvSpPr>
        <p:spPr>
          <a:xfrm>
            <a:off x="4689475" y="2628519"/>
            <a:ext cx="1570355" cy="280035"/>
          </a:xfrm>
          <a:custGeom>
            <a:avLst/>
            <a:gdLst/>
            <a:ahLst/>
            <a:cxnLst/>
            <a:rect l="l" t="t" r="r" b="b"/>
            <a:pathLst>
              <a:path w="1570354" h="280035">
                <a:moveTo>
                  <a:pt x="0" y="279908"/>
                </a:moveTo>
                <a:lnTo>
                  <a:pt x="1569847" y="279908"/>
                </a:lnTo>
                <a:lnTo>
                  <a:pt x="1569847" y="0"/>
                </a:lnTo>
                <a:lnTo>
                  <a:pt x="0" y="0"/>
                </a:lnTo>
                <a:lnTo>
                  <a:pt x="0" y="2799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 txBox="1"/>
          <p:nvPr/>
        </p:nvSpPr>
        <p:spPr>
          <a:xfrm>
            <a:off x="5366384" y="272402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50" name="object 75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48" name="object 748"/>
          <p:cNvSpPr txBox="1"/>
          <p:nvPr/>
        </p:nvSpPr>
        <p:spPr>
          <a:xfrm>
            <a:off x="6597268" y="2348610"/>
            <a:ext cx="901065" cy="28003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43815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49" name="object 74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96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96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2755" y="422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2755" y="422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6825" y="4186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6825" y="4186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8922" y="416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88922" y="416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96161" y="4159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96161" y="4159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15847" y="4141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15847" y="4141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23213" y="4134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23213" y="4134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347597" y="4112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347597" y="4112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58023" y="2296223"/>
            <a:ext cx="3463671" cy="173812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16500" y="271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16500" y="271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060569" y="2745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060569" y="2745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65521" y="2748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065521" y="2748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070347" y="2751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070347" y="2751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48707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48707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95315" y="28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95315" y="28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239384" y="2842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239384" y="2842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246751" y="284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46751" y="2845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56529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256529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290820" y="2864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290820" y="2864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305552" y="2869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305552" y="2869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393690" y="2898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393690" y="2898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52490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52490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533263" y="2928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533263" y="2928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800216" y="293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800216" y="2931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881115" y="2920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881115" y="2920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157848" y="2846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157848" y="2846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162675" y="2844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162675" y="2844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243573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243573" y="2812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363589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363589" y="2758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03161" y="2687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03161" y="2687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544818" y="2664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544818" y="2664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579107" y="2644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579107" y="2644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640321" y="2608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640321" y="2608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7090918" y="2313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7090918" y="2313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7201154" y="223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7201154" y="223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7206106" y="2232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7206106" y="2232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223252" y="2220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223252" y="2220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242809" y="2206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242809" y="2206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1403096" y="5486400"/>
            <a:ext cx="4898390" cy="0"/>
          </a:xfrm>
          <a:custGeom>
            <a:avLst/>
            <a:gdLst/>
            <a:ahLst/>
            <a:cxnLst/>
            <a:rect l="l" t="t" r="r" b="b"/>
            <a:pathLst>
              <a:path w="4898390">
                <a:moveTo>
                  <a:pt x="0" y="0"/>
                </a:moveTo>
                <a:lnTo>
                  <a:pt x="489839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14030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6277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8522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769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30148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914400" y="2439797"/>
            <a:ext cx="0" cy="2785745"/>
          </a:xfrm>
          <a:custGeom>
            <a:avLst/>
            <a:gdLst/>
            <a:ahLst/>
            <a:cxnLst/>
            <a:rect l="l" t="t" r="r" b="b"/>
            <a:pathLst>
              <a:path h="2785745">
                <a:moveTo>
                  <a:pt x="0" y="0"/>
                </a:moveTo>
                <a:lnTo>
                  <a:pt x="0" y="278523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822960" y="5225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822960" y="4667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822960" y="41108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822960" y="35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822960" y="2996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822960" y="2439797"/>
            <a:ext cx="3955415" cy="0"/>
          </a:xfrm>
          <a:custGeom>
            <a:avLst/>
            <a:gdLst/>
            <a:ahLst/>
            <a:cxnLst/>
            <a:rect l="l" t="t" r="r" b="b"/>
            <a:pathLst>
              <a:path w="3955415">
                <a:moveTo>
                  <a:pt x="0" y="0"/>
                </a:moveTo>
                <a:lnTo>
                  <a:pt x="395516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061847" y="2190559"/>
            <a:ext cx="4504753" cy="316852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803138" y="2934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806884" y="29432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883909" y="2923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887783" y="2932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160642" y="28489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164516" y="28575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165596" y="2847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169342" y="2855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246367" y="2815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250241" y="2824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366383" y="2761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370256" y="2770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505956" y="26902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505956" y="26987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509829" y="2698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547611" y="26671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547611" y="26757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551485" y="2675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581902" y="2647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581902" y="2656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585775" y="26562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643116" y="26117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643116" y="26202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646989" y="26203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093839" y="2315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097585" y="23245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204075" y="2238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207821" y="2247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08901" y="2235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212774" y="22440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226045" y="2223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229919" y="22320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245731" y="2209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245731" y="22183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249477" y="2218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077839" y="2742120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255003" y="2711323"/>
            <a:ext cx="0" cy="29845"/>
          </a:xfrm>
          <a:custGeom>
            <a:avLst/>
            <a:gdLst/>
            <a:ahLst/>
            <a:cxnLst/>
            <a:rect l="l" t="t" r="r" b="b"/>
            <a:pathLst>
              <a:path h="29844">
                <a:moveTo>
                  <a:pt x="0" y="0"/>
                </a:moveTo>
                <a:lnTo>
                  <a:pt x="0" y="29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163564" y="2711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375019" y="2659507"/>
            <a:ext cx="0" cy="81280"/>
          </a:xfrm>
          <a:custGeom>
            <a:avLst/>
            <a:gdLst/>
            <a:ahLst/>
            <a:cxnLst/>
            <a:rect l="l" t="t" r="r" b="b"/>
            <a:pathLst>
              <a:path h="81280">
                <a:moveTo>
                  <a:pt x="0" y="0"/>
                </a:moveTo>
                <a:lnTo>
                  <a:pt x="0" y="81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83578" y="26595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514592" y="2588386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423152" y="2588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556247" y="2565019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4">
                <a:moveTo>
                  <a:pt x="0" y="0"/>
                </a:moveTo>
                <a:lnTo>
                  <a:pt x="0" y="1756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464808" y="25650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590538" y="2544952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57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499097" y="25449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651752" y="2507488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2256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560311" y="2733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560311" y="2507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102347" y="2177669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010907" y="2471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010907" y="21776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12583" y="2086991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4">
                <a:moveTo>
                  <a:pt x="0" y="0"/>
                </a:moveTo>
                <a:lnTo>
                  <a:pt x="0" y="1311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121143" y="2084958"/>
            <a:ext cx="187960" cy="0"/>
          </a:xfrm>
          <a:custGeom>
            <a:avLst/>
            <a:gdLst/>
            <a:ahLst/>
            <a:cxnLst/>
            <a:rect l="l" t="t" r="r" b="b"/>
            <a:pathLst>
              <a:path w="187959">
                <a:moveTo>
                  <a:pt x="0" y="0"/>
                </a:moveTo>
                <a:lnTo>
                  <a:pt x="187832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217536" y="2082926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5">
                <a:moveTo>
                  <a:pt x="0" y="0"/>
                </a:moveTo>
                <a:lnTo>
                  <a:pt x="0" y="135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234681" y="2068702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4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143242" y="2068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254240" y="2052320"/>
            <a:ext cx="0" cy="166370"/>
          </a:xfrm>
          <a:custGeom>
            <a:avLst/>
            <a:gdLst/>
            <a:ahLst/>
            <a:cxnLst/>
            <a:rect l="l" t="t" r="r" b="b"/>
            <a:pathLst>
              <a:path h="166369">
                <a:moveTo>
                  <a:pt x="0" y="0"/>
                </a:moveTo>
                <a:lnTo>
                  <a:pt x="0" y="1658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498080" y="2348864"/>
            <a:ext cx="0" cy="1828800"/>
          </a:xfrm>
          <a:custGeom>
            <a:avLst/>
            <a:gdLst/>
            <a:ahLst/>
            <a:cxnLst/>
            <a:rect l="l" t="t" r="r" b="b"/>
            <a:pathLst>
              <a:path h="1828800">
                <a:moveTo>
                  <a:pt x="0" y="1828419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498080" y="4177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498080" y="3916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498080" y="36548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498080" y="33936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498080" y="3132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498080" y="28712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498080" y="26101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498080" y="2348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 txBox="1"/>
          <p:nvPr/>
        </p:nvSpPr>
        <p:spPr>
          <a:xfrm>
            <a:off x="7668259" y="3856352"/>
            <a:ext cx="1165860" cy="4013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06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7668259" y="3595113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62" name="object 162"/>
          <p:cNvSpPr txBox="1"/>
          <p:nvPr/>
        </p:nvSpPr>
        <p:spPr>
          <a:xfrm>
            <a:off x="7668259" y="333400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63" name="object 163"/>
          <p:cNvSpPr txBox="1"/>
          <p:nvPr/>
        </p:nvSpPr>
        <p:spPr>
          <a:xfrm>
            <a:off x="7668259" y="307276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7668259" y="2811523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7668259" y="255041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7668259" y="228917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5794502" y="2926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794502" y="29262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875401" y="2915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875401" y="29151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152134" y="2840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152134" y="2840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156959" y="2838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56959" y="28387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237859" y="2807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237859" y="2807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357873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357873" y="275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497446" y="2681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497446" y="26816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539103" y="2658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539103" y="2658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573393" y="2639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573393" y="2639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634606" y="2603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634606" y="26031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085203" y="2307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085203" y="2307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195439" y="2230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195439" y="22303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200392" y="2226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200392" y="2226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217536" y="2214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217536" y="2214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237094" y="220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237094" y="220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 txBox="1"/>
          <p:nvPr/>
        </p:nvSpPr>
        <p:spPr>
          <a:xfrm>
            <a:off x="113626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3608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358546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480999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603465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33168500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594230" y="509951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03" name="object 203"/>
          <p:cNvSpPr txBox="1"/>
          <p:nvPr/>
        </p:nvSpPr>
        <p:spPr>
          <a:xfrm>
            <a:off x="594230" y="454249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4" name="object 204"/>
          <p:cNvSpPr txBox="1"/>
          <p:nvPr/>
        </p:nvSpPr>
        <p:spPr>
          <a:xfrm>
            <a:off x="594230" y="398547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594230" y="342845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594230" y="287130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594230" y="234775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RGS9BP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33166400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202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210" name="object 21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3044063" y="3524250"/>
            <a:ext cx="1731645" cy="261620"/>
          </a:xfrm>
          <a:custGeom>
            <a:avLst/>
            <a:gdLst/>
            <a:ahLst/>
            <a:cxnLst/>
            <a:rect l="l" t="t" r="r" b="b"/>
            <a:pathLst>
              <a:path w="1731645" h="261620">
                <a:moveTo>
                  <a:pt x="0" y="261238"/>
                </a:moveTo>
                <a:lnTo>
                  <a:pt x="1731517" y="261238"/>
                </a:lnTo>
                <a:lnTo>
                  <a:pt x="1731517" y="0"/>
                </a:lnTo>
                <a:lnTo>
                  <a:pt x="0" y="0"/>
                </a:lnTo>
                <a:lnTo>
                  <a:pt x="0" y="2612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 txBox="1"/>
          <p:nvPr/>
        </p:nvSpPr>
        <p:spPr>
          <a:xfrm>
            <a:off x="3657853" y="360248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945133" y="3263010"/>
            <a:ext cx="2096770" cy="261620"/>
          </a:xfrm>
          <a:custGeom>
            <a:avLst/>
            <a:gdLst/>
            <a:ahLst/>
            <a:cxnLst/>
            <a:rect l="l" t="t" r="r" b="b"/>
            <a:pathLst>
              <a:path w="2096770" h="261620">
                <a:moveTo>
                  <a:pt x="0" y="261238"/>
                </a:moveTo>
                <a:lnTo>
                  <a:pt x="2096515" y="261238"/>
                </a:lnTo>
                <a:lnTo>
                  <a:pt x="2096515" y="0"/>
                </a:lnTo>
                <a:lnTo>
                  <a:pt x="0" y="0"/>
                </a:lnTo>
                <a:lnTo>
                  <a:pt x="0" y="2612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 txBox="1"/>
          <p:nvPr/>
        </p:nvSpPr>
        <p:spPr>
          <a:xfrm>
            <a:off x="1872742" y="3348861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945133" y="2740660"/>
            <a:ext cx="6553200" cy="261620"/>
          </a:xfrm>
          <a:custGeom>
            <a:avLst/>
            <a:gdLst/>
            <a:ahLst/>
            <a:cxnLst/>
            <a:rect l="l" t="t" r="r" b="b"/>
            <a:pathLst>
              <a:path w="6553200" h="261619">
                <a:moveTo>
                  <a:pt x="0" y="261238"/>
                </a:moveTo>
                <a:lnTo>
                  <a:pt x="6552946" y="261238"/>
                </a:lnTo>
                <a:lnTo>
                  <a:pt x="6552946" y="0"/>
                </a:lnTo>
                <a:lnTo>
                  <a:pt x="0" y="0"/>
                </a:lnTo>
                <a:lnTo>
                  <a:pt x="0" y="2612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 txBox="1"/>
          <p:nvPr/>
        </p:nvSpPr>
        <p:spPr>
          <a:xfrm>
            <a:off x="4393691" y="281977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945133" y="3001772"/>
            <a:ext cx="6553200" cy="261620"/>
          </a:xfrm>
          <a:custGeom>
            <a:avLst/>
            <a:gdLst/>
            <a:ahLst/>
            <a:cxnLst/>
            <a:rect l="l" t="t" r="r" b="b"/>
            <a:pathLst>
              <a:path w="6553200" h="261620">
                <a:moveTo>
                  <a:pt x="0" y="261238"/>
                </a:moveTo>
                <a:lnTo>
                  <a:pt x="6552946" y="261238"/>
                </a:lnTo>
                <a:lnTo>
                  <a:pt x="6552946" y="0"/>
                </a:lnTo>
                <a:lnTo>
                  <a:pt x="0" y="0"/>
                </a:lnTo>
                <a:lnTo>
                  <a:pt x="0" y="26123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 txBox="1"/>
          <p:nvPr/>
        </p:nvSpPr>
        <p:spPr>
          <a:xfrm>
            <a:off x="4311141" y="308406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4778121" y="2218182"/>
            <a:ext cx="2720340" cy="261620"/>
          </a:xfrm>
          <a:custGeom>
            <a:avLst/>
            <a:gdLst/>
            <a:ahLst/>
            <a:cxnLst/>
            <a:rect l="l" t="t" r="r" b="b"/>
            <a:pathLst>
              <a:path w="2720340" h="261619">
                <a:moveTo>
                  <a:pt x="0" y="261238"/>
                </a:moveTo>
                <a:lnTo>
                  <a:pt x="2719958" y="261238"/>
                </a:lnTo>
                <a:lnTo>
                  <a:pt x="2719958" y="0"/>
                </a:lnTo>
                <a:lnTo>
                  <a:pt x="0" y="0"/>
                </a:lnTo>
                <a:lnTo>
                  <a:pt x="0" y="26123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 txBox="1"/>
          <p:nvPr/>
        </p:nvSpPr>
        <p:spPr>
          <a:xfrm>
            <a:off x="6283705" y="230415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222" name="object 22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21" name="object 22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49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49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69924" y="4642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69924" y="4642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03019" y="4600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03019" y="4600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72361" y="4578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72361" y="4578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12875" y="456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12875" y="456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82216" y="4543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82216" y="4543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67382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67382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39163" y="439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39163" y="439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91232" y="4383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91232" y="4383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43302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43302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89530" y="4352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89530" y="4352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187829" y="4321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187829" y="4321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39898" y="4304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39898" y="4304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72995" y="426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72995" y="426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42336" y="4241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42336" y="4241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586989" y="4195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86989" y="4195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10104" y="4188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10104" y="4188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79445" y="4166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79445" y="4166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41370" y="4115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841370" y="4115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04998" y="4095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04998" y="4095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51352" y="4080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51352" y="40806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68625" y="4075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68625" y="4075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986023" y="4069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986023" y="4069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32251" y="4055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32251" y="4055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55366" y="4047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55366" y="4047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200019" y="4002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00019" y="4002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40532" y="398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40532" y="398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81045" y="3976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81045" y="3976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402457" y="3938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402457" y="3938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425571" y="3931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425571" y="3931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437128" y="3927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437128" y="3927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71798" y="3916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71798" y="3916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506596" y="3905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06596" y="3905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75939" y="3883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75939" y="3883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87496" y="3880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87496" y="3880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656965" y="38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656965" y="38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24604" y="3805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824604" y="3805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59403" y="3794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59403" y="3794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86657" y="3754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86657" y="3754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21328" y="3743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21328" y="3743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55998" y="3732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55998" y="3732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42740" y="3705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42740" y="3705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65853" y="36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165853" y="3697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29480" y="3677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29480" y="3677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269994" y="3664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269994" y="3664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04665" y="3654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04665" y="3654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385690" y="362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385690" y="362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02963" y="3623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02963" y="3623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437760" y="3612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437760" y="3612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489830" y="35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489830" y="35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530216" y="3582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530216" y="3582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588128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588128" y="3564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616958" y="3555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616958" y="3555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628641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628641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657471" y="354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57471" y="35427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669028" y="3539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669028" y="3539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726940" y="3520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726940" y="3520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819396" y="3491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819396" y="3491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848352" y="3482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848352" y="3482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865751" y="3477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865751" y="3477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900421" y="346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900421" y="346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958207" y="3448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958207" y="3448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044947" y="3420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44947" y="3420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062346" y="3415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062346" y="3415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02859" y="340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02859" y="3402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87898" y="3344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87898" y="3344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34253" y="332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334253" y="3329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363083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363083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415153" y="3304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415153" y="3304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81217" y="3220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1217" y="3220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837428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837428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54700" y="3165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54700" y="3165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155435" y="3070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155435" y="3070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190234" y="3059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190234" y="3059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294246" y="3026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294246" y="3026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398386" y="2994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398386" y="2994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66154" y="2941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566154" y="2941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687566" y="2902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687566" y="2902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728079" y="2890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28079" y="2890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751193" y="2882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751193" y="2882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774306" y="2875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774306" y="2875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820661" y="2861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20661" y="2861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55332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55332" y="2850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36231" y="2824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936231" y="2824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28815" y="2795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028815" y="2795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046214" y="2789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046214" y="2789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057770" y="2786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057770" y="2786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173468" y="2749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173468" y="2749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242809" y="2727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242809" y="2727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337563" y="5486400"/>
            <a:ext cx="5784215" cy="0"/>
          </a:xfrm>
          <a:custGeom>
            <a:avLst/>
            <a:gdLst/>
            <a:ahLst/>
            <a:cxnLst/>
            <a:rect l="l" t="t" r="r" b="b"/>
            <a:pathLst>
              <a:path w="5784215">
                <a:moveTo>
                  <a:pt x="0" y="0"/>
                </a:moveTo>
                <a:lnTo>
                  <a:pt x="578370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3375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4942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6509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8077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9644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12127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914400" y="2354198"/>
            <a:ext cx="0" cy="2704465"/>
          </a:xfrm>
          <a:custGeom>
            <a:avLst/>
            <a:gdLst/>
            <a:ahLst/>
            <a:cxnLst/>
            <a:rect l="l" t="t" r="r" b="b"/>
            <a:pathLst>
              <a:path h="2704465">
                <a:moveTo>
                  <a:pt x="0" y="0"/>
                </a:moveTo>
                <a:lnTo>
                  <a:pt x="0" y="270421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5058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629654" y="4156964"/>
            <a:ext cx="868680" cy="0"/>
          </a:xfrm>
          <a:custGeom>
            <a:avLst/>
            <a:gdLst/>
            <a:ahLst/>
            <a:cxnLst/>
            <a:rect l="l" t="t" r="r" b="b"/>
            <a:pathLst>
              <a:path w="868679">
                <a:moveTo>
                  <a:pt x="0" y="0"/>
                </a:moveTo>
                <a:lnTo>
                  <a:pt x="86842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073271" y="4156964"/>
            <a:ext cx="1510030" cy="0"/>
          </a:xfrm>
          <a:custGeom>
            <a:avLst/>
            <a:gdLst/>
            <a:ahLst/>
            <a:cxnLst/>
            <a:rect l="l" t="t" r="r" b="b"/>
            <a:pathLst>
              <a:path w="1510029">
                <a:moveTo>
                  <a:pt x="0" y="0"/>
                </a:moveTo>
                <a:lnTo>
                  <a:pt x="150952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822960" y="4156964"/>
            <a:ext cx="2331085" cy="0"/>
          </a:xfrm>
          <a:custGeom>
            <a:avLst/>
            <a:gdLst/>
            <a:ahLst/>
            <a:cxnLst/>
            <a:rect l="l" t="t" r="r" b="b"/>
            <a:pathLst>
              <a:path w="2331085">
                <a:moveTo>
                  <a:pt x="0" y="0"/>
                </a:moveTo>
                <a:lnTo>
                  <a:pt x="233070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22960" y="3255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22960" y="2354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149603" y="4652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149603" y="46607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153477" y="4660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172844" y="4644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172844" y="4653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176591" y="4653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305813" y="4602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305813" y="4611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309687" y="4611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375283" y="4581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375283" y="45896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379029" y="4589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415669" y="4568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415669" y="4576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419542" y="4576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485138" y="4546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485138" y="45551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488884" y="4555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670176" y="44881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670176" y="4496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674050" y="4496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854390" y="3062160"/>
            <a:ext cx="3668395" cy="204025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78859" y="38950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590416" y="3891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989451" y="37656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024121" y="3754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058920" y="37438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822316" y="35031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684011" y="3223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684011" y="32316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687885" y="3231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840221" y="3173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840221" y="3179635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543" y="0"/>
                </a:lnTo>
              </a:path>
            </a:pathLst>
          </a:custGeom>
          <a:ln w="149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844095" y="3182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857621" y="31682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861367" y="3176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158357" y="3073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162103" y="30820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193028" y="3062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196901" y="3071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97167" y="30297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300914" y="30382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401308" y="2996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405054" y="30055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68947" y="2944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68947" y="2952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72821" y="29526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690486" y="2905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694233" y="29143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730872" y="2893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734746" y="2901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754114" y="2885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757860" y="2894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777228" y="2878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780974" y="28870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823456" y="28638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827329" y="28724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858127" y="28529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862000" y="2861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939153" y="2827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942899" y="2835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031608" y="2798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035482" y="2806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049007" y="2792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052881" y="28013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060565" y="27891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064438" y="27977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176261" y="27527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176261" y="27612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180135" y="27612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245604" y="27307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245604" y="2739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249477" y="27393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58239" y="3967226"/>
            <a:ext cx="0" cy="1387475"/>
          </a:xfrm>
          <a:custGeom>
            <a:avLst/>
            <a:gdLst/>
            <a:ahLst/>
            <a:cxnLst/>
            <a:rect l="l" t="t" r="r" b="b"/>
            <a:pathLst>
              <a:path h="1387475">
                <a:moveTo>
                  <a:pt x="0" y="13870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066800" y="39672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181353" y="3960240"/>
            <a:ext cx="0" cy="1386840"/>
          </a:xfrm>
          <a:custGeom>
            <a:avLst/>
            <a:gdLst/>
            <a:ahLst/>
            <a:cxnLst/>
            <a:rect l="l" t="t" r="r" b="b"/>
            <a:pathLst>
              <a:path h="1386839">
                <a:moveTo>
                  <a:pt x="0" y="13865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089913" y="5346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089913" y="39602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314450" y="3919601"/>
            <a:ext cx="0" cy="1384300"/>
          </a:xfrm>
          <a:custGeom>
            <a:avLst/>
            <a:gdLst/>
            <a:ahLst/>
            <a:cxnLst/>
            <a:rect l="l" t="t" r="r" b="b"/>
            <a:pathLst>
              <a:path h="1384300">
                <a:moveTo>
                  <a:pt x="0" y="13840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223010" y="5303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223010" y="3919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383791" y="3898265"/>
            <a:ext cx="0" cy="1383030"/>
          </a:xfrm>
          <a:custGeom>
            <a:avLst/>
            <a:gdLst/>
            <a:ahLst/>
            <a:cxnLst/>
            <a:rect l="l" t="t" r="r" b="b"/>
            <a:pathLst>
              <a:path h="1383029">
                <a:moveTo>
                  <a:pt x="0" y="13827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292352" y="5281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292352" y="3898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24305" y="3885946"/>
            <a:ext cx="0" cy="1382395"/>
          </a:xfrm>
          <a:custGeom>
            <a:avLst/>
            <a:gdLst/>
            <a:ahLst/>
            <a:cxnLst/>
            <a:rect l="l" t="t" r="r" b="b"/>
            <a:pathLst>
              <a:path h="1382395">
                <a:moveTo>
                  <a:pt x="0" y="13820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332864" y="5267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332864" y="3885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493647" y="3864736"/>
            <a:ext cx="0" cy="1381125"/>
          </a:xfrm>
          <a:custGeom>
            <a:avLst/>
            <a:gdLst/>
            <a:ahLst/>
            <a:cxnLst/>
            <a:rect l="l" t="t" r="r" b="b"/>
            <a:pathLst>
              <a:path h="1381125">
                <a:moveTo>
                  <a:pt x="0" y="13807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402207" y="52454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402207" y="38647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678813" y="3807967"/>
            <a:ext cx="0" cy="1377950"/>
          </a:xfrm>
          <a:custGeom>
            <a:avLst/>
            <a:gdLst/>
            <a:ahLst/>
            <a:cxnLst/>
            <a:rect l="l" t="t" r="r" b="b"/>
            <a:pathLst>
              <a:path h="1377950">
                <a:moveTo>
                  <a:pt x="0" y="13775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587372" y="51855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87372" y="3807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120008" y="3334384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6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582606" y="32184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495928" y="32172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594163" y="3216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507485" y="3213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668395" y="3191891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8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576954" y="31918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836034" y="3139439"/>
            <a:ext cx="0" cy="80645"/>
          </a:xfrm>
          <a:custGeom>
            <a:avLst/>
            <a:gdLst/>
            <a:ahLst/>
            <a:cxnLst/>
            <a:rect l="l" t="t" r="r" b="b"/>
            <a:pathLst>
              <a:path h="80644">
                <a:moveTo>
                  <a:pt x="0" y="0"/>
                </a:moveTo>
                <a:lnTo>
                  <a:pt x="0" y="802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744595" y="3139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870833" y="312864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779392" y="3128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062729" y="3039745"/>
            <a:ext cx="16510" cy="0"/>
          </a:xfrm>
          <a:custGeom>
            <a:avLst/>
            <a:gdLst/>
            <a:ahLst/>
            <a:cxnLst/>
            <a:rect l="l" t="t" r="r" b="b"/>
            <a:pathLst>
              <a:path w="16510">
                <a:moveTo>
                  <a:pt x="0" y="0"/>
                </a:moveTo>
                <a:lnTo>
                  <a:pt x="162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224654" y="29888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397121" y="2963417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305680" y="29634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414392" y="2957957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5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322953" y="2957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449190" y="2947035"/>
            <a:ext cx="0" cy="33020"/>
          </a:xfrm>
          <a:custGeom>
            <a:avLst/>
            <a:gdLst/>
            <a:ahLst/>
            <a:cxnLst/>
            <a:rect l="l" t="t" r="r" b="b"/>
            <a:pathLst>
              <a:path h="33019">
                <a:moveTo>
                  <a:pt x="0" y="0"/>
                </a:moveTo>
                <a:lnTo>
                  <a:pt x="0" y="32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357751" y="29470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501260" y="2930651"/>
            <a:ext cx="0" cy="48895"/>
          </a:xfrm>
          <a:custGeom>
            <a:avLst/>
            <a:gdLst/>
            <a:ahLst/>
            <a:cxnLst/>
            <a:rect l="l" t="t" r="r" b="b"/>
            <a:pathLst>
              <a:path h="48894">
                <a:moveTo>
                  <a:pt x="0" y="0"/>
                </a:moveTo>
                <a:lnTo>
                  <a:pt x="0" y="48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409821" y="2930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541646" y="2917825"/>
            <a:ext cx="0" cy="62230"/>
          </a:xfrm>
          <a:custGeom>
            <a:avLst/>
            <a:gdLst/>
            <a:ahLst/>
            <a:cxnLst/>
            <a:rect l="l" t="t" r="r" b="b"/>
            <a:pathLst>
              <a:path h="62230">
                <a:moveTo>
                  <a:pt x="0" y="0"/>
                </a:moveTo>
                <a:lnTo>
                  <a:pt x="0" y="61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450207" y="29178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599559" y="2899664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79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508119" y="28996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628388" y="2890520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536947" y="2890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640071" y="2886836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548632" y="28868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668901" y="2877820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1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577460" y="2877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680458" y="2874136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4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589017" y="28741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738370" y="2855848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646929" y="2855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830826" y="2826639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9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739385" y="2826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859782" y="2817495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768341" y="2817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877180" y="2812033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785740" y="2812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911852" y="2800985"/>
            <a:ext cx="0" cy="179070"/>
          </a:xfrm>
          <a:custGeom>
            <a:avLst/>
            <a:gdLst/>
            <a:ahLst/>
            <a:cxnLst/>
            <a:rect l="l" t="t" r="r" b="b"/>
            <a:pathLst>
              <a:path h="179069">
                <a:moveTo>
                  <a:pt x="0" y="0"/>
                </a:moveTo>
                <a:lnTo>
                  <a:pt x="0" y="178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820411" y="2800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969636" y="2782697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8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878196" y="27826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056378" y="2755264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2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964938" y="27552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073777" y="2749804"/>
            <a:ext cx="0" cy="229870"/>
          </a:xfrm>
          <a:custGeom>
            <a:avLst/>
            <a:gdLst/>
            <a:ahLst/>
            <a:cxnLst/>
            <a:rect l="l" t="t" r="r" b="b"/>
            <a:pathLst>
              <a:path h="229869">
                <a:moveTo>
                  <a:pt x="0" y="0"/>
                </a:moveTo>
                <a:lnTo>
                  <a:pt x="0" y="229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982336" y="27498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114290" y="2736976"/>
            <a:ext cx="0" cy="242570"/>
          </a:xfrm>
          <a:custGeom>
            <a:avLst/>
            <a:gdLst/>
            <a:ahLst/>
            <a:cxnLst/>
            <a:rect l="l" t="t" r="r" b="b"/>
            <a:pathLst>
              <a:path h="242569">
                <a:moveTo>
                  <a:pt x="0" y="0"/>
                </a:moveTo>
                <a:lnTo>
                  <a:pt x="0" y="242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022850" y="2736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299328" y="2678302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207889" y="26783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345684" y="2663570"/>
            <a:ext cx="0" cy="316230"/>
          </a:xfrm>
          <a:custGeom>
            <a:avLst/>
            <a:gdLst/>
            <a:ahLst/>
            <a:cxnLst/>
            <a:rect l="l" t="t" r="r" b="b"/>
            <a:pathLst>
              <a:path h="316230">
                <a:moveTo>
                  <a:pt x="0" y="0"/>
                </a:moveTo>
                <a:lnTo>
                  <a:pt x="0" y="315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254244" y="2663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374513" y="2654426"/>
            <a:ext cx="0" cy="325120"/>
          </a:xfrm>
          <a:custGeom>
            <a:avLst/>
            <a:gdLst/>
            <a:ahLst/>
            <a:cxnLst/>
            <a:rect l="l" t="t" r="r" b="b"/>
            <a:pathLst>
              <a:path h="325119">
                <a:moveTo>
                  <a:pt x="0" y="0"/>
                </a:moveTo>
                <a:lnTo>
                  <a:pt x="0" y="3251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283072" y="2654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426583" y="2637917"/>
            <a:ext cx="0" cy="341630"/>
          </a:xfrm>
          <a:custGeom>
            <a:avLst/>
            <a:gdLst/>
            <a:ahLst/>
            <a:cxnLst/>
            <a:rect l="l" t="t" r="r" b="b"/>
            <a:pathLst>
              <a:path h="341630">
                <a:moveTo>
                  <a:pt x="0" y="0"/>
                </a:moveTo>
                <a:lnTo>
                  <a:pt x="0" y="341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335142" y="2637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692647" y="2553207"/>
            <a:ext cx="0" cy="666750"/>
          </a:xfrm>
          <a:custGeom>
            <a:avLst/>
            <a:gdLst/>
            <a:ahLst/>
            <a:cxnLst/>
            <a:rect l="l" t="t" r="r" b="b"/>
            <a:pathLst>
              <a:path h="666750">
                <a:moveTo>
                  <a:pt x="0" y="0"/>
                </a:moveTo>
                <a:lnTo>
                  <a:pt x="0" y="6664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692647" y="3459860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500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601208" y="3909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601208" y="2553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848858" y="2503423"/>
            <a:ext cx="0" cy="716280"/>
          </a:xfrm>
          <a:custGeom>
            <a:avLst/>
            <a:gdLst/>
            <a:ahLst/>
            <a:cxnLst/>
            <a:rect l="l" t="t" r="r" b="b"/>
            <a:pathLst>
              <a:path h="716280">
                <a:moveTo>
                  <a:pt x="0" y="0"/>
                </a:moveTo>
                <a:lnTo>
                  <a:pt x="0" y="7162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848858" y="3459860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4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757417" y="38613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757417" y="2503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866129" y="2497963"/>
            <a:ext cx="0" cy="721995"/>
          </a:xfrm>
          <a:custGeom>
            <a:avLst/>
            <a:gdLst/>
            <a:ahLst/>
            <a:cxnLst/>
            <a:rect l="l" t="t" r="r" b="b"/>
            <a:pathLst>
              <a:path h="721994">
                <a:moveTo>
                  <a:pt x="0" y="0"/>
                </a:moveTo>
                <a:lnTo>
                  <a:pt x="0" y="721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866129" y="3459860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5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774690" y="38558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774690" y="2497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166865" y="2401823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7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166865" y="3459860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075426" y="3762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075426" y="2401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201664" y="2390775"/>
            <a:ext cx="0" cy="589280"/>
          </a:xfrm>
          <a:custGeom>
            <a:avLst/>
            <a:gdLst/>
            <a:ahLst/>
            <a:cxnLst/>
            <a:rect l="l" t="t" r="r" b="b"/>
            <a:pathLst>
              <a:path h="589280">
                <a:moveTo>
                  <a:pt x="0" y="0"/>
                </a:moveTo>
                <a:lnTo>
                  <a:pt x="0" y="588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201664" y="3459860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110223" y="37515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110223" y="23907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305677" y="2357373"/>
            <a:ext cx="0" cy="622300"/>
          </a:xfrm>
          <a:custGeom>
            <a:avLst/>
            <a:gdLst/>
            <a:ahLst/>
            <a:cxnLst/>
            <a:rect l="l" t="t" r="r" b="b"/>
            <a:pathLst>
              <a:path h="622300">
                <a:moveTo>
                  <a:pt x="0" y="0"/>
                </a:moveTo>
                <a:lnTo>
                  <a:pt x="0" y="622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305677" y="3459860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0"/>
                </a:moveTo>
                <a:lnTo>
                  <a:pt x="0" y="259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214236" y="3719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214236" y="2357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409816" y="2324100"/>
            <a:ext cx="0" cy="655955"/>
          </a:xfrm>
          <a:custGeom>
            <a:avLst/>
            <a:gdLst/>
            <a:ahLst/>
            <a:cxnLst/>
            <a:rect l="l" t="t" r="r" b="b"/>
            <a:pathLst>
              <a:path h="655955">
                <a:moveTo>
                  <a:pt x="0" y="0"/>
                </a:moveTo>
                <a:lnTo>
                  <a:pt x="0" y="655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409816" y="3459860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0"/>
                </a:moveTo>
                <a:lnTo>
                  <a:pt x="0" y="227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318377" y="36869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318377" y="23241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577583" y="2270251"/>
            <a:ext cx="0" cy="709295"/>
          </a:xfrm>
          <a:custGeom>
            <a:avLst/>
            <a:gdLst/>
            <a:ahLst/>
            <a:cxnLst/>
            <a:rect l="l" t="t" r="r" b="b"/>
            <a:pathLst>
              <a:path h="709294">
                <a:moveTo>
                  <a:pt x="0" y="0"/>
                </a:moveTo>
                <a:lnTo>
                  <a:pt x="0" y="7092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577583" y="3459860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486144" y="3635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486144" y="2270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698995" y="2231263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698995" y="3459860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137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607556" y="3597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607556" y="2231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739508" y="2218182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12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739508" y="3459860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50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648068" y="35849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648068" y="2218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762622" y="2210816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5">
                <a:moveTo>
                  <a:pt x="0" y="0"/>
                </a:moveTo>
                <a:lnTo>
                  <a:pt x="0" y="528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762622" y="3459860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671182" y="35778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671182" y="22108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785736" y="2203323"/>
            <a:ext cx="0" cy="536575"/>
          </a:xfrm>
          <a:custGeom>
            <a:avLst/>
            <a:gdLst/>
            <a:ahLst/>
            <a:cxnLst/>
            <a:rect l="l" t="t" r="r" b="b"/>
            <a:pathLst>
              <a:path h="536575">
                <a:moveTo>
                  <a:pt x="0" y="0"/>
                </a:moveTo>
                <a:lnTo>
                  <a:pt x="0" y="5360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785736" y="3459860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8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694296" y="35707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694296" y="2203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832092" y="2188464"/>
            <a:ext cx="0" cy="551180"/>
          </a:xfrm>
          <a:custGeom>
            <a:avLst/>
            <a:gdLst/>
            <a:ahLst/>
            <a:cxnLst/>
            <a:rect l="l" t="t" r="r" b="b"/>
            <a:pathLst>
              <a:path h="551180">
                <a:moveTo>
                  <a:pt x="0" y="0"/>
                </a:moveTo>
                <a:lnTo>
                  <a:pt x="0" y="5509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832092" y="3459860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5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740652" y="3556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740652" y="2188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866763" y="2177288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866763" y="3459860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5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775322" y="35457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775322" y="21772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947661" y="2151252"/>
            <a:ext cx="0" cy="588645"/>
          </a:xfrm>
          <a:custGeom>
            <a:avLst/>
            <a:gdLst/>
            <a:ahLst/>
            <a:cxnLst/>
            <a:rect l="l" t="t" r="r" b="b"/>
            <a:pathLst>
              <a:path h="588644">
                <a:moveTo>
                  <a:pt x="0" y="0"/>
                </a:moveTo>
                <a:lnTo>
                  <a:pt x="0" y="5881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947661" y="3459860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856221" y="3520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856221" y="21512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7040244" y="2121407"/>
            <a:ext cx="0" cy="618490"/>
          </a:xfrm>
          <a:custGeom>
            <a:avLst/>
            <a:gdLst/>
            <a:ahLst/>
            <a:cxnLst/>
            <a:rect l="l" t="t" r="r" b="b"/>
            <a:pathLst>
              <a:path h="618489">
                <a:moveTo>
                  <a:pt x="0" y="0"/>
                </a:moveTo>
                <a:lnTo>
                  <a:pt x="0" y="617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7040244" y="345986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948805" y="34922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948805" y="21214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057643" y="2115820"/>
            <a:ext cx="0" cy="623570"/>
          </a:xfrm>
          <a:custGeom>
            <a:avLst/>
            <a:gdLst/>
            <a:ahLst/>
            <a:cxnLst/>
            <a:rect l="l" t="t" r="r" b="b"/>
            <a:pathLst>
              <a:path h="623569">
                <a:moveTo>
                  <a:pt x="0" y="0"/>
                </a:moveTo>
                <a:lnTo>
                  <a:pt x="0" y="623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057643" y="3459860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966204" y="34869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966204" y="2115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069201" y="2112010"/>
            <a:ext cx="0" cy="627380"/>
          </a:xfrm>
          <a:custGeom>
            <a:avLst/>
            <a:gdLst/>
            <a:ahLst/>
            <a:cxnLst/>
            <a:rect l="l" t="t" r="r" b="b"/>
            <a:pathLst>
              <a:path h="627380">
                <a:moveTo>
                  <a:pt x="0" y="0"/>
                </a:moveTo>
                <a:lnTo>
                  <a:pt x="0" y="627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069201" y="3459860"/>
            <a:ext cx="0" cy="23495"/>
          </a:xfrm>
          <a:custGeom>
            <a:avLst/>
            <a:gdLst/>
            <a:ahLst/>
            <a:cxnLst/>
            <a:rect l="l" t="t" r="r" b="b"/>
            <a:pathLst>
              <a:path h="23495">
                <a:moveTo>
                  <a:pt x="0" y="0"/>
                </a:moveTo>
                <a:lnTo>
                  <a:pt x="0" y="23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977760" y="34833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977760" y="2112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184897" y="2074672"/>
            <a:ext cx="0" cy="904875"/>
          </a:xfrm>
          <a:custGeom>
            <a:avLst/>
            <a:gdLst/>
            <a:ahLst/>
            <a:cxnLst/>
            <a:rect l="l" t="t" r="r" b="b"/>
            <a:pathLst>
              <a:path h="904875">
                <a:moveTo>
                  <a:pt x="0" y="0"/>
                </a:moveTo>
                <a:lnTo>
                  <a:pt x="0" y="9048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184897" y="3219704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0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093457" y="3447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093457" y="20746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254240" y="2052320"/>
            <a:ext cx="0" cy="927735"/>
          </a:xfrm>
          <a:custGeom>
            <a:avLst/>
            <a:gdLst/>
            <a:ahLst/>
            <a:cxnLst/>
            <a:rect l="l" t="t" r="r" b="b"/>
            <a:pathLst>
              <a:path h="927735">
                <a:moveTo>
                  <a:pt x="0" y="0"/>
                </a:moveTo>
                <a:lnTo>
                  <a:pt x="0" y="927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254240" y="3219704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7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162800" y="34264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498080" y="2859404"/>
            <a:ext cx="0" cy="1681480"/>
          </a:xfrm>
          <a:custGeom>
            <a:avLst/>
            <a:gdLst/>
            <a:ahLst/>
            <a:cxnLst/>
            <a:rect l="l" t="t" r="r" b="b"/>
            <a:pathLst>
              <a:path h="1681479">
                <a:moveTo>
                  <a:pt x="0" y="168135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498080" y="45407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498080" y="4300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498080" y="4060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498080" y="3820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498080" y="35800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498080" y="3339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498080" y="30996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498080" y="2859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 txBox="1"/>
          <p:nvPr/>
        </p:nvSpPr>
        <p:spPr>
          <a:xfrm>
            <a:off x="7668259" y="4240781"/>
            <a:ext cx="1165860" cy="3803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1889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7668259" y="400062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7668259" y="3520310"/>
            <a:ext cx="517525" cy="3803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1889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7668259" y="3280153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7668259" y="3039996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2" name="object 442"/>
          <p:cNvSpPr txBox="1"/>
          <p:nvPr/>
        </p:nvSpPr>
        <p:spPr>
          <a:xfrm>
            <a:off x="7668259" y="279971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1141094" y="4643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141094" y="4643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164208" y="4636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164208" y="4636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297305" y="4594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297305" y="4594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366647" y="45725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366647" y="45725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407160" y="4559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407160" y="4559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476502" y="4537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476502" y="45379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661667" y="4479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661667" y="44795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75503" y="3214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675503" y="3214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831713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831713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848984" y="3159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848984" y="3159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149721" y="3064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149721" y="3064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184519" y="3053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184519" y="30539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288532" y="30212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288532" y="30212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392671" y="2988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392671" y="29884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560439" y="29354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560439" y="29354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681851" y="2897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681851" y="2897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722364" y="2884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722364" y="28844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745478" y="2877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745478" y="2877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768592" y="2869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768592" y="2869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814946" y="28553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814946" y="28553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849618" y="2844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849618" y="28444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930517" y="2818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930517" y="28188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023100" y="2789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023100" y="2789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040498" y="2784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040498" y="2784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052056" y="27805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052056" y="27805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167753" y="2744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167753" y="2744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237094" y="2722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237094" y="2722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 txBox="1"/>
          <p:nvPr/>
        </p:nvSpPr>
        <p:spPr>
          <a:xfrm>
            <a:off x="107061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43814200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222732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43814400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338404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43814600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454088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43814800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569760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43815000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685431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43815200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594230" y="493289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594230" y="406479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94230" y="316347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594230" y="226203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MPL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43814169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9" name="object 50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3153664" y="3940302"/>
            <a:ext cx="920115" cy="240665"/>
          </a:xfrm>
          <a:custGeom>
            <a:avLst/>
            <a:gdLst/>
            <a:ahLst/>
            <a:cxnLst/>
            <a:rect l="l" t="t" r="r" b="b"/>
            <a:pathLst>
              <a:path w="920114" h="240664">
                <a:moveTo>
                  <a:pt x="0" y="240156"/>
                </a:moveTo>
                <a:lnTo>
                  <a:pt x="919607" y="240156"/>
                </a:lnTo>
                <a:lnTo>
                  <a:pt x="919607" y="0"/>
                </a:lnTo>
                <a:lnTo>
                  <a:pt x="0" y="0"/>
                </a:lnTo>
                <a:lnTo>
                  <a:pt x="0" y="2401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 txBox="1"/>
          <p:nvPr/>
        </p:nvSpPr>
        <p:spPr>
          <a:xfrm>
            <a:off x="3361435" y="400799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6138036" y="3940302"/>
            <a:ext cx="492125" cy="240665"/>
          </a:xfrm>
          <a:custGeom>
            <a:avLst/>
            <a:gdLst/>
            <a:ahLst/>
            <a:cxnLst/>
            <a:rect l="l" t="t" r="r" b="b"/>
            <a:pathLst>
              <a:path w="492125" h="240664">
                <a:moveTo>
                  <a:pt x="0" y="240156"/>
                </a:moveTo>
                <a:lnTo>
                  <a:pt x="491617" y="240156"/>
                </a:lnTo>
                <a:lnTo>
                  <a:pt x="491617" y="0"/>
                </a:lnTo>
                <a:lnTo>
                  <a:pt x="0" y="0"/>
                </a:lnTo>
                <a:lnTo>
                  <a:pt x="0" y="2401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582792" y="3940302"/>
            <a:ext cx="555625" cy="240665"/>
          </a:xfrm>
          <a:custGeom>
            <a:avLst/>
            <a:gdLst/>
            <a:ahLst/>
            <a:cxnLst/>
            <a:rect l="l" t="t" r="r" b="b"/>
            <a:pathLst>
              <a:path w="555625" h="240664">
                <a:moveTo>
                  <a:pt x="0" y="240156"/>
                </a:moveTo>
                <a:lnTo>
                  <a:pt x="555243" y="240156"/>
                </a:lnTo>
                <a:lnTo>
                  <a:pt x="555243" y="0"/>
                </a:lnTo>
                <a:lnTo>
                  <a:pt x="0" y="0"/>
                </a:lnTo>
                <a:lnTo>
                  <a:pt x="0" y="2401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 txBox="1"/>
          <p:nvPr/>
        </p:nvSpPr>
        <p:spPr>
          <a:xfrm>
            <a:off x="5608320" y="4007991"/>
            <a:ext cx="7499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  </a:t>
            </a:r>
            <a:r>
              <a:rPr sz="600" spc="-35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5" name="object 515"/>
          <p:cNvSpPr txBox="1"/>
          <p:nvPr/>
        </p:nvSpPr>
        <p:spPr>
          <a:xfrm>
            <a:off x="5582792" y="3940302"/>
            <a:ext cx="576580" cy="2406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8384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</a:t>
            </a:r>
            <a:endParaRPr sz="600">
              <a:latin typeface="Arial"/>
              <a:cs typeface="Arial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3153664" y="3219704"/>
            <a:ext cx="920115" cy="240665"/>
          </a:xfrm>
          <a:custGeom>
            <a:avLst/>
            <a:gdLst/>
            <a:ahLst/>
            <a:cxnLst/>
            <a:rect l="l" t="t" r="r" b="b"/>
            <a:pathLst>
              <a:path w="920114" h="240664">
                <a:moveTo>
                  <a:pt x="0" y="240156"/>
                </a:moveTo>
                <a:lnTo>
                  <a:pt x="919607" y="240156"/>
                </a:lnTo>
                <a:lnTo>
                  <a:pt x="919607" y="0"/>
                </a:lnTo>
                <a:lnTo>
                  <a:pt x="0" y="0"/>
                </a:lnTo>
                <a:lnTo>
                  <a:pt x="0" y="2401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 txBox="1"/>
          <p:nvPr/>
        </p:nvSpPr>
        <p:spPr>
          <a:xfrm>
            <a:off x="3519296" y="328840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8" name="object 518"/>
          <p:cNvSpPr/>
          <p:nvPr/>
        </p:nvSpPr>
        <p:spPr>
          <a:xfrm>
            <a:off x="6138036" y="3219704"/>
            <a:ext cx="1029969" cy="240665"/>
          </a:xfrm>
          <a:custGeom>
            <a:avLst/>
            <a:gdLst/>
            <a:ahLst/>
            <a:cxnLst/>
            <a:rect l="l" t="t" r="r" b="b"/>
            <a:pathLst>
              <a:path w="1029970" h="240664">
                <a:moveTo>
                  <a:pt x="0" y="240156"/>
                </a:moveTo>
                <a:lnTo>
                  <a:pt x="1029462" y="240156"/>
                </a:lnTo>
                <a:lnTo>
                  <a:pt x="1029462" y="0"/>
                </a:lnTo>
                <a:lnTo>
                  <a:pt x="0" y="0"/>
                </a:lnTo>
                <a:lnTo>
                  <a:pt x="0" y="2401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 txBox="1"/>
          <p:nvPr/>
        </p:nvSpPr>
        <p:spPr>
          <a:xfrm>
            <a:off x="6280911" y="328840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5582792" y="3219704"/>
            <a:ext cx="555625" cy="240665"/>
          </a:xfrm>
          <a:custGeom>
            <a:avLst/>
            <a:gdLst/>
            <a:ahLst/>
            <a:cxnLst/>
            <a:rect l="l" t="t" r="r" b="b"/>
            <a:pathLst>
              <a:path w="555625" h="240664">
                <a:moveTo>
                  <a:pt x="0" y="240156"/>
                </a:moveTo>
                <a:lnTo>
                  <a:pt x="555243" y="240156"/>
                </a:lnTo>
                <a:lnTo>
                  <a:pt x="555243" y="0"/>
                </a:lnTo>
                <a:lnTo>
                  <a:pt x="0" y="0"/>
                </a:lnTo>
                <a:lnTo>
                  <a:pt x="0" y="24015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 txBox="1"/>
          <p:nvPr/>
        </p:nvSpPr>
        <p:spPr>
          <a:xfrm>
            <a:off x="5766180" y="328840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914400" y="2979547"/>
            <a:ext cx="2233930" cy="240665"/>
          </a:xfrm>
          <a:custGeom>
            <a:avLst/>
            <a:gdLst/>
            <a:ahLst/>
            <a:cxnLst/>
            <a:rect l="l" t="t" r="r" b="b"/>
            <a:pathLst>
              <a:path w="2233930" h="240664">
                <a:moveTo>
                  <a:pt x="0" y="240156"/>
                </a:moveTo>
                <a:lnTo>
                  <a:pt x="2233422" y="240156"/>
                </a:lnTo>
                <a:lnTo>
                  <a:pt x="2233422" y="0"/>
                </a:lnTo>
                <a:lnTo>
                  <a:pt x="0" y="0"/>
                </a:lnTo>
                <a:lnTo>
                  <a:pt x="0" y="24015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 txBox="1"/>
          <p:nvPr/>
        </p:nvSpPr>
        <p:spPr>
          <a:xfrm>
            <a:off x="1050289" y="305511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4078985" y="2979547"/>
            <a:ext cx="1497965" cy="240665"/>
          </a:xfrm>
          <a:custGeom>
            <a:avLst/>
            <a:gdLst/>
            <a:ahLst/>
            <a:cxnLst/>
            <a:rect l="l" t="t" r="r" b="b"/>
            <a:pathLst>
              <a:path w="1497964" h="240664">
                <a:moveTo>
                  <a:pt x="0" y="240156"/>
                </a:moveTo>
                <a:lnTo>
                  <a:pt x="1497964" y="240156"/>
                </a:lnTo>
                <a:lnTo>
                  <a:pt x="1497964" y="0"/>
                </a:lnTo>
                <a:lnTo>
                  <a:pt x="0" y="0"/>
                </a:lnTo>
                <a:lnTo>
                  <a:pt x="0" y="24015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 txBox="1"/>
          <p:nvPr/>
        </p:nvSpPr>
        <p:spPr>
          <a:xfrm>
            <a:off x="4719954" y="305511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6" name="object 526"/>
          <p:cNvSpPr/>
          <p:nvPr/>
        </p:nvSpPr>
        <p:spPr>
          <a:xfrm>
            <a:off x="6143752" y="2979547"/>
            <a:ext cx="1354455" cy="240665"/>
          </a:xfrm>
          <a:custGeom>
            <a:avLst/>
            <a:gdLst/>
            <a:ahLst/>
            <a:cxnLst/>
            <a:rect l="l" t="t" r="r" b="b"/>
            <a:pathLst>
              <a:path w="1354454" h="240664">
                <a:moveTo>
                  <a:pt x="0" y="240156"/>
                </a:moveTo>
                <a:lnTo>
                  <a:pt x="1354327" y="240156"/>
                </a:lnTo>
                <a:lnTo>
                  <a:pt x="1354327" y="0"/>
                </a:lnTo>
                <a:lnTo>
                  <a:pt x="0" y="0"/>
                </a:lnTo>
                <a:lnTo>
                  <a:pt x="0" y="24015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 txBox="1"/>
          <p:nvPr/>
        </p:nvSpPr>
        <p:spPr>
          <a:xfrm>
            <a:off x="7146290" y="305511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6635368" y="2739389"/>
            <a:ext cx="532130" cy="240665"/>
          </a:xfrm>
          <a:custGeom>
            <a:avLst/>
            <a:gdLst/>
            <a:ahLst/>
            <a:cxnLst/>
            <a:rect l="l" t="t" r="r" b="b"/>
            <a:pathLst>
              <a:path w="532129" h="240664">
                <a:moveTo>
                  <a:pt x="0" y="240157"/>
                </a:moveTo>
                <a:lnTo>
                  <a:pt x="532129" y="240157"/>
                </a:lnTo>
                <a:lnTo>
                  <a:pt x="532129" y="0"/>
                </a:lnTo>
                <a:lnTo>
                  <a:pt x="0" y="0"/>
                </a:lnTo>
                <a:lnTo>
                  <a:pt x="0" y="2401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 txBox="1"/>
          <p:nvPr/>
        </p:nvSpPr>
        <p:spPr>
          <a:xfrm>
            <a:off x="6780783" y="281469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31" name="object 53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30" name="object 53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939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939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44219" y="4965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44219" y="4965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903095" y="5129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903095" y="5129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29079" y="515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29079" y="515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78050" y="5181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78050" y="51816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89607" y="5183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89607" y="5183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212467" y="5187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212467" y="5187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86889" y="519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86889" y="519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309876" y="5201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309876" y="5201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84298" y="5211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84298" y="5211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81707" y="5221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81707" y="5221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3264" y="5223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3264" y="5223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21839" y="5225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21839" y="5225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33269" y="5226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33269" y="5226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56255" y="5228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56255" y="5228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87954" y="5236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87954" y="5236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51073" y="5238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51073" y="5238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02635" y="523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02635" y="523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819780" y="523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819780" y="523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31210" y="523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31210" y="5238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848355" y="5238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48355" y="5238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72409" y="5202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72409" y="5202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09950" y="5175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09950" y="5175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21379" y="517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21379" y="517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438525" y="5168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438525" y="5168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472941" y="5160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472941" y="5160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507232" y="5151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3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507232" y="5151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35934" y="514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35934" y="514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58794" y="5136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58794" y="5136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70351" y="5133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70351" y="5133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604640" y="5122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04640" y="5122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21913" y="5117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21913" y="5117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70884" y="5064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770884" y="5064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05173" y="5051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05173" y="50511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51021" y="5032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51021" y="5032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48429" y="4989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48429" y="4989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65575" y="4981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65575" y="4981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05707" y="4963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05707" y="4963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28694" y="4951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28694" y="4951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45839" y="4943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45839" y="4943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03115" y="4915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03115" y="4915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43247" y="4894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43247" y="4894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54678" y="4888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154678" y="4888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52086" y="4835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52086" y="4835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280789" y="4819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280789" y="4819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292219" y="4813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292219" y="4813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326635" y="4793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326635" y="4793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87036" y="4698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87036" y="4698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504182" y="46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504182" y="46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630292" y="460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630292" y="460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704715" y="4561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704715" y="4561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739132" y="4538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739132" y="4538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830826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830826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870830" y="4451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870830" y="4451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882388" y="4443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882388" y="4443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893817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893817" y="4435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916678" y="4420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916678" y="4420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928108" y="4412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928108" y="4412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962525" y="4389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962525" y="4389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985511" y="4373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985511" y="4373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65648" y="4318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65648" y="4318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77078" y="4310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077078" y="4310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088635" y="430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88635" y="430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00065" y="4295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00065" y="4295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243321" y="419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243321" y="419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94884" y="4159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94884" y="4159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75021" y="4103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375021" y="4103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415153" y="4074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415153" y="4074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461000" y="4042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461000" y="4042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18277" y="4001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18277" y="4001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98540" y="3943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598540" y="3943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73496" y="3744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73496" y="3744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907913" y="3719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907913" y="37193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30772" y="370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30772" y="370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601079" y="3202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601079" y="3202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635495" y="3176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635495" y="3176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669913" y="3150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669913" y="3150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738619" y="3098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738619" y="3098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773036" y="3072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73036" y="3072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795896" y="3055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795896" y="3055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47458" y="3016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47458" y="3016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933438" y="2951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933438" y="2951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967855" y="2924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967855" y="2924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96430" y="290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996430" y="290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19417" y="2885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019417" y="2885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047992" y="2863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047992" y="2863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082408" y="2837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082408" y="2837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219950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219950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242809" y="27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242809" y="27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639442" y="5486400"/>
            <a:ext cx="5729605" cy="0"/>
          </a:xfrm>
          <a:custGeom>
            <a:avLst/>
            <a:gdLst/>
            <a:ahLst/>
            <a:cxnLst/>
            <a:rect l="l" t="t" r="r" b="b"/>
            <a:pathLst>
              <a:path w="5729605">
                <a:moveTo>
                  <a:pt x="0" y="0"/>
                </a:moveTo>
                <a:lnTo>
                  <a:pt x="572935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6394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7853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9312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0770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22300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36879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914400" y="2495550"/>
            <a:ext cx="0" cy="2543175"/>
          </a:xfrm>
          <a:custGeom>
            <a:avLst/>
            <a:gdLst/>
            <a:ahLst/>
            <a:cxnLst/>
            <a:rect l="l" t="t" r="r" b="b"/>
            <a:pathLst>
              <a:path h="2543175">
                <a:moveTo>
                  <a:pt x="0" y="0"/>
                </a:moveTo>
                <a:lnTo>
                  <a:pt x="0" y="254266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503821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2960" y="4402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22960" y="37669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822960" y="31311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22960" y="2495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49730" y="4942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149730" y="4951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153477" y="4951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47013" y="4968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247013" y="4977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250886" y="4977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905889" y="51319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905889" y="5140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909762" y="51405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032000" y="5157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032000" y="5166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035746" y="5166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180970" y="51843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180970" y="51930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184717" y="51929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192401" y="5186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192401" y="5194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196274" y="5194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215260" y="5190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215260" y="5198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219134" y="51986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289810" y="52012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289810" y="5209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293556" y="5209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312670" y="5204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312670" y="52130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316543" y="5213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387219" y="5214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387219" y="5222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390965" y="5222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484627" y="5224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484627" y="5233987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575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488374" y="52334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496057" y="5225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499931" y="5234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524760" y="5228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524760" y="5237607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575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528506" y="5237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536189" y="5229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539936" y="52380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559050" y="5231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559050" y="52398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562923" y="5239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690876" y="52391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690876" y="52476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694622" y="5247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753867" y="5241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753867" y="52495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757741" y="5249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805429" y="5241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805429" y="5250116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>
                <a:moveTo>
                  <a:pt x="0" y="0"/>
                </a:moveTo>
                <a:lnTo>
                  <a:pt x="62992" y="0"/>
                </a:lnTo>
              </a:path>
            </a:pathLst>
          </a:custGeom>
          <a:ln w="965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809303" y="52502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822575" y="5241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826448" y="52502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834132" y="52416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837878" y="52502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851276" y="5241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855023" y="5250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275203" y="52050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275203" y="52137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279076" y="52136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412744" y="5178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412744" y="5186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416617" y="51867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424173" y="5175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424173" y="5182171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16" y="0"/>
                </a:lnTo>
              </a:path>
            </a:pathLst>
          </a:custGeom>
          <a:ln w="1346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428047" y="5184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441446" y="51715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445192" y="51801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475735" y="5163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475735" y="5171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479609" y="5171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510153" y="51541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510153" y="5162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513899" y="51627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538854" y="51462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538854" y="5154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542601" y="51548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561715" y="5139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561715" y="5148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565461" y="51482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573145" y="5136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573145" y="51448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577018" y="5144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607561" y="5125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607561" y="5131625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498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611308" y="5134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624707" y="5120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628580" y="5128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773678" y="5067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773678" y="5076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777551" y="5076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808095" y="50539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808095" y="50626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811841" y="50625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853941" y="50351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853941" y="50438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857688" y="50437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951351" y="4992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951351" y="4997196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73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955097" y="5001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968496" y="4984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972242" y="4993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008628" y="49658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008628" y="49744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012374" y="4974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031488" y="4954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031488" y="4959222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16" y="0"/>
                </a:lnTo>
              </a:path>
            </a:pathLst>
          </a:custGeom>
          <a:ln w="179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035361" y="49633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048759" y="4946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052506" y="4954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106036" y="4917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106036" y="49264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109783" y="4926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146041" y="4897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146041" y="49057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149915" y="49056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157598" y="48911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157598" y="48997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161345" y="48997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255008" y="4838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255008" y="48472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258754" y="48471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283583" y="48225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283583" y="4831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287456" y="48311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295013" y="4816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295013" y="4824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298886" y="4824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329429" y="47966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329429" y="4805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333303" y="48052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489830" y="47014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489830" y="4704778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17" y="0"/>
                </a:lnTo>
              </a:path>
            </a:pathLst>
          </a:custGeom>
          <a:ln w="2006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493704" y="47099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507103" y="46909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510849" y="46995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633086" y="4611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633086" y="4620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636960" y="4620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707635" y="4563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711382" y="4572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741926" y="4541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745799" y="4549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833620" y="4480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837493" y="44893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873752" y="44540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877498" y="44625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885182" y="4446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889055" y="4454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896611" y="4438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900485" y="4447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919598" y="44231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923345" y="44317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931028" y="44154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934775" y="4423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965446" y="4392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969192" y="4400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988305" y="4376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992179" y="43849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068570" y="43216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072316" y="4330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080000" y="4313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083746" y="4322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091429" y="4305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091429" y="43144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095303" y="4314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102859" y="42979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102859" y="43065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106733" y="4306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246115" y="4198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246115" y="4207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249989" y="4207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297678" y="41625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297678" y="4171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301551" y="41711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377941" y="4106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377941" y="4114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381688" y="4114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418073" y="40777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418073" y="40862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421820" y="40862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463794" y="40452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463794" y="4053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467667" y="40537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521197" y="4004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521197" y="4012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524944" y="4012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601334" y="39469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605208" y="39554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876416" y="37473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880163" y="37559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910707" y="3722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914580" y="3730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933694" y="37053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937440" y="3713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604000" y="3205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604000" y="3214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607746" y="3214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638417" y="3179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638417" y="3188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642163" y="3188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672706" y="3153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672706" y="3162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676580" y="31622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741541" y="3101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741541" y="3110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745287" y="3110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775831" y="3075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775831" y="30841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779704" y="3084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798818" y="30582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798818" y="30667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802564" y="30668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850380" y="3019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850380" y="3027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854126" y="30277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936231" y="2953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936231" y="29625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940105" y="29624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970648" y="2927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970648" y="29363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974522" y="2936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999351" y="2906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999351" y="29146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003097" y="2914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022210" y="2888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022210" y="28972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026084" y="28971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050913" y="2866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050913" y="28754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054659" y="2875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085203" y="2840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085203" y="2849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089076" y="2849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222743" y="2736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222743" y="27445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226617" y="2744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245604" y="2718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245604" y="2727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249477" y="2727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158239" y="4755007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392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066800" y="51473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066800" y="47550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255649" y="4791075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3723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164208" y="5163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164208" y="47910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914525" y="5010150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2607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823085" y="52708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823085" y="50101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040508" y="5043296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2457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949069" y="52890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949069" y="50432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189479" y="5077333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2313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098039" y="53087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098039" y="50773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201036" y="5079746"/>
            <a:ext cx="0" cy="230504"/>
          </a:xfrm>
          <a:custGeom>
            <a:avLst/>
            <a:gdLst/>
            <a:ahLst/>
            <a:cxnLst/>
            <a:rect l="l" t="t" r="r" b="b"/>
            <a:pathLst>
              <a:path h="230504">
                <a:moveTo>
                  <a:pt x="0" y="2303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109597" y="53101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109597" y="50797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223897" y="5084317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228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132457" y="5312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132457" y="5084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298319" y="5098288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2231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206879" y="53214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206879" y="50982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321305" y="5102225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2217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229866" y="5323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229866" y="51022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395727" y="5114035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2175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304288" y="5331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304288" y="51140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493136" y="5126735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2133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401697" y="5340540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>
                <a:moveTo>
                  <a:pt x="0" y="0"/>
                </a:moveTo>
                <a:lnTo>
                  <a:pt x="194436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401697" y="5126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504694" y="5128133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2128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413254" y="51281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533269" y="5131180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2118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441829" y="5343461"/>
            <a:ext cx="194310" cy="0"/>
          </a:xfrm>
          <a:custGeom>
            <a:avLst/>
            <a:gdLst/>
            <a:ahLst/>
            <a:cxnLst/>
            <a:rect l="l" t="t" r="r" b="b"/>
            <a:pathLst>
              <a:path w="194310">
                <a:moveTo>
                  <a:pt x="0" y="0"/>
                </a:moveTo>
                <a:lnTo>
                  <a:pt x="194309" y="0"/>
                </a:lnTo>
              </a:path>
            </a:pathLst>
          </a:custGeom>
          <a:ln w="10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441829" y="5131752"/>
            <a:ext cx="194310" cy="0"/>
          </a:xfrm>
          <a:custGeom>
            <a:avLst/>
            <a:gdLst/>
            <a:ahLst/>
            <a:cxnLst/>
            <a:rect l="l" t="t" r="r" b="b"/>
            <a:pathLst>
              <a:path w="194310">
                <a:moveTo>
                  <a:pt x="0" y="0"/>
                </a:moveTo>
                <a:lnTo>
                  <a:pt x="194309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544698" y="5132323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2115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567685" y="5134483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2109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476245" y="5345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476245" y="51344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699385" y="5143372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2085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607945" y="53519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607945" y="51433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762504" y="5145404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2082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671064" y="5354002"/>
            <a:ext cx="280670" cy="0"/>
          </a:xfrm>
          <a:custGeom>
            <a:avLst/>
            <a:gdLst/>
            <a:ahLst/>
            <a:cxnLst/>
            <a:rect l="l" t="t" r="r" b="b"/>
            <a:pathLst>
              <a:path w="280669">
                <a:moveTo>
                  <a:pt x="0" y="0"/>
                </a:moveTo>
                <a:lnTo>
                  <a:pt x="280162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671064" y="5145785"/>
            <a:ext cx="280670" cy="0"/>
          </a:xfrm>
          <a:custGeom>
            <a:avLst/>
            <a:gdLst/>
            <a:ahLst/>
            <a:cxnLst/>
            <a:rect l="l" t="t" r="r" b="b"/>
            <a:pathLst>
              <a:path w="280669">
                <a:moveTo>
                  <a:pt x="0" y="0"/>
                </a:moveTo>
                <a:lnTo>
                  <a:pt x="280162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814066" y="5146166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2081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831210" y="5146166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2081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842641" y="5146040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2082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859785" y="5145913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2082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283839" y="5105653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92398" y="5321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192398" y="51056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421379" y="5076444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2205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329940" y="52970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329940" y="5076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432809" y="5073650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220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41370" y="52946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341370" y="5073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449954" y="5069332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4">
                <a:moveTo>
                  <a:pt x="0" y="2216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358515" y="5290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358515" y="50693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484371" y="5060188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2230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392932" y="52832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392932" y="5060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518661" y="5050535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2244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427221" y="5274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27221" y="50505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547364" y="5042027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2256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455923" y="52677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455923" y="5042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570223" y="5034915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2268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478784" y="52617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478784" y="5034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581780" y="5031232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2273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490340" y="5258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490340" y="5031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616071" y="5019928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2289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524630" y="5248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524630" y="5019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633342" y="5013959"/>
            <a:ext cx="0" cy="230504"/>
          </a:xfrm>
          <a:custGeom>
            <a:avLst/>
            <a:gdLst/>
            <a:ahLst/>
            <a:cxnLst/>
            <a:rect l="l" t="t" r="r" b="b"/>
            <a:pathLst>
              <a:path h="230504">
                <a:moveTo>
                  <a:pt x="0" y="2299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541903" y="5243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541903" y="5013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782314" y="4956555"/>
            <a:ext cx="0" cy="239395"/>
          </a:xfrm>
          <a:custGeom>
            <a:avLst/>
            <a:gdLst/>
            <a:ahLst/>
            <a:cxnLst/>
            <a:rect l="l" t="t" r="r" b="b"/>
            <a:pathLst>
              <a:path h="239395">
                <a:moveTo>
                  <a:pt x="0" y="2391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690873" y="51956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690873" y="49565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816603" y="4941823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2415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725164" y="51833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725164" y="4941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862451" y="4921122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2452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771010" y="5166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771010" y="49211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959859" y="4874259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2537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868420" y="51280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868420" y="48742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977004" y="4865496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2555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885565" y="5121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885565" y="4865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017136" y="4844669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2595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925696" y="51042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925696" y="48446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040123" y="4832350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4">
                <a:moveTo>
                  <a:pt x="0" y="2620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948684" y="50943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948684" y="48323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057269" y="4823078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2639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965828" y="5086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965828" y="48230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114546" y="4791202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2703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023105" y="50615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023105" y="47912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154678" y="4768088"/>
            <a:ext cx="0" cy="275590"/>
          </a:xfrm>
          <a:custGeom>
            <a:avLst/>
            <a:gdLst/>
            <a:ahLst/>
            <a:cxnLst/>
            <a:rect l="l" t="t" r="r" b="b"/>
            <a:pathLst>
              <a:path h="275589">
                <a:moveTo>
                  <a:pt x="0" y="2752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063238" y="50432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063238" y="47680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166108" y="4761357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2767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074667" y="50380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074667" y="4761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263516" y="4702555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289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172077" y="49918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172077" y="47025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292219" y="4684648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2931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200778" y="4977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200778" y="46846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303648" y="4677409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2947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212209" y="4972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212209" y="4677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338065" y="4655439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2994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246626" y="4954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246626" y="4655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498466" y="4619497"/>
            <a:ext cx="0" cy="252729"/>
          </a:xfrm>
          <a:custGeom>
            <a:avLst/>
            <a:gdLst/>
            <a:ahLst/>
            <a:cxnLst/>
            <a:rect l="l" t="t" r="r" b="b"/>
            <a:pathLst>
              <a:path h="252729">
                <a:moveTo>
                  <a:pt x="0" y="0"/>
                </a:moveTo>
                <a:lnTo>
                  <a:pt x="0" y="252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407027" y="4871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515611" y="4619497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0"/>
                </a:moveTo>
                <a:lnTo>
                  <a:pt x="0" y="242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424171" y="4862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641722" y="4619497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550283" y="4793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716145" y="4619497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5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624704" y="4751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750561" y="4619497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18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659121" y="47313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837493" y="43024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842255" y="4619497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0"/>
                </a:moveTo>
                <a:lnTo>
                  <a:pt x="0" y="58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750815" y="46780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750815" y="4300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882260" y="4270628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5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882260" y="4619497"/>
            <a:ext cx="0" cy="35560"/>
          </a:xfrm>
          <a:custGeom>
            <a:avLst/>
            <a:gdLst/>
            <a:ahLst/>
            <a:cxnLst/>
            <a:rect l="l" t="t" r="r" b="b"/>
            <a:pathLst>
              <a:path h="35560">
                <a:moveTo>
                  <a:pt x="0" y="0"/>
                </a:moveTo>
                <a:lnTo>
                  <a:pt x="0" y="35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790821" y="4654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790821" y="4270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893817" y="4261992"/>
            <a:ext cx="0" cy="42545"/>
          </a:xfrm>
          <a:custGeom>
            <a:avLst/>
            <a:gdLst/>
            <a:ahLst/>
            <a:cxnLst/>
            <a:rect l="l" t="t" r="r" b="b"/>
            <a:pathLst>
              <a:path h="42545">
                <a:moveTo>
                  <a:pt x="0" y="0"/>
                </a:moveTo>
                <a:lnTo>
                  <a:pt x="0" y="42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893817" y="4619497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802378" y="4647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802378" y="4261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905247" y="4253357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905247" y="4619497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813808" y="4640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813808" y="4253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928108" y="4235958"/>
            <a:ext cx="0" cy="68580"/>
          </a:xfrm>
          <a:custGeom>
            <a:avLst/>
            <a:gdLst/>
            <a:ahLst/>
            <a:cxnLst/>
            <a:rect l="l" t="t" r="r" b="b"/>
            <a:pathLst>
              <a:path h="68579">
                <a:moveTo>
                  <a:pt x="0" y="0"/>
                </a:moveTo>
                <a:lnTo>
                  <a:pt x="0" y="68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923345" y="4623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836667" y="46273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836667" y="4235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939538" y="4227321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8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934775" y="4620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848097" y="46205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848097" y="42273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973954" y="4201159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29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882515" y="42011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996941" y="4183760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905502" y="4183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077078" y="4122165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19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985639" y="4122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088509" y="4113276"/>
            <a:ext cx="0" cy="191135"/>
          </a:xfrm>
          <a:custGeom>
            <a:avLst/>
            <a:gdLst/>
            <a:ahLst/>
            <a:cxnLst/>
            <a:rect l="l" t="t" r="r" b="b"/>
            <a:pathLst>
              <a:path h="191135">
                <a:moveTo>
                  <a:pt x="0" y="0"/>
                </a:moveTo>
                <a:lnTo>
                  <a:pt x="0" y="190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997069" y="41132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100065" y="4104385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7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008626" y="4104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111496" y="4095496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020055" y="4095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254752" y="3983101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1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163311" y="3983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306314" y="3988689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5">
                <a:moveTo>
                  <a:pt x="0" y="0"/>
                </a:moveTo>
                <a:lnTo>
                  <a:pt x="0" y="315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386451" y="3988689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5">
                <a:moveTo>
                  <a:pt x="0" y="0"/>
                </a:moveTo>
                <a:lnTo>
                  <a:pt x="0" y="315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426583" y="3988689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5">
                <a:moveTo>
                  <a:pt x="0" y="0"/>
                </a:moveTo>
                <a:lnTo>
                  <a:pt x="0" y="315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472429" y="3988689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4">
                <a:moveTo>
                  <a:pt x="0" y="0"/>
                </a:moveTo>
                <a:lnTo>
                  <a:pt x="0" y="312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380990" y="43012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529707" y="3988689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438266" y="4267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609971" y="3988689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518530" y="4220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884926" y="3988689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793485" y="40650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919342" y="3988689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5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827903" y="4046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942203" y="3988689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850763" y="4033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612508" y="2734564"/>
            <a:ext cx="0" cy="623570"/>
          </a:xfrm>
          <a:custGeom>
            <a:avLst/>
            <a:gdLst/>
            <a:ahLst/>
            <a:cxnLst/>
            <a:rect l="l" t="t" r="r" b="b"/>
            <a:pathLst>
              <a:path h="623570">
                <a:moveTo>
                  <a:pt x="0" y="0"/>
                </a:moveTo>
                <a:lnTo>
                  <a:pt x="0" y="623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521068" y="2734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646926" y="2699004"/>
            <a:ext cx="0" cy="659130"/>
          </a:xfrm>
          <a:custGeom>
            <a:avLst/>
            <a:gdLst/>
            <a:ahLst/>
            <a:cxnLst/>
            <a:rect l="l" t="t" r="r" b="b"/>
            <a:pathLst>
              <a:path h="659129">
                <a:moveTo>
                  <a:pt x="0" y="0"/>
                </a:moveTo>
                <a:lnTo>
                  <a:pt x="0" y="659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642163" y="36754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555485" y="3677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555485" y="2699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681343" y="2663189"/>
            <a:ext cx="0" cy="695325"/>
          </a:xfrm>
          <a:custGeom>
            <a:avLst/>
            <a:gdLst/>
            <a:ahLst/>
            <a:cxnLst/>
            <a:rect l="l" t="t" r="r" b="b"/>
            <a:pathLst>
              <a:path h="695325">
                <a:moveTo>
                  <a:pt x="0" y="0"/>
                </a:moveTo>
                <a:lnTo>
                  <a:pt x="0" y="6948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589903" y="3661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589903" y="26631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750050" y="2591307"/>
            <a:ext cx="0" cy="767080"/>
          </a:xfrm>
          <a:custGeom>
            <a:avLst/>
            <a:gdLst/>
            <a:ahLst/>
            <a:cxnLst/>
            <a:rect l="l" t="t" r="r" b="b"/>
            <a:pathLst>
              <a:path h="767079">
                <a:moveTo>
                  <a:pt x="0" y="0"/>
                </a:moveTo>
                <a:lnTo>
                  <a:pt x="0" y="766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658609" y="25913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784467" y="2555113"/>
            <a:ext cx="0" cy="803275"/>
          </a:xfrm>
          <a:custGeom>
            <a:avLst/>
            <a:gdLst/>
            <a:ahLst/>
            <a:cxnLst/>
            <a:rect l="l" t="t" r="r" b="b"/>
            <a:pathLst>
              <a:path h="803275">
                <a:moveTo>
                  <a:pt x="0" y="0"/>
                </a:moveTo>
                <a:lnTo>
                  <a:pt x="0" y="802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693027" y="2555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807327" y="2530982"/>
            <a:ext cx="0" cy="827405"/>
          </a:xfrm>
          <a:custGeom>
            <a:avLst/>
            <a:gdLst/>
            <a:ahLst/>
            <a:cxnLst/>
            <a:rect l="l" t="t" r="r" b="b"/>
            <a:pathLst>
              <a:path h="827404">
                <a:moveTo>
                  <a:pt x="0" y="0"/>
                </a:moveTo>
                <a:lnTo>
                  <a:pt x="0" y="8270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715886" y="25309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858889" y="2476373"/>
            <a:ext cx="0" cy="882015"/>
          </a:xfrm>
          <a:custGeom>
            <a:avLst/>
            <a:gdLst/>
            <a:ahLst/>
            <a:cxnLst/>
            <a:rect l="l" t="t" r="r" b="b"/>
            <a:pathLst>
              <a:path h="882014">
                <a:moveTo>
                  <a:pt x="0" y="0"/>
                </a:moveTo>
                <a:lnTo>
                  <a:pt x="0" y="8816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767448" y="2476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944868" y="2385060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0"/>
                </a:moveTo>
                <a:lnTo>
                  <a:pt x="0" y="972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853428" y="2385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979284" y="2348229"/>
            <a:ext cx="0" cy="1010285"/>
          </a:xfrm>
          <a:custGeom>
            <a:avLst/>
            <a:gdLst/>
            <a:ahLst/>
            <a:cxnLst/>
            <a:rect l="l" t="t" r="r" b="b"/>
            <a:pathLst>
              <a:path h="1010285">
                <a:moveTo>
                  <a:pt x="0" y="0"/>
                </a:moveTo>
                <a:lnTo>
                  <a:pt x="0" y="1009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887844" y="2348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007859" y="2317623"/>
            <a:ext cx="0" cy="1040765"/>
          </a:xfrm>
          <a:custGeom>
            <a:avLst/>
            <a:gdLst/>
            <a:ahLst/>
            <a:cxnLst/>
            <a:rect l="l" t="t" r="r" b="b"/>
            <a:pathLst>
              <a:path h="1040764">
                <a:moveTo>
                  <a:pt x="0" y="0"/>
                </a:moveTo>
                <a:lnTo>
                  <a:pt x="0" y="1040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916419" y="2317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030846" y="2293111"/>
            <a:ext cx="0" cy="1064895"/>
          </a:xfrm>
          <a:custGeom>
            <a:avLst/>
            <a:gdLst/>
            <a:ahLst/>
            <a:cxnLst/>
            <a:rect l="l" t="t" r="r" b="b"/>
            <a:pathLst>
              <a:path h="1064895">
                <a:moveTo>
                  <a:pt x="0" y="0"/>
                </a:moveTo>
                <a:lnTo>
                  <a:pt x="0" y="1064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939406" y="22931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059421" y="2262377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0"/>
                </a:moveTo>
                <a:lnTo>
                  <a:pt x="0" y="10956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967981" y="22623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093839" y="2225420"/>
            <a:ext cx="0" cy="1132840"/>
          </a:xfrm>
          <a:custGeom>
            <a:avLst/>
            <a:gdLst/>
            <a:ahLst/>
            <a:cxnLst/>
            <a:rect l="l" t="t" r="r" b="b"/>
            <a:pathLst>
              <a:path h="1132839">
                <a:moveTo>
                  <a:pt x="0" y="0"/>
                </a:moveTo>
                <a:lnTo>
                  <a:pt x="0" y="11325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002398" y="2225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231380" y="2077085"/>
            <a:ext cx="0" cy="1281430"/>
          </a:xfrm>
          <a:custGeom>
            <a:avLst/>
            <a:gdLst/>
            <a:ahLst/>
            <a:cxnLst/>
            <a:rect l="l" t="t" r="r" b="b"/>
            <a:pathLst>
              <a:path h="1281429">
                <a:moveTo>
                  <a:pt x="0" y="0"/>
                </a:moveTo>
                <a:lnTo>
                  <a:pt x="0" y="1280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139940" y="20770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254240" y="2052320"/>
            <a:ext cx="0" cy="1306195"/>
          </a:xfrm>
          <a:custGeom>
            <a:avLst/>
            <a:gdLst/>
            <a:ahLst/>
            <a:cxnLst/>
            <a:rect l="l" t="t" r="r" b="b"/>
            <a:pathLst>
              <a:path h="1306195">
                <a:moveTo>
                  <a:pt x="0" y="0"/>
                </a:moveTo>
                <a:lnTo>
                  <a:pt x="0" y="1305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498080" y="2884932"/>
            <a:ext cx="0" cy="2207895"/>
          </a:xfrm>
          <a:custGeom>
            <a:avLst/>
            <a:gdLst/>
            <a:ahLst/>
            <a:cxnLst/>
            <a:rect l="l" t="t" r="r" b="b"/>
            <a:pathLst>
              <a:path h="2207895">
                <a:moveTo>
                  <a:pt x="0" y="220764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498080" y="50925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498080" y="47771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7498080" y="44617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7498080" y="41464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7498080" y="3831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7498080" y="3515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7498080" y="32002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7498080" y="2884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 txBox="1"/>
          <p:nvPr/>
        </p:nvSpPr>
        <p:spPr>
          <a:xfrm>
            <a:off x="7668259" y="4717539"/>
            <a:ext cx="1165860" cy="4552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3"/>
              </a:spcBef>
            </a:pPr>
            <a:endParaRPr sz="12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71" name="object 671"/>
          <p:cNvSpPr txBox="1"/>
          <p:nvPr/>
        </p:nvSpPr>
        <p:spPr>
          <a:xfrm>
            <a:off x="7668259" y="4402071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72" name="object 672"/>
          <p:cNvSpPr txBox="1"/>
          <p:nvPr/>
        </p:nvSpPr>
        <p:spPr>
          <a:xfrm>
            <a:off x="7668259" y="408673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7668259" y="3771389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74" name="object 674"/>
          <p:cNvSpPr txBox="1"/>
          <p:nvPr/>
        </p:nvSpPr>
        <p:spPr>
          <a:xfrm>
            <a:off x="7668259" y="345592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75" name="object 675"/>
          <p:cNvSpPr txBox="1"/>
          <p:nvPr/>
        </p:nvSpPr>
        <p:spPr>
          <a:xfrm>
            <a:off x="7668259" y="314058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76" name="object 676"/>
          <p:cNvSpPr txBox="1"/>
          <p:nvPr/>
        </p:nvSpPr>
        <p:spPr>
          <a:xfrm>
            <a:off x="7668259" y="282523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1141094" y="4933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141094" y="4933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238503" y="4960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238503" y="4960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897379" y="5123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897379" y="5123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023364" y="5148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023364" y="5148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172335" y="5175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172335" y="5175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183892" y="5177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183892" y="5177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206751" y="5181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206751" y="5181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281173" y="5192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281173" y="5192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304160" y="5195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304160" y="51959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378582" y="5205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378582" y="5205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475992" y="5216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475992" y="5216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487548" y="5217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487548" y="5217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516123" y="5219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516123" y="52199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527554" y="5220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527554" y="5220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2550541" y="5222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2550541" y="52227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2682239" y="5230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2682239" y="5230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2745358" y="5232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2745358" y="5232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2796920" y="523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2796920" y="523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814066" y="523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814066" y="523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2825495" y="523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825495" y="5233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2842641" y="5232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2842641" y="5232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266694" y="5196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266694" y="5196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404234" y="5169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404234" y="5169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415665" y="51669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415665" y="51669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432809" y="5163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432809" y="5163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467227" y="5154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467227" y="5154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501516" y="5145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501516" y="5145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530219" y="51376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530219" y="51376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553078" y="5131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553078" y="5131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3564635" y="5127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3564635" y="51277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3598926" y="511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3598926" y="511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3616197" y="5111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3616197" y="5111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3765169" y="5058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765169" y="5058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799459" y="50454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799459" y="50454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845305" y="5026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845305" y="5026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942715" y="4983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942715" y="49839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959859" y="4976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959859" y="49761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999991" y="4957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999991" y="49573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022978" y="4946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022978" y="4946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040123" y="4937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040123" y="4937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097401" y="4909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097401" y="4909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137533" y="4888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137533" y="48886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148963" y="48826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148963" y="48826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246371" y="4830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246371" y="4830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275073" y="4814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275073" y="4814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286503" y="4807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286503" y="4807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320921" y="47880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320921" y="47880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481321" y="4692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481321" y="46929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498466" y="468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498466" y="468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624578" y="4603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624578" y="4603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699000" y="4555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699000" y="4555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733416" y="4532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733416" y="45328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825110" y="4472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825110" y="44723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865115" y="4445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865115" y="44453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876672" y="4437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876672" y="44377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888103" y="4430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888103" y="4430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4910963" y="4414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4910963" y="44145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4922392" y="4406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4922392" y="44067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4956809" y="4383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4956809" y="43835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4979796" y="4367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4979796" y="4367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059934" y="4313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059934" y="4313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071364" y="4305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071364" y="43051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082921" y="4297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082921" y="42972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094351" y="4289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094351" y="4289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237607" y="4189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237607" y="4189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289169" y="4153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289169" y="4153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369305" y="4097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369305" y="4097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409438" y="4069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409438" y="4069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455284" y="4036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5455284" y="40365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5512561" y="3995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5512561" y="3995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5592826" y="3938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5592826" y="39382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5867780" y="3738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5867780" y="3738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5902197" y="3713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5902197" y="3713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5925058" y="3696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5925058" y="3696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595364" y="3197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595364" y="3197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629781" y="3171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629781" y="3171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664197" y="3145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6664197" y="3145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6732905" y="3093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6732905" y="3093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6767321" y="3067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6767321" y="30670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6790181" y="3049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6790181" y="3049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6841743" y="3010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6841743" y="3010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6927722" y="29453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6927722" y="29453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6962140" y="2919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6962140" y="2919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6990715" y="2897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6990715" y="2897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7013702" y="28801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7013702" y="28801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7042277" y="2858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7042277" y="2858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7076693" y="28321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7076693" y="28321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7214234" y="2727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7214234" y="2727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7237094" y="2710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7237094" y="27100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 txBox="1"/>
          <p:nvPr/>
        </p:nvSpPr>
        <p:spPr>
          <a:xfrm>
            <a:off x="137261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46271000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56" name="object 856"/>
          <p:cNvSpPr txBox="1"/>
          <p:nvPr/>
        </p:nvSpPr>
        <p:spPr>
          <a:xfrm>
            <a:off x="251841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46271200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57" name="object 857"/>
          <p:cNvSpPr txBox="1"/>
          <p:nvPr/>
        </p:nvSpPr>
        <p:spPr>
          <a:xfrm>
            <a:off x="366433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46271400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58" name="object 858"/>
          <p:cNvSpPr txBox="1"/>
          <p:nvPr/>
        </p:nvSpPr>
        <p:spPr>
          <a:xfrm>
            <a:off x="481025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46271600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59" name="object 859"/>
          <p:cNvSpPr txBox="1"/>
          <p:nvPr/>
        </p:nvSpPr>
        <p:spPr>
          <a:xfrm>
            <a:off x="595604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46271800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60" name="object 860"/>
          <p:cNvSpPr txBox="1"/>
          <p:nvPr/>
        </p:nvSpPr>
        <p:spPr>
          <a:xfrm>
            <a:off x="710196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46272000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61" name="object 861"/>
          <p:cNvSpPr txBox="1"/>
          <p:nvPr/>
        </p:nvSpPr>
        <p:spPr>
          <a:xfrm>
            <a:off x="594230" y="4993698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862" name="object 862"/>
          <p:cNvSpPr txBox="1"/>
          <p:nvPr/>
        </p:nvSpPr>
        <p:spPr>
          <a:xfrm>
            <a:off x="594230" y="4358063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863" name="object 863"/>
          <p:cNvSpPr txBox="1"/>
          <p:nvPr/>
        </p:nvSpPr>
        <p:spPr>
          <a:xfrm>
            <a:off x="594230" y="3722428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2</a:t>
            </a:r>
            <a:endParaRPr sz="900">
              <a:latin typeface="Arial"/>
              <a:cs typeface="Arial"/>
            </a:endParaRPr>
          </a:p>
        </p:txBody>
      </p:sp>
      <p:sp>
        <p:nvSpPr>
          <p:cNvPr id="864" name="object 864"/>
          <p:cNvSpPr txBox="1"/>
          <p:nvPr/>
        </p:nvSpPr>
        <p:spPr>
          <a:xfrm>
            <a:off x="594230" y="3086666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3</a:t>
            </a:r>
            <a:endParaRPr sz="900">
              <a:latin typeface="Arial"/>
              <a:cs typeface="Arial"/>
            </a:endParaRPr>
          </a:p>
        </p:txBody>
      </p:sp>
      <p:sp>
        <p:nvSpPr>
          <p:cNvPr id="865" name="object 865"/>
          <p:cNvSpPr txBox="1"/>
          <p:nvPr/>
        </p:nvSpPr>
        <p:spPr>
          <a:xfrm>
            <a:off x="594230" y="2451031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4</a:t>
            </a:r>
            <a:endParaRPr sz="900">
              <a:latin typeface="Arial"/>
              <a:cs typeface="Arial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SIX5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46270916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868" name="object 86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3358260" y="4304157"/>
            <a:ext cx="4140200" cy="315595"/>
          </a:xfrm>
          <a:custGeom>
            <a:avLst/>
            <a:gdLst/>
            <a:ahLst/>
            <a:cxnLst/>
            <a:rect l="l" t="t" r="r" b="b"/>
            <a:pathLst>
              <a:path w="4140200" h="315595">
                <a:moveTo>
                  <a:pt x="0" y="315340"/>
                </a:moveTo>
                <a:lnTo>
                  <a:pt x="4139818" y="315340"/>
                </a:lnTo>
                <a:lnTo>
                  <a:pt x="4139818" y="0"/>
                </a:lnTo>
                <a:lnTo>
                  <a:pt x="0" y="0"/>
                </a:lnTo>
                <a:lnTo>
                  <a:pt x="0" y="3153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 txBox="1"/>
          <p:nvPr/>
        </p:nvSpPr>
        <p:spPr>
          <a:xfrm>
            <a:off x="5403722" y="440943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1" name="object 871"/>
          <p:cNvSpPr/>
          <p:nvPr/>
        </p:nvSpPr>
        <p:spPr>
          <a:xfrm>
            <a:off x="3358260" y="3358007"/>
            <a:ext cx="4140200" cy="315595"/>
          </a:xfrm>
          <a:custGeom>
            <a:avLst/>
            <a:gdLst/>
            <a:ahLst/>
            <a:cxnLst/>
            <a:rect l="l" t="t" r="r" b="b"/>
            <a:pathLst>
              <a:path w="4140200" h="315595">
                <a:moveTo>
                  <a:pt x="0" y="315340"/>
                </a:moveTo>
                <a:lnTo>
                  <a:pt x="4139818" y="315340"/>
                </a:lnTo>
                <a:lnTo>
                  <a:pt x="4139818" y="0"/>
                </a:lnTo>
                <a:lnTo>
                  <a:pt x="0" y="0"/>
                </a:lnTo>
                <a:lnTo>
                  <a:pt x="0" y="31534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 txBox="1"/>
          <p:nvPr/>
        </p:nvSpPr>
        <p:spPr>
          <a:xfrm>
            <a:off x="6693154" y="346417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3" name="object 873"/>
          <p:cNvSpPr/>
          <p:nvPr/>
        </p:nvSpPr>
        <p:spPr>
          <a:xfrm>
            <a:off x="3358260" y="3673347"/>
            <a:ext cx="4140200" cy="315595"/>
          </a:xfrm>
          <a:custGeom>
            <a:avLst/>
            <a:gdLst/>
            <a:ahLst/>
            <a:cxnLst/>
            <a:rect l="l" t="t" r="r" b="b"/>
            <a:pathLst>
              <a:path w="4140200" h="315595">
                <a:moveTo>
                  <a:pt x="0" y="315340"/>
                </a:moveTo>
                <a:lnTo>
                  <a:pt x="4139818" y="315340"/>
                </a:lnTo>
                <a:lnTo>
                  <a:pt x="4139818" y="0"/>
                </a:lnTo>
                <a:lnTo>
                  <a:pt x="0" y="0"/>
                </a:lnTo>
                <a:lnTo>
                  <a:pt x="0" y="31534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 txBox="1"/>
          <p:nvPr/>
        </p:nvSpPr>
        <p:spPr>
          <a:xfrm>
            <a:off x="6610604" y="378256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7" name="object 87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75" name="object 875"/>
          <p:cNvSpPr txBox="1"/>
          <p:nvPr/>
        </p:nvSpPr>
        <p:spPr>
          <a:xfrm>
            <a:off x="914400" y="3042666"/>
            <a:ext cx="2438400" cy="31559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6" name="object 87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58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58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13103" y="4646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13103" y="4646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35202" y="4479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35202" y="4479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37461" y="4459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37461" y="4459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74291" y="4341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74291" y="4341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8816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8816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54454" y="4244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54454" y="4244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65070" y="4208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65070" y="4208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31364" y="4191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31364" y="4191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60829" y="4147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60829" y="4147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41982" y="4082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41982" y="4082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59838" y="404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59838" y="404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26258" y="4038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26258" y="4038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40991" y="3974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40991" y="3974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58847" y="3949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58847" y="3949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503170" y="3869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03170" y="3869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50489" y="3821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50489" y="3821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39008" y="3797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39008" y="3797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83204" y="3757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83204" y="3757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56992" y="3733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56992" y="3733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01188" y="3717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01188" y="3717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30651" y="3622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30651" y="3622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07563" y="3562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07563" y="3562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18179" y="3523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18179" y="35234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291840" y="34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291840" y="34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365500" y="3429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65500" y="3429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468751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468751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20313" y="3316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20313" y="3316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82491" y="3241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82491" y="3241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29939" y="3150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29939" y="3150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014215" y="300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014215" y="300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331208" y="2966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331208" y="2966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419600" y="2939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419600" y="2939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86021" y="290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86021" y="290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81778" y="2893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81778" y="2893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603877" y="2884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603877" y="2884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25975" y="2849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25975" y="28497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721859" y="283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721859" y="2831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73421" y="2791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73421" y="2791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98771" y="2764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898771" y="2764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987163" y="2748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987163" y="2748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46217" y="273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46217" y="273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12511" y="271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12511" y="271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64073" y="2702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64073" y="2702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37860" y="2683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37860" y="2683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340984" y="2677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340984" y="2677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370576" y="2667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370576" y="2667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436870" y="2659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436870" y="2659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495797" y="2647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495797" y="2647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21146" y="2649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21146" y="2649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73978" y="2663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73978" y="2663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321425" y="2665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321425" y="2665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343522" y="2670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343522" y="2670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387719" y="2681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387719" y="2681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476238" y="2686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476238" y="2686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513068" y="2696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513068" y="2696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579361" y="2698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579361" y="2698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594093" y="2703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594093" y="2703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631051" y="2707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631051" y="2707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653148" y="2710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653148" y="2710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675246" y="2720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675246" y="2720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34175" y="2725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34175" y="2725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763639" y="2729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763639" y="2729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785736" y="2751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785736" y="2751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911085" y="2759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911085" y="2759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955281" y="2765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955281" y="2765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984872" y="2773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984872" y="2773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7029068" y="2781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029068" y="2781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073265" y="2790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7073265" y="2790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7117460" y="2794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117460" y="2794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139558" y="2811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139558" y="2811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28078" y="2814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228078" y="2814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242809" y="4695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242809" y="4695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944499" y="5486400"/>
            <a:ext cx="5897245" cy="0"/>
          </a:xfrm>
          <a:custGeom>
            <a:avLst/>
            <a:gdLst/>
            <a:ahLst/>
            <a:cxnLst/>
            <a:rect l="l" t="t" r="r" b="b"/>
            <a:pathLst>
              <a:path w="5897245">
                <a:moveTo>
                  <a:pt x="0" y="0"/>
                </a:moveTo>
                <a:lnTo>
                  <a:pt x="589699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94449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4187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89293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671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8414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914400" y="2354198"/>
            <a:ext cx="0" cy="2465705"/>
          </a:xfrm>
          <a:custGeom>
            <a:avLst/>
            <a:gdLst/>
            <a:ahLst/>
            <a:cxnLst/>
            <a:rect l="l" t="t" r="r" b="b"/>
            <a:pathLst>
              <a:path h="2465704">
                <a:moveTo>
                  <a:pt x="0" y="0"/>
                </a:moveTo>
                <a:lnTo>
                  <a:pt x="0" y="246545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22960" y="4819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22960" y="39978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22960" y="317601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22960" y="2354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149730" y="4661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149730" y="4670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153477" y="4670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216025" y="46494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16025" y="46579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19771" y="46580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38122" y="4482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38122" y="44913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41869" y="4491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540383" y="4462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540383" y="4471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544129" y="44709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577213" y="43446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577213" y="43533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80959" y="43532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703387" y="3140011"/>
            <a:ext cx="2418461" cy="178460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857248" y="4256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67864" y="4219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034158" y="42033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786126" y="3769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294634" y="3495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685413" y="3253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832733" y="3161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017009" y="3007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020883" y="30159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246435" y="2047557"/>
            <a:ext cx="1488249" cy="123558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488815" y="29129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584700" y="29044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606797" y="28961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049011" y="2742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115433" y="27305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166995" y="27142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089205" y="2062797"/>
            <a:ext cx="1246505" cy="1423796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479032" y="26979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515861" y="27075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582282" y="2709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597015" y="2715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633844" y="27188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655943" y="2722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678041" y="27318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737095" y="27368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766559" y="2740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7245731" y="46982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7245731" y="4706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7249477" y="47068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066800" y="5311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246632" y="3874008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155191" y="38740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548891" y="3855846"/>
            <a:ext cx="0" cy="1230630"/>
          </a:xfrm>
          <a:custGeom>
            <a:avLst/>
            <a:gdLst/>
            <a:ahLst/>
            <a:cxnLst/>
            <a:rect l="l" t="t" r="r" b="b"/>
            <a:pathLst>
              <a:path h="1230629">
                <a:moveTo>
                  <a:pt x="0" y="12302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457452" y="5086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457452" y="38558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585722" y="3747896"/>
            <a:ext cx="0" cy="1210945"/>
          </a:xfrm>
          <a:custGeom>
            <a:avLst/>
            <a:gdLst/>
            <a:ahLst/>
            <a:cxnLst/>
            <a:rect l="l" t="t" r="r" b="b"/>
            <a:pathLst>
              <a:path h="1210945">
                <a:moveTo>
                  <a:pt x="0" y="12106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494282" y="49585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494282" y="3747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588260" y="3280790"/>
            <a:ext cx="17780" cy="0"/>
          </a:xfrm>
          <a:custGeom>
            <a:avLst/>
            <a:gdLst/>
            <a:ahLst/>
            <a:cxnLst/>
            <a:rect l="l" t="t" r="r" b="b"/>
            <a:pathLst>
              <a:path w="17780">
                <a:moveTo>
                  <a:pt x="0" y="0"/>
                </a:moveTo>
                <a:lnTo>
                  <a:pt x="177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138170" y="2927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303270" y="2887345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211829" y="2887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376929" y="2832354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285490" y="2832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480180" y="2805048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5">
                <a:moveTo>
                  <a:pt x="0" y="0"/>
                </a:moveTo>
                <a:lnTo>
                  <a:pt x="0" y="109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388740" y="2805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531742" y="2720720"/>
            <a:ext cx="0" cy="194310"/>
          </a:xfrm>
          <a:custGeom>
            <a:avLst/>
            <a:gdLst/>
            <a:ahLst/>
            <a:cxnLst/>
            <a:rect l="l" t="t" r="r" b="b"/>
            <a:pathLst>
              <a:path h="194310">
                <a:moveTo>
                  <a:pt x="0" y="0"/>
                </a:moveTo>
                <a:lnTo>
                  <a:pt x="0" y="194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440303" y="2720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693921" y="2646045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602482" y="26460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841369" y="2556001"/>
            <a:ext cx="0" cy="359410"/>
          </a:xfrm>
          <a:custGeom>
            <a:avLst/>
            <a:gdLst/>
            <a:ahLst/>
            <a:cxnLst/>
            <a:rect l="l" t="t" r="r" b="b"/>
            <a:pathLst>
              <a:path h="359410">
                <a:moveTo>
                  <a:pt x="0" y="0"/>
                </a:moveTo>
                <a:lnTo>
                  <a:pt x="0" y="3589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749928" y="2556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025646" y="2411095"/>
            <a:ext cx="0" cy="504190"/>
          </a:xfrm>
          <a:custGeom>
            <a:avLst/>
            <a:gdLst/>
            <a:ahLst/>
            <a:cxnLst/>
            <a:rect l="l" t="t" r="r" b="b"/>
            <a:pathLst>
              <a:path h="504189">
                <a:moveTo>
                  <a:pt x="0" y="0"/>
                </a:moveTo>
                <a:lnTo>
                  <a:pt x="0" y="503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934205" y="24110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342638" y="3170935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251197" y="35829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431029" y="3170935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6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339590" y="35556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497451" y="3170935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5">
                <a:moveTo>
                  <a:pt x="0" y="0"/>
                </a:moveTo>
                <a:lnTo>
                  <a:pt x="0" y="346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406010" y="35177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593209" y="3170935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4">
                <a:moveTo>
                  <a:pt x="0" y="0"/>
                </a:moveTo>
                <a:lnTo>
                  <a:pt x="0" y="338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501769" y="35093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615307" y="3170935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300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523866" y="3501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637404" y="3170935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545965" y="34663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733290" y="3170935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7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641850" y="34486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784852" y="3170935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7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693411" y="3408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910201" y="3170935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0"/>
                </a:moveTo>
                <a:lnTo>
                  <a:pt x="0" y="211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818760" y="3382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998592" y="3170935"/>
            <a:ext cx="0" cy="195580"/>
          </a:xfrm>
          <a:custGeom>
            <a:avLst/>
            <a:gdLst/>
            <a:ahLst/>
            <a:cxnLst/>
            <a:rect l="l" t="t" r="r" b="b"/>
            <a:pathLst>
              <a:path h="195579">
                <a:moveTo>
                  <a:pt x="0" y="0"/>
                </a:moveTo>
                <a:lnTo>
                  <a:pt x="0" y="195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907153" y="33665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057647" y="3170935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966208" y="33496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123941" y="3170935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032502" y="33374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175503" y="3170935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50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084064" y="33213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249290" y="3170935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157851" y="33014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260975" y="3296539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34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290565" y="3286252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3975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185408" y="3170935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093967" y="3281426"/>
            <a:ext cx="158115" cy="0"/>
          </a:xfrm>
          <a:custGeom>
            <a:avLst/>
            <a:gdLst/>
            <a:ahLst/>
            <a:cxnLst/>
            <a:rect l="l" t="t" r="r" b="b"/>
            <a:pathLst>
              <a:path w="158114">
                <a:moveTo>
                  <a:pt x="0" y="0"/>
                </a:moveTo>
                <a:lnTo>
                  <a:pt x="15773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241415" y="3284092"/>
            <a:ext cx="10795" cy="0"/>
          </a:xfrm>
          <a:custGeom>
            <a:avLst/>
            <a:gdLst/>
            <a:ahLst/>
            <a:cxnLst/>
            <a:rect l="l" t="t" r="r" b="b"/>
            <a:pathLst>
              <a:path w="10795">
                <a:moveTo>
                  <a:pt x="0" y="0"/>
                </a:moveTo>
                <a:lnTo>
                  <a:pt x="1028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254240" y="4059428"/>
            <a:ext cx="0" cy="1295400"/>
          </a:xfrm>
          <a:custGeom>
            <a:avLst/>
            <a:gdLst/>
            <a:ahLst/>
            <a:cxnLst/>
            <a:rect l="l" t="t" r="r" b="b"/>
            <a:pathLst>
              <a:path h="1295400">
                <a:moveTo>
                  <a:pt x="0" y="12948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162800" y="4059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498080" y="2786888"/>
            <a:ext cx="0" cy="1791970"/>
          </a:xfrm>
          <a:custGeom>
            <a:avLst/>
            <a:gdLst/>
            <a:ahLst/>
            <a:cxnLst/>
            <a:rect l="l" t="t" r="r" b="b"/>
            <a:pathLst>
              <a:path h="1791970">
                <a:moveTo>
                  <a:pt x="0" y="179197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498080" y="4578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498080" y="43228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498080" y="4066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498080" y="3810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498080" y="35548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498080" y="3298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7498080" y="30429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7498080" y="27868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 txBox="1"/>
          <p:nvPr/>
        </p:nvSpPr>
        <p:spPr>
          <a:xfrm>
            <a:off x="7668259" y="4263133"/>
            <a:ext cx="1165860" cy="396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02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77" name="object 277"/>
          <p:cNvSpPr txBox="1"/>
          <p:nvPr/>
        </p:nvSpPr>
        <p:spPr>
          <a:xfrm>
            <a:off x="7668259" y="400722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8" name="object 278"/>
          <p:cNvSpPr txBox="1"/>
          <p:nvPr/>
        </p:nvSpPr>
        <p:spPr>
          <a:xfrm>
            <a:off x="7668259" y="3495164"/>
            <a:ext cx="517525" cy="396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02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79" name="object 279"/>
          <p:cNvSpPr txBox="1"/>
          <p:nvPr/>
        </p:nvSpPr>
        <p:spPr>
          <a:xfrm>
            <a:off x="7668259" y="3239259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80" name="object 280"/>
          <p:cNvSpPr txBox="1"/>
          <p:nvPr/>
        </p:nvSpPr>
        <p:spPr>
          <a:xfrm>
            <a:off x="7668259" y="298322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81" name="object 281"/>
          <p:cNvSpPr txBox="1"/>
          <p:nvPr/>
        </p:nvSpPr>
        <p:spPr>
          <a:xfrm>
            <a:off x="7668259" y="272719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1207388" y="4640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229486" y="44742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531747" y="4453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531747" y="4453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568577" y="4336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568577" y="4336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008501" y="2998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008501" y="29988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237094" y="4689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237094" y="4689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 txBox="1"/>
          <p:nvPr/>
        </p:nvSpPr>
        <p:spPr>
          <a:xfrm>
            <a:off x="67754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18543800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215176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18544000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362610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18544200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510032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18544400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657453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18544600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594230" y="469413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594230" y="387231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594230" y="308397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00" name="object 300"/>
          <p:cNvSpPr txBox="1"/>
          <p:nvPr/>
        </p:nvSpPr>
        <p:spPr>
          <a:xfrm>
            <a:off x="594230" y="226203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SSBP4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18543829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914400" y="3938778"/>
            <a:ext cx="421005" cy="256540"/>
          </a:xfrm>
          <a:custGeom>
            <a:avLst/>
            <a:gdLst/>
            <a:ahLst/>
            <a:cxnLst/>
            <a:rect l="l" t="t" r="r" b="b"/>
            <a:pathLst>
              <a:path w="421005" h="256539">
                <a:moveTo>
                  <a:pt x="0" y="256032"/>
                </a:moveTo>
                <a:lnTo>
                  <a:pt x="420750" y="256032"/>
                </a:lnTo>
                <a:lnTo>
                  <a:pt x="420750" y="0"/>
                </a:lnTo>
                <a:lnTo>
                  <a:pt x="0" y="0"/>
                </a:lnTo>
                <a:lnTo>
                  <a:pt x="0" y="2560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 txBox="1"/>
          <p:nvPr/>
        </p:nvSpPr>
        <p:spPr>
          <a:xfrm>
            <a:off x="906272" y="401446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2013330" y="3938778"/>
            <a:ext cx="575310" cy="25654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4762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5330316" y="3938778"/>
            <a:ext cx="206375" cy="256540"/>
          </a:xfrm>
          <a:custGeom>
            <a:avLst/>
            <a:gdLst/>
            <a:ahLst/>
            <a:cxnLst/>
            <a:rect l="l" t="t" r="r" b="b"/>
            <a:pathLst>
              <a:path w="206375" h="256539">
                <a:moveTo>
                  <a:pt x="0" y="256032"/>
                </a:moveTo>
                <a:lnTo>
                  <a:pt x="206375" y="256032"/>
                </a:lnTo>
                <a:lnTo>
                  <a:pt x="206375" y="0"/>
                </a:lnTo>
                <a:lnTo>
                  <a:pt x="0" y="0"/>
                </a:lnTo>
                <a:lnTo>
                  <a:pt x="0" y="25603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 txBox="1"/>
          <p:nvPr/>
        </p:nvSpPr>
        <p:spPr>
          <a:xfrm>
            <a:off x="5181600" y="401446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6251702" y="3938778"/>
            <a:ext cx="788670" cy="25654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549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914400" y="3170808"/>
            <a:ext cx="421005" cy="25654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61925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2013330" y="3170808"/>
            <a:ext cx="575310" cy="256540"/>
          </a:xfrm>
          <a:custGeom>
            <a:avLst/>
            <a:gdLst/>
            <a:ahLst/>
            <a:cxnLst/>
            <a:rect l="l" t="t" r="r" b="b"/>
            <a:pathLst>
              <a:path w="575310" h="256539">
                <a:moveTo>
                  <a:pt x="0" y="256031"/>
                </a:moveTo>
                <a:lnTo>
                  <a:pt x="574929" y="256031"/>
                </a:lnTo>
                <a:lnTo>
                  <a:pt x="574929" y="0"/>
                </a:lnTo>
                <a:lnTo>
                  <a:pt x="0" y="0"/>
                </a:lnTo>
                <a:lnTo>
                  <a:pt x="0" y="2560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 txBox="1"/>
          <p:nvPr/>
        </p:nvSpPr>
        <p:spPr>
          <a:xfrm>
            <a:off x="2206625" y="324738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5330316" y="3170808"/>
            <a:ext cx="206375" cy="256540"/>
          </a:xfrm>
          <a:custGeom>
            <a:avLst/>
            <a:gdLst/>
            <a:ahLst/>
            <a:cxnLst/>
            <a:rect l="l" t="t" r="r" b="b"/>
            <a:pathLst>
              <a:path w="206375" h="256539">
                <a:moveTo>
                  <a:pt x="0" y="256031"/>
                </a:moveTo>
                <a:lnTo>
                  <a:pt x="206375" y="256031"/>
                </a:lnTo>
                <a:lnTo>
                  <a:pt x="206375" y="0"/>
                </a:lnTo>
                <a:lnTo>
                  <a:pt x="0" y="0"/>
                </a:lnTo>
                <a:lnTo>
                  <a:pt x="0" y="2560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 txBox="1"/>
          <p:nvPr/>
        </p:nvSpPr>
        <p:spPr>
          <a:xfrm>
            <a:off x="5339334" y="324738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6251702" y="3170808"/>
            <a:ext cx="788670" cy="256540"/>
          </a:xfrm>
          <a:custGeom>
            <a:avLst/>
            <a:gdLst/>
            <a:ahLst/>
            <a:cxnLst/>
            <a:rect l="l" t="t" r="r" b="b"/>
            <a:pathLst>
              <a:path w="788670" h="256539">
                <a:moveTo>
                  <a:pt x="0" y="256031"/>
                </a:moveTo>
                <a:lnTo>
                  <a:pt x="788670" y="256031"/>
                </a:lnTo>
                <a:lnTo>
                  <a:pt x="788670" y="0"/>
                </a:lnTo>
                <a:lnTo>
                  <a:pt x="0" y="0"/>
                </a:lnTo>
                <a:lnTo>
                  <a:pt x="0" y="25603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 txBox="1"/>
          <p:nvPr/>
        </p:nvSpPr>
        <p:spPr>
          <a:xfrm>
            <a:off x="6551930" y="324738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1342516" y="2914904"/>
            <a:ext cx="663575" cy="256540"/>
          </a:xfrm>
          <a:custGeom>
            <a:avLst/>
            <a:gdLst/>
            <a:ahLst/>
            <a:cxnLst/>
            <a:rect l="l" t="t" r="r" b="b"/>
            <a:pathLst>
              <a:path w="663575" h="256539">
                <a:moveTo>
                  <a:pt x="0" y="256032"/>
                </a:moveTo>
                <a:lnTo>
                  <a:pt x="663447" y="256032"/>
                </a:lnTo>
                <a:lnTo>
                  <a:pt x="663447" y="0"/>
                </a:lnTo>
                <a:lnTo>
                  <a:pt x="0" y="0"/>
                </a:lnTo>
                <a:lnTo>
                  <a:pt x="0" y="25603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 txBox="1"/>
          <p:nvPr/>
        </p:nvSpPr>
        <p:spPr>
          <a:xfrm>
            <a:off x="1566291" y="299834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2595626" y="2914904"/>
            <a:ext cx="2727325" cy="256540"/>
          </a:xfrm>
          <a:custGeom>
            <a:avLst/>
            <a:gdLst/>
            <a:ahLst/>
            <a:cxnLst/>
            <a:rect l="l" t="t" r="r" b="b"/>
            <a:pathLst>
              <a:path w="2727325" h="256539">
                <a:moveTo>
                  <a:pt x="0" y="256032"/>
                </a:moveTo>
                <a:lnTo>
                  <a:pt x="2727325" y="256032"/>
                </a:lnTo>
                <a:lnTo>
                  <a:pt x="2727325" y="0"/>
                </a:lnTo>
                <a:lnTo>
                  <a:pt x="0" y="0"/>
                </a:lnTo>
                <a:lnTo>
                  <a:pt x="0" y="25603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 txBox="1"/>
          <p:nvPr/>
        </p:nvSpPr>
        <p:spPr>
          <a:xfrm>
            <a:off x="3851275" y="299834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24" name="object 32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21" name="object 321"/>
          <p:cNvSpPr txBox="1"/>
          <p:nvPr/>
        </p:nvSpPr>
        <p:spPr>
          <a:xfrm>
            <a:off x="5544058" y="2914904"/>
            <a:ext cx="700405" cy="25654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7047865" y="2914904"/>
            <a:ext cx="450215" cy="25654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11125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graphicFrame>
        <p:nvGraphicFramePr>
          <p:cNvPr id="207" name="object 207"/>
          <p:cNvGraphicFramePr>
            <a:graphicFrameLocks noGrp="1"/>
          </p:cNvGraphicFramePr>
          <p:nvPr/>
        </p:nvGraphicFramePr>
        <p:xfrm>
          <a:off x="1153477" y="4190047"/>
          <a:ext cx="194310" cy="11264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73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248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913764"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lnR w="31622">
                      <a:solidFill>
                        <a:srgbClr val="DCDCDC"/>
                      </a:solidFill>
                      <a:prstDash val="solid"/>
                    </a:lnR>
                    <a:lnB w="9525">
                      <a:solidFill>
                        <a:srgbClr val="DCDCD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31622">
                      <a:solidFill>
                        <a:srgbClr val="DCDCDC"/>
                      </a:solidFill>
                      <a:prstDash val="solid"/>
                    </a:lnL>
                    <a:lnB w="9525">
                      <a:solidFill>
                        <a:srgbClr val="DCDCD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5961"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lnR w="9525">
                      <a:solidFill>
                        <a:srgbClr val="DCDCDC"/>
                      </a:solidFill>
                      <a:prstDash val="solid"/>
                    </a:lnR>
                    <a:lnT w="9525">
                      <a:solidFill>
                        <a:srgbClr val="DCDCDC"/>
                      </a:solidFill>
                      <a:prstDash val="solid"/>
                    </a:lnT>
                    <a:lnB w="23748">
                      <a:solidFill>
                        <a:srgbClr val="DCDCDC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lnT w="9525">
                      <a:solidFill>
                        <a:srgbClr val="DCDCDC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05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05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3136" y="2961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3136" y="2961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56563" y="313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56563" y="313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96949" y="3161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96949" y="3161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10411" y="3171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10411" y="3171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63064" y="3282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63064" y="3282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85544" y="3298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85544" y="3298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12467" y="3317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12467" y="3317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86279" y="3513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86279" y="3513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08632" y="352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08632" y="352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58035" y="356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58035" y="356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83307" y="3920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583307" y="3920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23692" y="3946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23692" y="3946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646172" y="3961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646172" y="3961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16732" y="4069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16732" y="4069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36697" y="4203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36697" y="4203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21914" y="4253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21914" y="4253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180333" y="4287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180333" y="4287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20720" y="4310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20720" y="4310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43198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243198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28415" y="4370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28415" y="4370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50895" y="438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50895" y="438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377819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377819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22650" y="4421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22650" y="4421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52952" y="4489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52952" y="4489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84321" y="4505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84321" y="4505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33723" y="4529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33723" y="4529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83127" y="4553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83127" y="4553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36975" y="4579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36975" y="4579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750436" y="4585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50436" y="4585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77360" y="4598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77360" y="4598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894073" y="4650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894073" y="4650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03090" y="4653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03090" y="4653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43477" y="467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43477" y="467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65828" y="4679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965828" y="4679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88308" y="4688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88308" y="4688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97325" y="469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97325" y="469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60190" y="471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60190" y="471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82541" y="4724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82541" y="4724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91559" y="4727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91559" y="4727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05021" y="473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05021" y="473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14038" y="4735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14038" y="4735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257675" y="478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57675" y="478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338446" y="48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338446" y="48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47464" y="4804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47464" y="4804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473066" y="4830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473066" y="4830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544948" y="4841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544948" y="4841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19954" y="4853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19954" y="48538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764913" y="4853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64913" y="4853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95088" y="4844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895088" y="4844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12995" y="4842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12995" y="4842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98339" y="4828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98339" y="4828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68900" y="4782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3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3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68900" y="4782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370957" y="4693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370957" y="4693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451728" y="4646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451728" y="4646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474208" y="4632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474208" y="4632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483097" y="4626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483097" y="4626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541517" y="4588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41517" y="4588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581903" y="4559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81903" y="4559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53659" y="4505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653659" y="4505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80709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80709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34558" y="4439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34558" y="4439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56909" y="4420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56909" y="4420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882640" y="430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882640" y="4306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107048" y="4077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107048" y="4077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120510" y="4062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120510" y="4062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134100" y="40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34100" y="40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219316" y="395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19316" y="395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376415" y="3764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376415" y="3764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416802" y="3714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416802" y="3714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493128" y="3618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493128" y="3618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569456" y="3520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569456" y="35203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650228" y="3414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650228" y="3414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789419" y="3227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789419" y="32271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29806" y="317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29806" y="317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865746" y="312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865746" y="312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874764" y="3110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874764" y="3110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897116" y="30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897116" y="30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986905" y="2954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986905" y="2954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2594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242809" y="2594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87678" y="5486400"/>
            <a:ext cx="6284595" cy="0"/>
          </a:xfrm>
          <a:custGeom>
            <a:avLst/>
            <a:gdLst/>
            <a:ahLst/>
            <a:cxnLst/>
            <a:rect l="l" t="t" r="r" b="b"/>
            <a:pathLst>
              <a:path w="6284595">
                <a:moveTo>
                  <a:pt x="0" y="0"/>
                </a:moveTo>
                <a:lnTo>
                  <a:pt x="628446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9876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8854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7832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68109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5788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4766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3743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2721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914400" y="2351913"/>
            <a:ext cx="0" cy="2698115"/>
          </a:xfrm>
          <a:custGeom>
            <a:avLst/>
            <a:gdLst/>
            <a:ahLst/>
            <a:cxnLst/>
            <a:rect l="l" t="t" r="r" b="b"/>
            <a:pathLst>
              <a:path h="2698115">
                <a:moveTo>
                  <a:pt x="0" y="0"/>
                </a:moveTo>
                <a:lnTo>
                  <a:pt x="0" y="269786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50497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22960" y="4150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325120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22960" y="23519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49603" y="2908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153477" y="2916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25930" y="29641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229804" y="2972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59357" y="3134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463230" y="31435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499742" y="31644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499742" y="3177984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34" y="0"/>
                </a:lnTo>
              </a:path>
            </a:pathLst>
          </a:custGeom>
          <a:ln w="1930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03616" y="3173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13332" y="3174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17078" y="3182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665858" y="3285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65858" y="3293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69732" y="32936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88338" y="3301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88338" y="3309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692211" y="3309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715261" y="3320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715261" y="3329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719135" y="3329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989073" y="35162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989073" y="3524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992947" y="35248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011552" y="3532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011552" y="35406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015299" y="35406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060955" y="3566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060955" y="35753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064702" y="3575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586101" y="39232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586101" y="3931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589974" y="3931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626486" y="3949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626486" y="39582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630360" y="39581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648966" y="3964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648966" y="3972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652839" y="3972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819526" y="4072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819526" y="40811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823400" y="40810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039491" y="4206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039491" y="4215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043364" y="4215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124835" y="4256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124835" y="4265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128581" y="4265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183127" y="4290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183127" y="42990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187001" y="4299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223514" y="4313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223514" y="4322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227387" y="4322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245992" y="43261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245992" y="43347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249866" y="43347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331336" y="43734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331336" y="43820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335083" y="4382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353689" y="4385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353689" y="43943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357562" y="4394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380740" y="44002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380740" y="44089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384486" y="4408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425571" y="44244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425571" y="4432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429317" y="44329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555746" y="4491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555746" y="4500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559619" y="4500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87115" y="4507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587115" y="45165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90988" y="45164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636517" y="45325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636517" y="45410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40391" y="4541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685921" y="45565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685921" y="45651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689794" y="45650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739769" y="4582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739769" y="4593971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606" y="0"/>
                </a:lnTo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743642" y="45907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753230" y="4588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757104" y="4597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780154" y="4600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780154" y="46095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784028" y="4609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896867" y="4652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896867" y="4661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900741" y="4661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905884" y="4656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905884" y="46653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909758" y="46652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946271" y="4673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946271" y="46822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950144" y="4682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968750" y="4682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968750" y="46913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972496" y="46914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991228" y="4691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991228" y="4700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994975" y="4700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000119" y="4695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000119" y="4703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003992" y="4703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062984" y="47193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062984" y="4727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066857" y="47278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085463" y="4727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085463" y="47360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089209" y="4736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094479" y="47307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094479" y="47393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098226" y="47393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107941" y="4735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107941" y="47440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111688" y="47441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116832" y="4738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116832" y="47472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120705" y="4747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260469" y="4784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260469" y="4792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264342" y="4792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341367" y="4805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341367" y="48141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345114" y="4814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350258" y="48077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350258" y="48163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354131" y="48162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475988" y="4833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475988" y="4842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479734" y="4842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547742" y="4844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334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4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547742" y="4852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551616" y="4852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722876" y="4856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722876" y="4865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726622" y="4865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767707" y="4856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767707" y="48651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771580" y="4865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897882" y="48478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897882" y="48563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901755" y="48564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915915" y="48455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915915" y="48541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919662" y="48541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001133" y="4831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001133" y="48400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005006" y="4840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171821" y="4785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171821" y="47937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175567" y="4793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373751" y="46959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373751" y="47045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377624" y="47045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454522" y="46494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454522" y="4658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458396" y="46580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477002" y="4635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477002" y="4644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480875" y="46441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486019" y="4629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486019" y="4638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489765" y="4638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544311" y="4591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544311" y="4599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548185" y="4599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584697" y="45624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584697" y="45711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588571" y="45710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656579" y="4508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656579" y="45170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660326" y="4516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683503" y="4487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683503" y="4495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687377" y="4495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737352" y="4442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737352" y="4451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741225" y="4451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759830" y="44235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759830" y="44321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763577" y="44321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885560" y="4309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885560" y="43181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889307" y="4318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109970" y="4080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109970" y="4088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113716" y="4088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123432" y="4065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123432" y="40737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127178" y="4073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136894" y="4050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136894" y="4058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140767" y="4058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222238" y="39541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222238" y="39626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225984" y="39627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379336" y="3767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379336" y="37758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383083" y="37757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419722" y="37172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419722" y="37259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423469" y="37258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496050" y="36214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496050" y="36299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499796" y="36299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572377" y="3523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572377" y="35317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576123" y="3531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653148" y="34170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653148" y="34256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656895" y="34256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792341" y="32299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792341" y="3238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796087" y="32385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832727" y="31747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832727" y="3183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836473" y="31833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868541" y="31254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872414" y="31340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877557" y="3113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881431" y="3121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900036" y="3082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903783" y="3090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989826" y="2957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993572" y="2965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245604" y="2597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245604" y="26056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249477" y="2605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158239" y="2349373"/>
            <a:ext cx="0" cy="539115"/>
          </a:xfrm>
          <a:custGeom>
            <a:avLst/>
            <a:gdLst/>
            <a:ahLst/>
            <a:cxnLst/>
            <a:rect l="l" t="t" r="r" b="b"/>
            <a:pathLst>
              <a:path h="539114">
                <a:moveTo>
                  <a:pt x="0" y="0"/>
                </a:moveTo>
                <a:lnTo>
                  <a:pt x="0" y="5387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158239" y="3170554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066800" y="34842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066800" y="2349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234566" y="2414523"/>
            <a:ext cx="0" cy="473709"/>
          </a:xfrm>
          <a:custGeom>
            <a:avLst/>
            <a:gdLst/>
            <a:ahLst/>
            <a:cxnLst/>
            <a:rect l="l" t="t" r="r" b="b"/>
            <a:pathLst>
              <a:path h="473710">
                <a:moveTo>
                  <a:pt x="0" y="0"/>
                </a:moveTo>
                <a:lnTo>
                  <a:pt x="0" y="4735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234566" y="3170554"/>
            <a:ext cx="0" cy="360680"/>
          </a:xfrm>
          <a:custGeom>
            <a:avLst/>
            <a:gdLst/>
            <a:ahLst/>
            <a:cxnLst/>
            <a:rect l="l" t="t" r="r" b="b"/>
            <a:pathLst>
              <a:path h="360679">
                <a:moveTo>
                  <a:pt x="0" y="0"/>
                </a:moveTo>
                <a:lnTo>
                  <a:pt x="0" y="3604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143127" y="35309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143127" y="24145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467992" y="2610485"/>
            <a:ext cx="0" cy="278130"/>
          </a:xfrm>
          <a:custGeom>
            <a:avLst/>
            <a:gdLst/>
            <a:ahLst/>
            <a:cxnLst/>
            <a:rect l="l" t="t" r="r" b="b"/>
            <a:pathLst>
              <a:path h="278130">
                <a:moveTo>
                  <a:pt x="0" y="0"/>
                </a:moveTo>
                <a:lnTo>
                  <a:pt x="0" y="277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467992" y="3170554"/>
            <a:ext cx="0" cy="506730"/>
          </a:xfrm>
          <a:custGeom>
            <a:avLst/>
            <a:gdLst/>
            <a:ahLst/>
            <a:cxnLst/>
            <a:rect l="l" t="t" r="r" b="b"/>
            <a:pathLst>
              <a:path h="506729">
                <a:moveTo>
                  <a:pt x="0" y="0"/>
                </a:moveTo>
                <a:lnTo>
                  <a:pt x="0" y="506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376552" y="3676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376552" y="2610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508378" y="2643758"/>
            <a:ext cx="0" cy="244475"/>
          </a:xfrm>
          <a:custGeom>
            <a:avLst/>
            <a:gdLst/>
            <a:ahLst/>
            <a:cxnLst/>
            <a:rect l="l" t="t" r="r" b="b"/>
            <a:pathLst>
              <a:path h="244475">
                <a:moveTo>
                  <a:pt x="0" y="0"/>
                </a:moveTo>
                <a:lnTo>
                  <a:pt x="0" y="2443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508378" y="3170554"/>
            <a:ext cx="0" cy="532130"/>
          </a:xfrm>
          <a:custGeom>
            <a:avLst/>
            <a:gdLst/>
            <a:ahLst/>
            <a:cxnLst/>
            <a:rect l="l" t="t" r="r" b="b"/>
            <a:pathLst>
              <a:path h="532129">
                <a:moveTo>
                  <a:pt x="0" y="0"/>
                </a:moveTo>
                <a:lnTo>
                  <a:pt x="0" y="531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416938" y="37024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416938" y="26437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521841" y="265480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80">
                <a:moveTo>
                  <a:pt x="0" y="0"/>
                </a:moveTo>
                <a:lnTo>
                  <a:pt x="0" y="233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521841" y="3170554"/>
            <a:ext cx="0" cy="540385"/>
          </a:xfrm>
          <a:custGeom>
            <a:avLst/>
            <a:gdLst/>
            <a:ahLst/>
            <a:cxnLst/>
            <a:rect l="l" t="t" r="r" b="b"/>
            <a:pathLst>
              <a:path h="540385">
                <a:moveTo>
                  <a:pt x="0" y="0"/>
                </a:moveTo>
                <a:lnTo>
                  <a:pt x="0" y="540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430400" y="3710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430400" y="2654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674495" y="2778379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5">
                <a:moveTo>
                  <a:pt x="0" y="0"/>
                </a:moveTo>
                <a:lnTo>
                  <a:pt x="0" y="109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674495" y="3170554"/>
            <a:ext cx="0" cy="638810"/>
          </a:xfrm>
          <a:custGeom>
            <a:avLst/>
            <a:gdLst/>
            <a:ahLst/>
            <a:cxnLst/>
            <a:rect l="l" t="t" r="r" b="b"/>
            <a:pathLst>
              <a:path h="638810">
                <a:moveTo>
                  <a:pt x="0" y="0"/>
                </a:moveTo>
                <a:lnTo>
                  <a:pt x="0" y="6383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583055" y="3808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583055" y="27783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696973" y="2796285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8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696973" y="3170554"/>
            <a:ext cx="0" cy="653415"/>
          </a:xfrm>
          <a:custGeom>
            <a:avLst/>
            <a:gdLst/>
            <a:ahLst/>
            <a:cxnLst/>
            <a:rect l="l" t="t" r="r" b="b"/>
            <a:pathLst>
              <a:path h="653414">
                <a:moveTo>
                  <a:pt x="0" y="0"/>
                </a:moveTo>
                <a:lnTo>
                  <a:pt x="0" y="652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605533" y="38234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605533" y="27962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723898" y="2817748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3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723898" y="3170554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0"/>
                </a:moveTo>
                <a:lnTo>
                  <a:pt x="0" y="670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632457" y="3840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632457" y="2817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997710" y="3170554"/>
            <a:ext cx="0" cy="850265"/>
          </a:xfrm>
          <a:custGeom>
            <a:avLst/>
            <a:gdLst/>
            <a:ahLst/>
            <a:cxnLst/>
            <a:rect l="l" t="t" r="r" b="b"/>
            <a:pathLst>
              <a:path h="850264">
                <a:moveTo>
                  <a:pt x="0" y="0"/>
                </a:moveTo>
                <a:lnTo>
                  <a:pt x="0" y="850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906270" y="4020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020061" y="3170554"/>
            <a:ext cx="0" cy="865505"/>
          </a:xfrm>
          <a:custGeom>
            <a:avLst/>
            <a:gdLst/>
            <a:ahLst/>
            <a:cxnLst/>
            <a:rect l="l" t="t" r="r" b="b"/>
            <a:pathLst>
              <a:path h="865504">
                <a:moveTo>
                  <a:pt x="0" y="0"/>
                </a:moveTo>
                <a:lnTo>
                  <a:pt x="0" y="8649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928622" y="40355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069464" y="3170554"/>
            <a:ext cx="0" cy="897890"/>
          </a:xfrm>
          <a:custGeom>
            <a:avLst/>
            <a:gdLst/>
            <a:ahLst/>
            <a:cxnLst/>
            <a:rect l="l" t="t" r="r" b="b"/>
            <a:pathLst>
              <a:path h="897889">
                <a:moveTo>
                  <a:pt x="0" y="0"/>
                </a:moveTo>
                <a:lnTo>
                  <a:pt x="0" y="8977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978025" y="4068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594736" y="3447669"/>
            <a:ext cx="0" cy="968375"/>
          </a:xfrm>
          <a:custGeom>
            <a:avLst/>
            <a:gdLst/>
            <a:ahLst/>
            <a:cxnLst/>
            <a:rect l="l" t="t" r="r" b="b"/>
            <a:pathLst>
              <a:path h="968375">
                <a:moveTo>
                  <a:pt x="0" y="9683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503297" y="4416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503297" y="34476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635123" y="3473958"/>
            <a:ext cx="0" cy="968375"/>
          </a:xfrm>
          <a:custGeom>
            <a:avLst/>
            <a:gdLst/>
            <a:ahLst/>
            <a:cxnLst/>
            <a:rect l="l" t="t" r="r" b="b"/>
            <a:pathLst>
              <a:path h="968375">
                <a:moveTo>
                  <a:pt x="0" y="9683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543682" y="44423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543682" y="3473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657601" y="3488435"/>
            <a:ext cx="0" cy="969010"/>
          </a:xfrm>
          <a:custGeom>
            <a:avLst/>
            <a:gdLst/>
            <a:ahLst/>
            <a:cxnLst/>
            <a:rect l="l" t="t" r="r" b="b"/>
            <a:pathLst>
              <a:path h="969010">
                <a:moveTo>
                  <a:pt x="0" y="9685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566161" y="44569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566161" y="3488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828163" y="3596132"/>
            <a:ext cx="0" cy="970280"/>
          </a:xfrm>
          <a:custGeom>
            <a:avLst/>
            <a:gdLst/>
            <a:ahLst/>
            <a:cxnLst/>
            <a:rect l="l" t="t" r="r" b="b"/>
            <a:pathLst>
              <a:path h="970279">
                <a:moveTo>
                  <a:pt x="0" y="9700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736723" y="4566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736723" y="3596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048126" y="3728592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9733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956686" y="47019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956686" y="3728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133344" y="3777996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7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041904" y="47527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041904" y="37779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191764" y="3811270"/>
            <a:ext cx="0" cy="975994"/>
          </a:xfrm>
          <a:custGeom>
            <a:avLst/>
            <a:gdLst/>
            <a:ahLst/>
            <a:cxnLst/>
            <a:rect l="l" t="t" r="r" b="b"/>
            <a:pathLst>
              <a:path h="975995">
                <a:moveTo>
                  <a:pt x="0" y="9754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100323" y="47867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100323" y="3811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232150" y="3834003"/>
            <a:ext cx="0" cy="975994"/>
          </a:xfrm>
          <a:custGeom>
            <a:avLst/>
            <a:gdLst/>
            <a:ahLst/>
            <a:cxnLst/>
            <a:rect l="l" t="t" r="r" b="b"/>
            <a:pathLst>
              <a:path h="975995">
                <a:moveTo>
                  <a:pt x="0" y="9759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140710" y="48099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140710" y="38340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254628" y="3846576"/>
            <a:ext cx="0" cy="976630"/>
          </a:xfrm>
          <a:custGeom>
            <a:avLst/>
            <a:gdLst/>
            <a:ahLst/>
            <a:cxnLst/>
            <a:rect l="l" t="t" r="r" b="b"/>
            <a:pathLst>
              <a:path h="976629">
                <a:moveTo>
                  <a:pt x="0" y="9762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163189" y="48228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163189" y="3846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339846" y="3893439"/>
            <a:ext cx="0" cy="977265"/>
          </a:xfrm>
          <a:custGeom>
            <a:avLst/>
            <a:gdLst/>
            <a:ahLst/>
            <a:cxnLst/>
            <a:rect l="l" t="t" r="r" b="b"/>
            <a:pathLst>
              <a:path h="977264">
                <a:moveTo>
                  <a:pt x="0" y="9771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248405" y="48705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248405" y="3893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362325" y="3905630"/>
            <a:ext cx="0" cy="977265"/>
          </a:xfrm>
          <a:custGeom>
            <a:avLst/>
            <a:gdLst/>
            <a:ahLst/>
            <a:cxnLst/>
            <a:rect l="l" t="t" r="r" b="b"/>
            <a:pathLst>
              <a:path h="977264">
                <a:moveTo>
                  <a:pt x="0" y="9772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270884" y="4882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270884" y="39056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389248" y="3920109"/>
            <a:ext cx="0" cy="977900"/>
          </a:xfrm>
          <a:custGeom>
            <a:avLst/>
            <a:gdLst/>
            <a:ahLst/>
            <a:cxnLst/>
            <a:rect l="l" t="t" r="r" b="b"/>
            <a:pathLst>
              <a:path h="977900">
                <a:moveTo>
                  <a:pt x="0" y="9775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297809" y="48976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297809" y="3920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434079" y="3944111"/>
            <a:ext cx="0" cy="977900"/>
          </a:xfrm>
          <a:custGeom>
            <a:avLst/>
            <a:gdLst/>
            <a:ahLst/>
            <a:cxnLst/>
            <a:rect l="l" t="t" r="r" b="b"/>
            <a:pathLst>
              <a:path h="977900">
                <a:moveTo>
                  <a:pt x="0" y="9776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342640" y="49217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342640" y="39441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564382" y="4011803"/>
            <a:ext cx="0" cy="977900"/>
          </a:xfrm>
          <a:custGeom>
            <a:avLst/>
            <a:gdLst/>
            <a:ahLst/>
            <a:cxnLst/>
            <a:rect l="l" t="t" r="r" b="b"/>
            <a:pathLst>
              <a:path h="977900">
                <a:moveTo>
                  <a:pt x="0" y="9776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472941" y="4989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472941" y="4011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595751" y="4027678"/>
            <a:ext cx="0" cy="977900"/>
          </a:xfrm>
          <a:custGeom>
            <a:avLst/>
            <a:gdLst/>
            <a:ahLst/>
            <a:cxnLst/>
            <a:rect l="l" t="t" r="r" b="b"/>
            <a:pathLst>
              <a:path h="977900">
                <a:moveTo>
                  <a:pt x="0" y="9775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504310" y="5005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504310" y="40276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645153" y="4052442"/>
            <a:ext cx="0" cy="977265"/>
          </a:xfrm>
          <a:custGeom>
            <a:avLst/>
            <a:gdLst/>
            <a:ahLst/>
            <a:cxnLst/>
            <a:rect l="l" t="t" r="r" b="b"/>
            <a:pathLst>
              <a:path h="977264">
                <a:moveTo>
                  <a:pt x="0" y="9772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553714" y="50297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553714" y="4052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694557" y="4076700"/>
            <a:ext cx="0" cy="977265"/>
          </a:xfrm>
          <a:custGeom>
            <a:avLst/>
            <a:gdLst/>
            <a:ahLst/>
            <a:cxnLst/>
            <a:rect l="l" t="t" r="r" b="b"/>
            <a:pathLst>
              <a:path h="977264">
                <a:moveTo>
                  <a:pt x="0" y="9767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603116" y="50534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603116" y="40767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748404" y="4102608"/>
            <a:ext cx="0" cy="976630"/>
          </a:xfrm>
          <a:custGeom>
            <a:avLst/>
            <a:gdLst/>
            <a:ahLst/>
            <a:cxnLst/>
            <a:rect l="l" t="t" r="r" b="b"/>
            <a:pathLst>
              <a:path h="976629">
                <a:moveTo>
                  <a:pt x="0" y="9762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656965" y="5078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656965" y="4102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761866" y="4109084"/>
            <a:ext cx="0" cy="976630"/>
          </a:xfrm>
          <a:custGeom>
            <a:avLst/>
            <a:gdLst/>
            <a:ahLst/>
            <a:cxnLst/>
            <a:rect l="l" t="t" r="r" b="b"/>
            <a:pathLst>
              <a:path h="976629">
                <a:moveTo>
                  <a:pt x="0" y="9761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670427" y="50852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670427" y="4109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788790" y="4121658"/>
            <a:ext cx="0" cy="975994"/>
          </a:xfrm>
          <a:custGeom>
            <a:avLst/>
            <a:gdLst/>
            <a:ahLst/>
            <a:cxnLst/>
            <a:rect l="l" t="t" r="r" b="b"/>
            <a:pathLst>
              <a:path h="975995">
                <a:moveTo>
                  <a:pt x="0" y="9758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697351" y="5097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697351" y="41216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905503" y="4174363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814064" y="515054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13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814064" y="417626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914521" y="4178172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2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954907" y="4195317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9737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863466" y="5169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863466" y="4195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977259" y="4204715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9733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885819" y="5178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885819" y="4204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999738" y="4213733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9732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908297" y="518871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908297" y="4215574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13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008754" y="4217415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9730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071620" y="4241672"/>
            <a:ext cx="0" cy="972819"/>
          </a:xfrm>
          <a:custGeom>
            <a:avLst/>
            <a:gdLst/>
            <a:ahLst/>
            <a:cxnLst/>
            <a:rect l="l" t="t" r="r" b="b"/>
            <a:pathLst>
              <a:path h="972820">
                <a:moveTo>
                  <a:pt x="0" y="9724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980179" y="52141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980179" y="42416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093971" y="4250054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9721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002532" y="522382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6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002532" y="4251642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6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102989" y="4253229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9721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116451" y="4258055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9720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025010" y="523170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025010" y="4259643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125467" y="4261230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9720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269104" y="4307078"/>
            <a:ext cx="0" cy="971550"/>
          </a:xfrm>
          <a:custGeom>
            <a:avLst/>
            <a:gdLst/>
            <a:ahLst/>
            <a:cxnLst/>
            <a:rect l="l" t="t" r="r" b="b"/>
            <a:pathLst>
              <a:path h="971550">
                <a:moveTo>
                  <a:pt x="0" y="9714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177665" y="5278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177665" y="43070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349877" y="4328414"/>
            <a:ext cx="0" cy="971550"/>
          </a:xfrm>
          <a:custGeom>
            <a:avLst/>
            <a:gdLst/>
            <a:ahLst/>
            <a:cxnLst/>
            <a:rect l="l" t="t" r="r" b="b"/>
            <a:pathLst>
              <a:path h="971550">
                <a:moveTo>
                  <a:pt x="0" y="9715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258436" y="5301107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258436" y="4329429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358894" y="4330446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9718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484496" y="4355719"/>
            <a:ext cx="0" cy="972819"/>
          </a:xfrm>
          <a:custGeom>
            <a:avLst/>
            <a:gdLst/>
            <a:ahLst/>
            <a:cxnLst/>
            <a:rect l="l" t="t" r="r" b="b"/>
            <a:pathLst>
              <a:path h="972820">
                <a:moveTo>
                  <a:pt x="0" y="9728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393057" y="53285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393057" y="4355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556378" y="4365878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9739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464939" y="5346890"/>
            <a:ext cx="358140" cy="0"/>
          </a:xfrm>
          <a:custGeom>
            <a:avLst/>
            <a:gdLst/>
            <a:ahLst/>
            <a:cxnLst/>
            <a:rect l="l" t="t" r="r" b="b"/>
            <a:pathLst>
              <a:path w="358139">
                <a:moveTo>
                  <a:pt x="0" y="0"/>
                </a:moveTo>
                <a:lnTo>
                  <a:pt x="357886" y="0"/>
                </a:lnTo>
              </a:path>
            </a:pathLst>
          </a:custGeom>
          <a:ln w="236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464939" y="4371276"/>
            <a:ext cx="358140" cy="0"/>
          </a:xfrm>
          <a:custGeom>
            <a:avLst/>
            <a:gdLst/>
            <a:ahLst/>
            <a:cxnLst/>
            <a:rect l="l" t="t" r="r" b="b"/>
            <a:pathLst>
              <a:path w="358139">
                <a:moveTo>
                  <a:pt x="0" y="0"/>
                </a:moveTo>
                <a:lnTo>
                  <a:pt x="357886" y="0"/>
                </a:lnTo>
              </a:path>
            </a:pathLst>
          </a:custGeom>
          <a:ln w="2031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731384" y="4376673"/>
            <a:ext cx="0" cy="977265"/>
          </a:xfrm>
          <a:custGeom>
            <a:avLst/>
            <a:gdLst/>
            <a:ahLst/>
            <a:cxnLst/>
            <a:rect l="l" t="t" r="r" b="b"/>
            <a:pathLst>
              <a:path h="977264">
                <a:moveTo>
                  <a:pt x="0" y="9772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776342" y="4375911"/>
            <a:ext cx="0" cy="978535"/>
          </a:xfrm>
          <a:custGeom>
            <a:avLst/>
            <a:gdLst/>
            <a:ahLst/>
            <a:cxnLst/>
            <a:rect l="l" t="t" r="r" b="b"/>
            <a:pathLst>
              <a:path h="978535">
                <a:moveTo>
                  <a:pt x="0" y="978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684903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684903" y="43759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906517" y="4365752"/>
            <a:ext cx="0" cy="981710"/>
          </a:xfrm>
          <a:custGeom>
            <a:avLst/>
            <a:gdLst/>
            <a:ahLst/>
            <a:cxnLst/>
            <a:rect l="l" t="t" r="r" b="b"/>
            <a:pathLst>
              <a:path h="981710">
                <a:moveTo>
                  <a:pt x="0" y="9813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815078" y="5347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815078" y="43657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924425" y="4363211"/>
            <a:ext cx="0" cy="982344"/>
          </a:xfrm>
          <a:custGeom>
            <a:avLst/>
            <a:gdLst/>
            <a:ahLst/>
            <a:cxnLst/>
            <a:rect l="l" t="t" r="r" b="b"/>
            <a:pathLst>
              <a:path h="982345">
                <a:moveTo>
                  <a:pt x="0" y="981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832984" y="53450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832984" y="43632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009769" y="4348353"/>
            <a:ext cx="0" cy="983615"/>
          </a:xfrm>
          <a:custGeom>
            <a:avLst/>
            <a:gdLst/>
            <a:ahLst/>
            <a:cxnLst/>
            <a:rect l="l" t="t" r="r" b="b"/>
            <a:pathLst>
              <a:path h="983614">
                <a:moveTo>
                  <a:pt x="0" y="9836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918328" y="5331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918328" y="43483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180329" y="4300601"/>
            <a:ext cx="0" cy="986790"/>
          </a:xfrm>
          <a:custGeom>
            <a:avLst/>
            <a:gdLst/>
            <a:ahLst/>
            <a:cxnLst/>
            <a:rect l="l" t="t" r="r" b="b"/>
            <a:pathLst>
              <a:path h="986789">
                <a:moveTo>
                  <a:pt x="0" y="9862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088890" y="52868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088890" y="4300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382386" y="4211320"/>
            <a:ext cx="0" cy="986790"/>
          </a:xfrm>
          <a:custGeom>
            <a:avLst/>
            <a:gdLst/>
            <a:ahLst/>
            <a:cxnLst/>
            <a:rect l="l" t="t" r="r" b="b"/>
            <a:pathLst>
              <a:path h="986789">
                <a:moveTo>
                  <a:pt x="0" y="9864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290946" y="5197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290946" y="4211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463159" y="4165346"/>
            <a:ext cx="0" cy="985519"/>
          </a:xfrm>
          <a:custGeom>
            <a:avLst/>
            <a:gdLst/>
            <a:ahLst/>
            <a:cxnLst/>
            <a:rect l="l" t="t" r="r" b="b"/>
            <a:pathLst>
              <a:path h="985520">
                <a:moveTo>
                  <a:pt x="0" y="9855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371719" y="51508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371719" y="41653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485638" y="4151629"/>
            <a:ext cx="0" cy="985519"/>
          </a:xfrm>
          <a:custGeom>
            <a:avLst/>
            <a:gdLst/>
            <a:ahLst/>
            <a:cxnLst/>
            <a:rect l="l" t="t" r="r" b="b"/>
            <a:pathLst>
              <a:path h="985520">
                <a:moveTo>
                  <a:pt x="0" y="9850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394197" y="5133784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69" y="0"/>
                </a:lnTo>
              </a:path>
            </a:pathLst>
          </a:custGeom>
          <a:ln w="1523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394197" y="414877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69" y="0"/>
                </a:lnTo>
              </a:path>
            </a:pathLst>
          </a:custGeom>
          <a:ln w="152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494528" y="4145915"/>
            <a:ext cx="0" cy="985519"/>
          </a:xfrm>
          <a:custGeom>
            <a:avLst/>
            <a:gdLst/>
            <a:ahLst/>
            <a:cxnLst/>
            <a:rect l="l" t="t" r="r" b="b"/>
            <a:pathLst>
              <a:path h="985520">
                <a:moveTo>
                  <a:pt x="0" y="9850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552947" y="4107815"/>
            <a:ext cx="0" cy="984250"/>
          </a:xfrm>
          <a:custGeom>
            <a:avLst/>
            <a:gdLst/>
            <a:ahLst/>
            <a:cxnLst/>
            <a:rect l="l" t="t" r="r" b="b"/>
            <a:pathLst>
              <a:path h="984250">
                <a:moveTo>
                  <a:pt x="0" y="9837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461508" y="5091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461508" y="41078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593334" y="4079621"/>
            <a:ext cx="0" cy="982980"/>
          </a:xfrm>
          <a:custGeom>
            <a:avLst/>
            <a:gdLst/>
            <a:ahLst/>
            <a:cxnLst/>
            <a:rect l="l" t="t" r="r" b="b"/>
            <a:pathLst>
              <a:path h="982979">
                <a:moveTo>
                  <a:pt x="0" y="9828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501894" y="5062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501894" y="40796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665089" y="4026534"/>
            <a:ext cx="0" cy="981075"/>
          </a:xfrm>
          <a:custGeom>
            <a:avLst/>
            <a:gdLst/>
            <a:ahLst/>
            <a:cxnLst/>
            <a:rect l="l" t="t" r="r" b="b"/>
            <a:pathLst>
              <a:path h="981075">
                <a:moveTo>
                  <a:pt x="0" y="9809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573648" y="50074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573648" y="40265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692140" y="4005579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9801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600700" y="4985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600700" y="40055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745988" y="3961891"/>
            <a:ext cx="0" cy="979169"/>
          </a:xfrm>
          <a:custGeom>
            <a:avLst/>
            <a:gdLst/>
            <a:ahLst/>
            <a:cxnLst/>
            <a:rect l="l" t="t" r="r" b="b"/>
            <a:pathLst>
              <a:path h="979170">
                <a:moveTo>
                  <a:pt x="0" y="9786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654547" y="4940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654547" y="39618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768340" y="3943096"/>
            <a:ext cx="0" cy="978535"/>
          </a:xfrm>
          <a:custGeom>
            <a:avLst/>
            <a:gdLst/>
            <a:ahLst/>
            <a:cxnLst/>
            <a:rect l="l" t="t" r="r" b="b"/>
            <a:pathLst>
              <a:path h="978535">
                <a:moveTo>
                  <a:pt x="0" y="9780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676900" y="49211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676900" y="39430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894070" y="3830828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5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802629" y="4805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802629" y="38308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118478" y="3603244"/>
            <a:ext cx="0" cy="970915"/>
          </a:xfrm>
          <a:custGeom>
            <a:avLst/>
            <a:gdLst/>
            <a:ahLst/>
            <a:cxnLst/>
            <a:rect l="l" t="t" r="r" b="b"/>
            <a:pathLst>
              <a:path h="970914">
                <a:moveTo>
                  <a:pt x="0" y="9705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027039" y="4573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027039" y="36032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131940" y="3588639"/>
            <a:ext cx="0" cy="970915"/>
          </a:xfrm>
          <a:custGeom>
            <a:avLst/>
            <a:gdLst/>
            <a:ahLst/>
            <a:cxnLst/>
            <a:rect l="l" t="t" r="r" b="b"/>
            <a:pathLst>
              <a:path h="970914">
                <a:moveTo>
                  <a:pt x="0" y="970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040501" y="4559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040501" y="3588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145529" y="3573779"/>
            <a:ext cx="0" cy="970915"/>
          </a:xfrm>
          <a:custGeom>
            <a:avLst/>
            <a:gdLst/>
            <a:ahLst/>
            <a:cxnLst/>
            <a:rect l="l" t="t" r="r" b="b"/>
            <a:pathLst>
              <a:path h="970914">
                <a:moveTo>
                  <a:pt x="0" y="970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054090" y="45441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054090" y="3573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230746" y="3477386"/>
            <a:ext cx="0" cy="970915"/>
          </a:xfrm>
          <a:custGeom>
            <a:avLst/>
            <a:gdLst/>
            <a:ahLst/>
            <a:cxnLst/>
            <a:rect l="l" t="t" r="r" b="b"/>
            <a:pathLst>
              <a:path h="970914">
                <a:moveTo>
                  <a:pt x="0" y="9706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139307" y="44480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139307" y="3477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387846" y="3288538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4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296405" y="4263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296405" y="3288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428232" y="3237738"/>
            <a:ext cx="0" cy="976630"/>
          </a:xfrm>
          <a:custGeom>
            <a:avLst/>
            <a:gdLst/>
            <a:ahLst/>
            <a:cxnLst/>
            <a:rect l="l" t="t" r="r" b="b"/>
            <a:pathLst>
              <a:path h="976629">
                <a:moveTo>
                  <a:pt x="0" y="9763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336791" y="4214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336791" y="3237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504558" y="3170554"/>
            <a:ext cx="0" cy="949960"/>
          </a:xfrm>
          <a:custGeom>
            <a:avLst/>
            <a:gdLst/>
            <a:ahLst/>
            <a:cxnLst/>
            <a:rect l="l" t="t" r="r" b="b"/>
            <a:pathLst>
              <a:path h="949960">
                <a:moveTo>
                  <a:pt x="0" y="0"/>
                </a:moveTo>
                <a:lnTo>
                  <a:pt x="0" y="949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413119" y="4120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580885" y="3170554"/>
            <a:ext cx="0" cy="854710"/>
          </a:xfrm>
          <a:custGeom>
            <a:avLst/>
            <a:gdLst/>
            <a:ahLst/>
            <a:cxnLst/>
            <a:rect l="l" t="t" r="r" b="b"/>
            <a:pathLst>
              <a:path h="854710">
                <a:moveTo>
                  <a:pt x="0" y="0"/>
                </a:moveTo>
                <a:lnTo>
                  <a:pt x="0" y="854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489446" y="40250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661657" y="3170554"/>
            <a:ext cx="0" cy="752475"/>
          </a:xfrm>
          <a:custGeom>
            <a:avLst/>
            <a:gdLst/>
            <a:ahLst/>
            <a:cxnLst/>
            <a:rect l="l" t="t" r="r" b="b"/>
            <a:pathLst>
              <a:path h="752475">
                <a:moveTo>
                  <a:pt x="0" y="0"/>
                </a:moveTo>
                <a:lnTo>
                  <a:pt x="0" y="7523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570218" y="39229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800850" y="2732404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57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800850" y="3170554"/>
            <a:ext cx="0" cy="574675"/>
          </a:xfrm>
          <a:custGeom>
            <a:avLst/>
            <a:gdLst/>
            <a:ahLst/>
            <a:cxnLst/>
            <a:rect l="l" t="t" r="r" b="b"/>
            <a:pathLst>
              <a:path h="574675">
                <a:moveTo>
                  <a:pt x="0" y="0"/>
                </a:moveTo>
                <a:lnTo>
                  <a:pt x="0" y="5741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709409" y="37447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709409" y="2732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841235" y="2674239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4">
                <a:moveTo>
                  <a:pt x="0" y="0"/>
                </a:moveTo>
                <a:lnTo>
                  <a:pt x="0" y="213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841235" y="3170554"/>
            <a:ext cx="0" cy="521970"/>
          </a:xfrm>
          <a:custGeom>
            <a:avLst/>
            <a:gdLst/>
            <a:ahLst/>
            <a:cxnLst/>
            <a:rect l="l" t="t" r="r" b="b"/>
            <a:pathLst>
              <a:path h="521970">
                <a:moveTo>
                  <a:pt x="0" y="0"/>
                </a:moveTo>
                <a:lnTo>
                  <a:pt x="0" y="521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749795" y="3692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749795" y="2674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877177" y="2621914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877177" y="3170554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785736" y="3640328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21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785736" y="2615310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227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886193" y="2608707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886193" y="3170554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0"/>
                </a:moveTo>
                <a:lnTo>
                  <a:pt x="0" y="463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908545" y="2575814"/>
            <a:ext cx="0" cy="312420"/>
          </a:xfrm>
          <a:custGeom>
            <a:avLst/>
            <a:gdLst/>
            <a:ahLst/>
            <a:cxnLst/>
            <a:rect l="l" t="t" r="r" b="b"/>
            <a:pathLst>
              <a:path h="312419">
                <a:moveTo>
                  <a:pt x="0" y="0"/>
                </a:moveTo>
                <a:lnTo>
                  <a:pt x="0" y="3122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908545" y="3170554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817106" y="36055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817106" y="25758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998334" y="2442464"/>
            <a:ext cx="0" cy="445770"/>
          </a:xfrm>
          <a:custGeom>
            <a:avLst/>
            <a:gdLst/>
            <a:ahLst/>
            <a:cxnLst/>
            <a:rect l="l" t="t" r="r" b="b"/>
            <a:pathLst>
              <a:path h="445769">
                <a:moveTo>
                  <a:pt x="0" y="0"/>
                </a:moveTo>
                <a:lnTo>
                  <a:pt x="0" y="4456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998334" y="3170554"/>
            <a:ext cx="0" cy="318770"/>
          </a:xfrm>
          <a:custGeom>
            <a:avLst/>
            <a:gdLst/>
            <a:ahLst/>
            <a:cxnLst/>
            <a:rect l="l" t="t" r="r" b="b"/>
            <a:pathLst>
              <a:path h="318770">
                <a:moveTo>
                  <a:pt x="0" y="0"/>
                </a:moveTo>
                <a:lnTo>
                  <a:pt x="0" y="3186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906894" y="34891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906894" y="2442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254240" y="2052320"/>
            <a:ext cx="0" cy="836294"/>
          </a:xfrm>
          <a:custGeom>
            <a:avLst/>
            <a:gdLst/>
            <a:ahLst/>
            <a:cxnLst/>
            <a:rect l="l" t="t" r="r" b="b"/>
            <a:pathLst>
              <a:path h="836294">
                <a:moveTo>
                  <a:pt x="0" y="0"/>
                </a:moveTo>
                <a:lnTo>
                  <a:pt x="0" y="8357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162800" y="3158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162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498080" y="2746882"/>
            <a:ext cx="0" cy="1977389"/>
          </a:xfrm>
          <a:custGeom>
            <a:avLst/>
            <a:gdLst/>
            <a:ahLst/>
            <a:cxnLst/>
            <a:rect l="l" t="t" r="r" b="b"/>
            <a:pathLst>
              <a:path h="1977389">
                <a:moveTo>
                  <a:pt x="0" y="197713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498080" y="47240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498080" y="4441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498080" y="41591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498080" y="38766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498080" y="3594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498080" y="3311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498080" y="3029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498080" y="27468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 txBox="1"/>
          <p:nvPr/>
        </p:nvSpPr>
        <p:spPr>
          <a:xfrm>
            <a:off x="7668259" y="3252086"/>
            <a:ext cx="1165860" cy="15519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2059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059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50" name="object 650"/>
          <p:cNvSpPr txBox="1"/>
          <p:nvPr/>
        </p:nvSpPr>
        <p:spPr>
          <a:xfrm>
            <a:off x="7668259" y="296963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1" name="object 651"/>
          <p:cNvSpPr txBox="1"/>
          <p:nvPr/>
        </p:nvSpPr>
        <p:spPr>
          <a:xfrm>
            <a:off x="7668259" y="268719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1141094" y="2899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141094" y="2899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217422" y="2955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217422" y="29556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450847" y="3126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450847" y="3126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491233" y="3155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491233" y="3155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504696" y="3165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504696" y="31657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657350" y="3276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657350" y="3276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679829" y="3292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679829" y="32927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706752" y="3312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706752" y="3312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980564" y="3507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980564" y="35076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002917" y="3523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002917" y="3523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052320" y="3558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052320" y="3558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577592" y="3914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577592" y="3914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617977" y="3941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617977" y="39410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640457" y="3955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640457" y="3955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811017" y="4064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811017" y="4064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030982" y="4198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030982" y="41981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116198" y="4248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116198" y="4248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174619" y="4281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174619" y="42819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215004" y="4304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215004" y="43049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237483" y="4317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237483" y="4317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322701" y="4364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322701" y="4364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345179" y="4377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345179" y="43771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372103" y="4391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372103" y="4391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416934" y="4415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416934" y="4415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547236" y="4483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547236" y="44834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578605" y="4499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578605" y="4499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628009" y="4523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628009" y="4523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677411" y="4547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677411" y="45479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731259" y="4573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731259" y="45736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744721" y="458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744721" y="4580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771646" y="4592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771646" y="4592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888359" y="4644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888359" y="4644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897376" y="4648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897376" y="4648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937761" y="4665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937761" y="4665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960114" y="4674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960114" y="46742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982592" y="4683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982592" y="46832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991609" y="4686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991609" y="46868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054475" y="4710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054475" y="4710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076827" y="4718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076827" y="4718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085844" y="4722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085844" y="4722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099305" y="4726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099305" y="47269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108322" y="4730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108322" y="47301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251959" y="4775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251959" y="4775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332732" y="4797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332732" y="47970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341748" y="4799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341748" y="47992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467352" y="4824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467352" y="48249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539234" y="4835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539234" y="4835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714240" y="4848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714240" y="48480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759197" y="4847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759197" y="4847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889372" y="48392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889372" y="48392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907279" y="4837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907279" y="4837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992623" y="4822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992623" y="4822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163184" y="4776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163184" y="47765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365241" y="4687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365241" y="46874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446014" y="4640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446014" y="46409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468492" y="4626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468492" y="4626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477383" y="4621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477383" y="46212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535803" y="4582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535803" y="45825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576189" y="4553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576189" y="4553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647944" y="4499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647944" y="4499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674995" y="4478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674995" y="4478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728842" y="4434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728842" y="4434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751195" y="4415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751195" y="44150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876925" y="4300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876925" y="4300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101334" y="4071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101334" y="4071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114796" y="4056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114796" y="4056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128384" y="4041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128384" y="40417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213602" y="3945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213602" y="3945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370701" y="3758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370701" y="37586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411086" y="37087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411086" y="37087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487414" y="3612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487414" y="36127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563741" y="35145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563741" y="35145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644513" y="34085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644513" y="34085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783705" y="3221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783705" y="32214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824091" y="3166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824091" y="31662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860031" y="3116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860031" y="3116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869048" y="3104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869048" y="3104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891401" y="3073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891401" y="3073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981190" y="2948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981190" y="29486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7237094" y="2588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7237094" y="2588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 txBox="1"/>
          <p:nvPr/>
        </p:nvSpPr>
        <p:spPr>
          <a:xfrm>
            <a:off x="72072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53038600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161848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53038800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251637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53039000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341414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53039200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431190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53039400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520966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53039600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610755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53039800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700531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53040000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594230" y="4971905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−2</a:t>
            </a:r>
            <a:endParaRPr sz="900">
              <a:latin typeface="Arial"/>
              <a:cs typeface="Arial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594230" y="4072618"/>
            <a:ext cx="139700" cy="1562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−1</a:t>
            </a:r>
            <a:endParaRPr sz="900">
              <a:latin typeface="Arial"/>
              <a:cs typeface="Arial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594230" y="3206681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3" name="object 823"/>
          <p:cNvSpPr txBox="1"/>
          <p:nvPr/>
        </p:nvSpPr>
        <p:spPr>
          <a:xfrm>
            <a:off x="594230" y="2307394"/>
            <a:ext cx="139700" cy="8953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1</a:t>
            </a:r>
            <a:endParaRPr sz="900">
              <a:latin typeface="Arial"/>
              <a:cs typeface="Arial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ZNF808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53038638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8.4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10</a:t>
            </a:r>
            <a:endParaRPr sz="1200">
              <a:latin typeface="Arial"/>
              <a:cs typeface="Arial"/>
            </a:endParaRPr>
          </a:p>
        </p:txBody>
      </p:sp>
      <p:sp>
        <p:nvSpPr>
          <p:cNvPr id="826" name="object 82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27" name="object 827"/>
          <p:cNvSpPr/>
          <p:nvPr/>
        </p:nvSpPr>
        <p:spPr>
          <a:xfrm>
            <a:off x="914400" y="2888107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282448"/>
                </a:moveTo>
                <a:lnTo>
                  <a:pt x="0" y="0"/>
                </a:lnTo>
                <a:lnTo>
                  <a:pt x="0" y="28244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 txBox="1"/>
          <p:nvPr/>
        </p:nvSpPr>
        <p:spPr>
          <a:xfrm>
            <a:off x="914400" y="2888107"/>
            <a:ext cx="6583680" cy="2825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914400" y="2888107"/>
            <a:ext cx="6583680" cy="282575"/>
          </a:xfrm>
          <a:custGeom>
            <a:avLst/>
            <a:gdLst/>
            <a:ahLst/>
            <a:cxnLst/>
            <a:rect l="l" t="t" r="r" b="b"/>
            <a:pathLst>
              <a:path w="6583680" h="282575">
                <a:moveTo>
                  <a:pt x="0" y="0"/>
                </a:moveTo>
                <a:lnTo>
                  <a:pt x="0" y="282447"/>
                </a:lnTo>
                <a:lnTo>
                  <a:pt x="6583680" y="282447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 txBox="1"/>
          <p:nvPr/>
        </p:nvSpPr>
        <p:spPr>
          <a:xfrm>
            <a:off x="1514855" y="298475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32" name="object 83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31" name="object 83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062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062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68882" y="4149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68882" y="4149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51457" y="4214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457" y="4214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27022" y="4228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27022" y="4228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65070" y="4251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65070" y="4251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47239" y="426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47239" y="426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63623" y="4263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63623" y="4263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26107" y="426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26107" y="426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68779" y="4273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68779" y="4273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21357" y="4276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21357" y="4276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31263" y="4276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31263" y="4276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26513" y="4278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26513" y="4278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92298" y="427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92298" y="427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77770" y="4272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77770" y="4272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63241" y="4264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63241" y="4264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15819" y="4257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15819" y="4257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45282" y="425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45282" y="425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88082" y="4244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88082" y="4244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57042" y="42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57042" y="42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47670" y="4172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47670" y="4172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100641" y="3693604"/>
            <a:ext cx="683132" cy="43916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89311" y="3111436"/>
            <a:ext cx="1475104" cy="54457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41950" y="3058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441950" y="3058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530722" y="3051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30722" y="3051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66790" y="3062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66790" y="3062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616066" y="3089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616066" y="3089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635878" y="3103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635878" y="3103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58865" y="312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58865" y="312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65470" y="3129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665470" y="3129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685154" y="31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85154" y="31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98235" y="3161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98235" y="3161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731128" y="3199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731128" y="3199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773801" y="3253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773801" y="3253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803391" y="3295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803391" y="3295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832983" y="333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832983" y="333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895466" y="3437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895466" y="3437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915152" y="3470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915152" y="3470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941440" y="3514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941440" y="3514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997321" y="3610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997321" y="3610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109080" y="3801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109080" y="3801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15684" y="3812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115684" y="3812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151753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151753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164960" y="389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164960" y="389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233921" y="399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233921" y="399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250304" y="4016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50304" y="4016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270116" y="4042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270116" y="4042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316090" y="4097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316090" y="4097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355460" y="4139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355460" y="4139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365366" y="414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365366" y="414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444234" y="4216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444234" y="4216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454140" y="4223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454140" y="4223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467221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467221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539610" y="4275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539610" y="4275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565900" y="4287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565900" y="4287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575679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575679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592189" y="4298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592189" y="4298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611873" y="43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611873" y="43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618478" y="4307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618478" y="4307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644767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44767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733413" y="4330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733413" y="4330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799198" y="4332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799198" y="4332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808978" y="4332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808978" y="4332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920738" y="4320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920738" y="4320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930643" y="4318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30643" y="4318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70014" y="431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970014" y="431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094981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094981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242809" y="4225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242809" y="4225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091563" y="5486400"/>
            <a:ext cx="4929505" cy="0"/>
          </a:xfrm>
          <a:custGeom>
            <a:avLst/>
            <a:gdLst/>
            <a:ahLst/>
            <a:cxnLst/>
            <a:rect l="l" t="t" r="r" b="b"/>
            <a:pathLst>
              <a:path w="4929505">
                <a:moveTo>
                  <a:pt x="0" y="0"/>
                </a:moveTo>
                <a:lnTo>
                  <a:pt x="492937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0915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73468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3778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02094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14400" y="2489454"/>
            <a:ext cx="0" cy="2303145"/>
          </a:xfrm>
          <a:custGeom>
            <a:avLst/>
            <a:gdLst/>
            <a:ahLst/>
            <a:cxnLst/>
            <a:rect l="l" t="t" r="r" b="b"/>
            <a:pathLst>
              <a:path h="2303145">
                <a:moveTo>
                  <a:pt x="0" y="0"/>
                </a:moveTo>
                <a:lnTo>
                  <a:pt x="0" y="230276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47922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402462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22960" y="3257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2489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49730" y="4065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53477" y="4074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471675" y="41518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475549" y="4160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754377" y="4217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754377" y="42257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758124" y="4225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829942" y="42317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829942" y="42404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833689" y="4240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967992" y="4254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967992" y="42628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971738" y="4262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050160" y="4264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050160" y="4274439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1130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053907" y="4273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066544" y="42668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070290" y="42753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129027" y="4272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129027" y="4281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132774" y="4281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171700" y="4276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171700" y="42845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175446" y="4284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224277" y="4279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224277" y="4287837"/>
            <a:ext cx="27305" cy="0"/>
          </a:xfrm>
          <a:custGeom>
            <a:avLst/>
            <a:gdLst/>
            <a:ahLst/>
            <a:cxnLst/>
            <a:rect l="l" t="t" r="r" b="b"/>
            <a:pathLst>
              <a:path w="27305">
                <a:moveTo>
                  <a:pt x="0" y="0"/>
                </a:moveTo>
                <a:lnTo>
                  <a:pt x="27051" y="0"/>
                </a:lnTo>
              </a:path>
            </a:pathLst>
          </a:custGeom>
          <a:ln w="99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228024" y="4287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234183" y="42795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237930" y="42880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329433" y="4281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329433" y="4290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333180" y="42901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395220" y="4280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395220" y="4289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398966" y="4288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480564" y="4275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480564" y="42843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484437" y="4284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566035" y="42673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566035" y="42759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569908" y="4275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618613" y="4260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618613" y="4268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622486" y="4268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648204" y="42553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648204" y="42638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651950" y="42639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690876" y="4247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690876" y="42561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694749" y="42560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759964" y="4232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759964" y="42411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763710" y="4241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862897" y="2047557"/>
            <a:ext cx="4487545" cy="331152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752341" y="37138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758946" y="3709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130294" y="3551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140200" y="35496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166489" y="35468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205859" y="35454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271645" y="35504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935473" y="35364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083302" y="33872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533516" y="30629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569711" y="30736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734050" y="32108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835903" y="3350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736333" y="4341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158239" y="3011423"/>
            <a:ext cx="0" cy="1012825"/>
          </a:xfrm>
          <a:custGeom>
            <a:avLst/>
            <a:gdLst/>
            <a:ahLst/>
            <a:cxnLst/>
            <a:rect l="l" t="t" r="r" b="b"/>
            <a:pathLst>
              <a:path h="1012825">
                <a:moveTo>
                  <a:pt x="0" y="0"/>
                </a:moveTo>
                <a:lnTo>
                  <a:pt x="0" y="1012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158239" y="4184015"/>
            <a:ext cx="0" cy="953135"/>
          </a:xfrm>
          <a:custGeom>
            <a:avLst/>
            <a:gdLst/>
            <a:ahLst/>
            <a:cxnLst/>
            <a:rect l="l" t="t" r="r" b="b"/>
            <a:pathLst>
              <a:path h="953135">
                <a:moveTo>
                  <a:pt x="0" y="0"/>
                </a:moveTo>
                <a:lnTo>
                  <a:pt x="0" y="952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066800" y="5136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066800" y="3011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480311" y="3129914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3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480311" y="3863721"/>
            <a:ext cx="0" cy="1327785"/>
          </a:xfrm>
          <a:custGeom>
            <a:avLst/>
            <a:gdLst/>
            <a:ahLst/>
            <a:cxnLst/>
            <a:rect l="l" t="t" r="r" b="b"/>
            <a:pathLst>
              <a:path h="1327785">
                <a:moveTo>
                  <a:pt x="0" y="0"/>
                </a:moveTo>
                <a:lnTo>
                  <a:pt x="0" y="1327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88872" y="51911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88872" y="3129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762886" y="3208654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762886" y="3863721"/>
            <a:ext cx="0" cy="1379220"/>
          </a:xfrm>
          <a:custGeom>
            <a:avLst/>
            <a:gdLst/>
            <a:ahLst/>
            <a:cxnLst/>
            <a:rect l="l" t="t" r="r" b="b"/>
            <a:pathLst>
              <a:path h="1379220">
                <a:moveTo>
                  <a:pt x="0" y="0"/>
                </a:moveTo>
                <a:lnTo>
                  <a:pt x="0" y="1379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671447" y="5242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838451" y="3224783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4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838451" y="3863721"/>
            <a:ext cx="0" cy="1392555"/>
          </a:xfrm>
          <a:custGeom>
            <a:avLst/>
            <a:gdLst/>
            <a:ahLst/>
            <a:cxnLst/>
            <a:rect l="l" t="t" r="r" b="b"/>
            <a:pathLst>
              <a:path h="1392554">
                <a:moveTo>
                  <a:pt x="0" y="0"/>
                </a:moveTo>
                <a:lnTo>
                  <a:pt x="0" y="1392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47011" y="5256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976501" y="3248405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48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976501" y="3863721"/>
            <a:ext cx="0" cy="1414145"/>
          </a:xfrm>
          <a:custGeom>
            <a:avLst/>
            <a:gdLst/>
            <a:ahLst/>
            <a:cxnLst/>
            <a:rect l="l" t="t" r="r" b="b"/>
            <a:pathLst>
              <a:path h="1414145">
                <a:moveTo>
                  <a:pt x="0" y="0"/>
                </a:moveTo>
                <a:lnTo>
                  <a:pt x="0" y="14137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85060" y="5277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058670" y="3258820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58670" y="3863721"/>
            <a:ext cx="0" cy="1424940"/>
          </a:xfrm>
          <a:custGeom>
            <a:avLst/>
            <a:gdLst/>
            <a:ahLst/>
            <a:cxnLst/>
            <a:rect l="l" t="t" r="r" b="b"/>
            <a:pathLst>
              <a:path h="1424939">
                <a:moveTo>
                  <a:pt x="0" y="0"/>
                </a:moveTo>
                <a:lnTo>
                  <a:pt x="0" y="1424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075052" y="3260471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075052" y="3863721"/>
            <a:ext cx="0" cy="1426845"/>
          </a:xfrm>
          <a:custGeom>
            <a:avLst/>
            <a:gdLst/>
            <a:ahLst/>
            <a:cxnLst/>
            <a:rect l="l" t="t" r="r" b="b"/>
            <a:pathLst>
              <a:path h="1426845">
                <a:moveTo>
                  <a:pt x="0" y="0"/>
                </a:moveTo>
                <a:lnTo>
                  <a:pt x="0" y="142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983613" y="52901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37536" y="3266059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37536" y="3863721"/>
            <a:ext cx="0" cy="1433195"/>
          </a:xfrm>
          <a:custGeom>
            <a:avLst/>
            <a:gdLst/>
            <a:ahLst/>
            <a:cxnLst/>
            <a:rect l="l" t="t" r="r" b="b"/>
            <a:pathLst>
              <a:path h="1433195">
                <a:moveTo>
                  <a:pt x="0" y="0"/>
                </a:moveTo>
                <a:lnTo>
                  <a:pt x="0" y="1432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967229" y="5296661"/>
            <a:ext cx="357505" cy="0"/>
          </a:xfrm>
          <a:custGeom>
            <a:avLst/>
            <a:gdLst/>
            <a:ahLst/>
            <a:cxnLst/>
            <a:rect l="l" t="t" r="r" b="b"/>
            <a:pathLst>
              <a:path w="357505">
                <a:moveTo>
                  <a:pt x="0" y="0"/>
                </a:moveTo>
                <a:lnTo>
                  <a:pt x="35699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180208" y="3268853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180208" y="3863721"/>
            <a:ext cx="0" cy="1437005"/>
          </a:xfrm>
          <a:custGeom>
            <a:avLst/>
            <a:gdLst/>
            <a:ahLst/>
            <a:cxnLst/>
            <a:rect l="l" t="t" r="r" b="b"/>
            <a:pathLst>
              <a:path h="1437004">
                <a:moveTo>
                  <a:pt x="0" y="0"/>
                </a:moveTo>
                <a:lnTo>
                  <a:pt x="0" y="1436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088769" y="5300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232786" y="3271265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232786" y="3863721"/>
            <a:ext cx="0" cy="1440815"/>
          </a:xfrm>
          <a:custGeom>
            <a:avLst/>
            <a:gdLst/>
            <a:ahLst/>
            <a:cxnLst/>
            <a:rect l="l" t="t" r="r" b="b"/>
            <a:pathLst>
              <a:path h="1440814">
                <a:moveTo>
                  <a:pt x="0" y="0"/>
                </a:moveTo>
                <a:lnTo>
                  <a:pt x="0" y="14403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242692" y="3271520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7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242692" y="3863721"/>
            <a:ext cx="0" cy="1441450"/>
          </a:xfrm>
          <a:custGeom>
            <a:avLst/>
            <a:gdLst/>
            <a:ahLst/>
            <a:cxnLst/>
            <a:rect l="l" t="t" r="r" b="b"/>
            <a:pathLst>
              <a:path h="1441450">
                <a:moveTo>
                  <a:pt x="0" y="0"/>
                </a:moveTo>
                <a:lnTo>
                  <a:pt x="0" y="1440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151252" y="5304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337942" y="3272282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9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337942" y="3863721"/>
            <a:ext cx="0" cy="1444625"/>
          </a:xfrm>
          <a:custGeom>
            <a:avLst/>
            <a:gdLst/>
            <a:ahLst/>
            <a:cxnLst/>
            <a:rect l="l" t="t" r="r" b="b"/>
            <a:pathLst>
              <a:path h="1444625">
                <a:moveTo>
                  <a:pt x="0" y="0"/>
                </a:moveTo>
                <a:lnTo>
                  <a:pt x="0" y="1444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246502" y="5307710"/>
            <a:ext cx="248920" cy="0"/>
          </a:xfrm>
          <a:custGeom>
            <a:avLst/>
            <a:gdLst/>
            <a:ahLst/>
            <a:cxnLst/>
            <a:rect l="l" t="t" r="r" b="b"/>
            <a:pathLst>
              <a:path w="248919">
                <a:moveTo>
                  <a:pt x="0" y="0"/>
                </a:moveTo>
                <a:lnTo>
                  <a:pt x="248666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403729" y="3270377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29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403729" y="3863721"/>
            <a:ext cx="0" cy="1443990"/>
          </a:xfrm>
          <a:custGeom>
            <a:avLst/>
            <a:gdLst/>
            <a:ahLst/>
            <a:cxnLst/>
            <a:rect l="l" t="t" r="r" b="b"/>
            <a:pathLst>
              <a:path h="1443989">
                <a:moveTo>
                  <a:pt x="0" y="0"/>
                </a:moveTo>
                <a:lnTo>
                  <a:pt x="0" y="14438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489200" y="3264915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489200" y="3863721"/>
            <a:ext cx="0" cy="1440180"/>
          </a:xfrm>
          <a:custGeom>
            <a:avLst/>
            <a:gdLst/>
            <a:ahLst/>
            <a:cxnLst/>
            <a:rect l="l" t="t" r="r" b="b"/>
            <a:pathLst>
              <a:path h="1440179">
                <a:moveTo>
                  <a:pt x="0" y="0"/>
                </a:moveTo>
                <a:lnTo>
                  <a:pt x="0" y="14401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397760" y="53039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574670" y="3255898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574670" y="3863721"/>
            <a:ext cx="0" cy="1432560"/>
          </a:xfrm>
          <a:custGeom>
            <a:avLst/>
            <a:gdLst/>
            <a:ahLst/>
            <a:cxnLst/>
            <a:rect l="l" t="t" r="r" b="b"/>
            <a:pathLst>
              <a:path h="1432560">
                <a:moveTo>
                  <a:pt x="0" y="0"/>
                </a:moveTo>
                <a:lnTo>
                  <a:pt x="0" y="1432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483230" y="5296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627248" y="3248532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4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627248" y="3863721"/>
            <a:ext cx="0" cy="1425575"/>
          </a:xfrm>
          <a:custGeom>
            <a:avLst/>
            <a:gdLst/>
            <a:ahLst/>
            <a:cxnLst/>
            <a:rect l="l" t="t" r="r" b="b"/>
            <a:pathLst>
              <a:path h="1425575">
                <a:moveTo>
                  <a:pt x="0" y="0"/>
                </a:moveTo>
                <a:lnTo>
                  <a:pt x="0" y="1425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535808" y="5288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656713" y="3243707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656713" y="3863721"/>
            <a:ext cx="0" cy="1420495"/>
          </a:xfrm>
          <a:custGeom>
            <a:avLst/>
            <a:gdLst/>
            <a:ahLst/>
            <a:cxnLst/>
            <a:rect l="l" t="t" r="r" b="b"/>
            <a:pathLst>
              <a:path h="1420495">
                <a:moveTo>
                  <a:pt x="0" y="0"/>
                </a:moveTo>
                <a:lnTo>
                  <a:pt x="0" y="1420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565273" y="5284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699511" y="3235960"/>
            <a:ext cx="0" cy="147320"/>
          </a:xfrm>
          <a:custGeom>
            <a:avLst/>
            <a:gdLst/>
            <a:ahLst/>
            <a:cxnLst/>
            <a:rect l="l" t="t" r="r" b="b"/>
            <a:pathLst>
              <a:path h="147320">
                <a:moveTo>
                  <a:pt x="0" y="0"/>
                </a:moveTo>
                <a:lnTo>
                  <a:pt x="0" y="147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699511" y="3863721"/>
            <a:ext cx="0" cy="1412875"/>
          </a:xfrm>
          <a:custGeom>
            <a:avLst/>
            <a:gdLst/>
            <a:ahLst/>
            <a:cxnLst/>
            <a:rect l="l" t="t" r="r" b="b"/>
            <a:pathLst>
              <a:path h="1412875">
                <a:moveTo>
                  <a:pt x="0" y="0"/>
                </a:moveTo>
                <a:lnTo>
                  <a:pt x="0" y="1412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608072" y="52763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768473" y="3221354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768473" y="3863721"/>
            <a:ext cx="0" cy="1397635"/>
          </a:xfrm>
          <a:custGeom>
            <a:avLst/>
            <a:gdLst/>
            <a:ahLst/>
            <a:cxnLst/>
            <a:rect l="l" t="t" r="r" b="b"/>
            <a:pathLst>
              <a:path h="1397635">
                <a:moveTo>
                  <a:pt x="0" y="0"/>
                </a:moveTo>
                <a:lnTo>
                  <a:pt x="0" y="13972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677032" y="5260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959100" y="3166236"/>
            <a:ext cx="0" cy="217170"/>
          </a:xfrm>
          <a:custGeom>
            <a:avLst/>
            <a:gdLst/>
            <a:ahLst/>
            <a:cxnLst/>
            <a:rect l="l" t="t" r="r" b="b"/>
            <a:pathLst>
              <a:path h="217170">
                <a:moveTo>
                  <a:pt x="0" y="0"/>
                </a:moveTo>
                <a:lnTo>
                  <a:pt x="0" y="217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867660" y="3166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116833" y="3101975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4">
                <a:moveTo>
                  <a:pt x="0" y="0"/>
                </a:moveTo>
                <a:lnTo>
                  <a:pt x="0" y="281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025394" y="3101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149726" y="3086226"/>
            <a:ext cx="0" cy="297180"/>
          </a:xfrm>
          <a:custGeom>
            <a:avLst/>
            <a:gdLst/>
            <a:ahLst/>
            <a:cxnLst/>
            <a:rect l="l" t="t" r="r" b="b"/>
            <a:pathLst>
              <a:path h="297179">
                <a:moveTo>
                  <a:pt x="0" y="0"/>
                </a:moveTo>
                <a:lnTo>
                  <a:pt x="0" y="297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166110" y="3077972"/>
            <a:ext cx="0" cy="305435"/>
          </a:xfrm>
          <a:custGeom>
            <a:avLst/>
            <a:gdLst/>
            <a:ahLst/>
            <a:cxnLst/>
            <a:rect l="l" t="t" r="r" b="b"/>
            <a:pathLst>
              <a:path h="305435">
                <a:moveTo>
                  <a:pt x="0" y="0"/>
                </a:moveTo>
                <a:lnTo>
                  <a:pt x="0" y="3053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195701" y="3062604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218688" y="3050032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3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225292" y="3046476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8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251580" y="3031617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300857" y="3002407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8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209417" y="300043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307460" y="2998470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337052" y="2980182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3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245611" y="2980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356736" y="296760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265296" y="2967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386328" y="2948558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294888" y="29485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396234" y="2942208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10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304794" y="29422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415919" y="2929127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324478" y="2929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442208" y="2911729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4">
                <a:moveTo>
                  <a:pt x="0" y="0"/>
                </a:moveTo>
                <a:lnTo>
                  <a:pt x="0" y="471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350767" y="2911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451986" y="2905125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0"/>
                </a:moveTo>
                <a:lnTo>
                  <a:pt x="0" y="4781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360546" y="2902902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97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458590" y="2900679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481578" y="2885185"/>
            <a:ext cx="0" cy="498475"/>
          </a:xfrm>
          <a:custGeom>
            <a:avLst/>
            <a:gdLst/>
            <a:ahLst/>
            <a:cxnLst/>
            <a:rect l="l" t="t" r="r" b="b"/>
            <a:pathLst>
              <a:path h="498475">
                <a:moveTo>
                  <a:pt x="0" y="0"/>
                </a:moveTo>
                <a:lnTo>
                  <a:pt x="0" y="498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390138" y="2885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494785" y="2876169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1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403346" y="28761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540759" y="2844926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83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449320" y="2844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557142" y="2833751"/>
            <a:ext cx="0" cy="549910"/>
          </a:xfrm>
          <a:custGeom>
            <a:avLst/>
            <a:gdLst/>
            <a:ahLst/>
            <a:cxnLst/>
            <a:rect l="l" t="t" r="r" b="b"/>
            <a:pathLst>
              <a:path h="549910">
                <a:moveTo>
                  <a:pt x="0" y="0"/>
                </a:moveTo>
                <a:lnTo>
                  <a:pt x="0" y="5495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465703" y="283152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397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563746" y="2829305"/>
            <a:ext cx="0" cy="554355"/>
          </a:xfrm>
          <a:custGeom>
            <a:avLst/>
            <a:gdLst/>
            <a:ahLst/>
            <a:cxnLst/>
            <a:rect l="l" t="t" r="r" b="b"/>
            <a:pathLst>
              <a:path h="554354">
                <a:moveTo>
                  <a:pt x="0" y="0"/>
                </a:moveTo>
                <a:lnTo>
                  <a:pt x="0" y="553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632834" y="2782951"/>
            <a:ext cx="0" cy="600710"/>
          </a:xfrm>
          <a:custGeom>
            <a:avLst/>
            <a:gdLst/>
            <a:ahLst/>
            <a:cxnLst/>
            <a:rect l="l" t="t" r="r" b="b"/>
            <a:pathLst>
              <a:path h="600710">
                <a:moveTo>
                  <a:pt x="0" y="0"/>
                </a:moveTo>
                <a:lnTo>
                  <a:pt x="0" y="6003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541395" y="27829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682110" y="2750692"/>
            <a:ext cx="0" cy="633095"/>
          </a:xfrm>
          <a:custGeom>
            <a:avLst/>
            <a:gdLst/>
            <a:ahLst/>
            <a:cxnLst/>
            <a:rect l="l" t="t" r="r" b="b"/>
            <a:pathLst>
              <a:path h="633095">
                <a:moveTo>
                  <a:pt x="0" y="0"/>
                </a:moveTo>
                <a:lnTo>
                  <a:pt x="0" y="632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590671" y="2750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705097" y="2735833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613658" y="273380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711702" y="2731770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5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724783" y="2723388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0"/>
                </a:moveTo>
                <a:lnTo>
                  <a:pt x="0" y="659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633342" y="2723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760978" y="2701163"/>
            <a:ext cx="0" cy="682625"/>
          </a:xfrm>
          <a:custGeom>
            <a:avLst/>
            <a:gdLst/>
            <a:ahLst/>
            <a:cxnLst/>
            <a:rect l="l" t="t" r="r" b="b"/>
            <a:pathLst>
              <a:path h="682625">
                <a:moveTo>
                  <a:pt x="0" y="0"/>
                </a:moveTo>
                <a:lnTo>
                  <a:pt x="0" y="682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669538" y="269913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767582" y="2697098"/>
            <a:ext cx="0" cy="686435"/>
          </a:xfrm>
          <a:custGeom>
            <a:avLst/>
            <a:gdLst/>
            <a:ahLst/>
            <a:cxnLst/>
            <a:rect l="l" t="t" r="r" b="b"/>
            <a:pathLst>
              <a:path h="686435">
                <a:moveTo>
                  <a:pt x="0" y="0"/>
                </a:moveTo>
                <a:lnTo>
                  <a:pt x="0" y="6861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453379" y="3703573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06411" y="3703573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54240" y="3223132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498080" y="3142995"/>
            <a:ext cx="0" cy="1121410"/>
          </a:xfrm>
          <a:custGeom>
            <a:avLst/>
            <a:gdLst/>
            <a:ahLst/>
            <a:cxnLst/>
            <a:rect l="l" t="t" r="r" b="b"/>
            <a:pathLst>
              <a:path h="1121410">
                <a:moveTo>
                  <a:pt x="0" y="112115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498080" y="42641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498080" y="4104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498080" y="3943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498080" y="3783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7498080" y="3623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7498080" y="3463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7498080" y="3303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7498080" y="31429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 txBox="1"/>
          <p:nvPr/>
        </p:nvSpPr>
        <p:spPr>
          <a:xfrm>
            <a:off x="7668259" y="3083430"/>
            <a:ext cx="1165860" cy="1261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16799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16799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1141094" y="4057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141094" y="4057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63166" y="4143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463166" y="4143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745742" y="4208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745742" y="4208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821307" y="4223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821307" y="4223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959355" y="4245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959355" y="4245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041525" y="425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041525" y="425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057907" y="42581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057907" y="42581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120392" y="4264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120392" y="4264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163064" y="4267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163064" y="4267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215642" y="4270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215642" y="4270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225548" y="4270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225548" y="4270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320798" y="4272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320798" y="4272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386583" y="4271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386583" y="4271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472054" y="4267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472054" y="4267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557526" y="425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557526" y="425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610104" y="4251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610104" y="4251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639567" y="4246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639567" y="4246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682367" y="4239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682367" y="4239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751327" y="4224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751327" y="4224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 txBox="1"/>
          <p:nvPr/>
        </p:nvSpPr>
        <p:spPr>
          <a:xfrm>
            <a:off x="18246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32254500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346773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32255000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511086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32255500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675398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32256000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594230" y="466670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74" name="object 374"/>
          <p:cNvSpPr txBox="1"/>
          <p:nvPr/>
        </p:nvSpPr>
        <p:spPr>
          <a:xfrm>
            <a:off x="594230" y="393246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5" name="object 375"/>
          <p:cNvSpPr txBox="1"/>
          <p:nvPr/>
        </p:nvSpPr>
        <p:spPr>
          <a:xfrm>
            <a:off x="594230" y="316487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76" name="object 376"/>
          <p:cNvSpPr txBox="1"/>
          <p:nvPr/>
        </p:nvSpPr>
        <p:spPr>
          <a:xfrm>
            <a:off x="594230" y="23972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7" name="object 37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50" dirty="0">
                <a:latin typeface="Arial"/>
                <a:cs typeface="Arial"/>
              </a:rPr>
              <a:t>A</a:t>
            </a:r>
            <a:r>
              <a:rPr sz="1200" b="1" spc="-5" dirty="0">
                <a:latin typeface="Arial"/>
                <a:cs typeface="Arial"/>
              </a:rPr>
              <a:t>CTL10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32254216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151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79" name="object 37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80" name="object 380"/>
          <p:cNvSpPr txBox="1"/>
          <p:nvPr/>
        </p:nvSpPr>
        <p:spPr>
          <a:xfrm>
            <a:off x="993139" y="4050155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81" name="object 381"/>
          <p:cNvSpPr/>
          <p:nvPr/>
        </p:nvSpPr>
        <p:spPr>
          <a:xfrm>
            <a:off x="4733671" y="3863721"/>
            <a:ext cx="2422525" cy="160655"/>
          </a:xfrm>
          <a:custGeom>
            <a:avLst/>
            <a:gdLst/>
            <a:ahLst/>
            <a:cxnLst/>
            <a:rect l="l" t="t" r="r" b="b"/>
            <a:pathLst>
              <a:path w="2422525" h="160654">
                <a:moveTo>
                  <a:pt x="0" y="160146"/>
                </a:moveTo>
                <a:lnTo>
                  <a:pt x="2422017" y="160146"/>
                </a:lnTo>
                <a:lnTo>
                  <a:pt x="2422017" y="0"/>
                </a:lnTo>
                <a:lnTo>
                  <a:pt x="0" y="0"/>
                </a:lnTo>
                <a:lnTo>
                  <a:pt x="0" y="1601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 txBox="1"/>
          <p:nvPr/>
        </p:nvSpPr>
        <p:spPr>
          <a:xfrm>
            <a:off x="5692647" y="389140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1447419" y="3703573"/>
            <a:ext cx="3282950" cy="160655"/>
          </a:xfrm>
          <a:custGeom>
            <a:avLst/>
            <a:gdLst/>
            <a:ahLst/>
            <a:cxnLst/>
            <a:rect l="l" t="t" r="r" b="b"/>
            <a:pathLst>
              <a:path w="3282950" h="160654">
                <a:moveTo>
                  <a:pt x="0" y="160146"/>
                </a:moveTo>
                <a:lnTo>
                  <a:pt x="3282950" y="160146"/>
                </a:lnTo>
                <a:lnTo>
                  <a:pt x="3282950" y="0"/>
                </a:lnTo>
                <a:lnTo>
                  <a:pt x="0" y="0"/>
                </a:lnTo>
                <a:lnTo>
                  <a:pt x="0" y="1601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 txBox="1"/>
          <p:nvPr/>
        </p:nvSpPr>
        <p:spPr>
          <a:xfrm>
            <a:off x="2968244" y="3738878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1447419" y="3383279"/>
            <a:ext cx="6050915" cy="160655"/>
          </a:xfrm>
          <a:custGeom>
            <a:avLst/>
            <a:gdLst/>
            <a:ahLst/>
            <a:cxnLst/>
            <a:rect l="l" t="t" r="r" b="b"/>
            <a:pathLst>
              <a:path w="6050915" h="160654">
                <a:moveTo>
                  <a:pt x="0" y="160147"/>
                </a:moveTo>
                <a:lnTo>
                  <a:pt x="6050660" y="160147"/>
                </a:lnTo>
                <a:lnTo>
                  <a:pt x="6050660" y="0"/>
                </a:lnTo>
                <a:lnTo>
                  <a:pt x="0" y="0"/>
                </a:lnTo>
                <a:lnTo>
                  <a:pt x="0" y="16014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 txBox="1"/>
          <p:nvPr/>
        </p:nvSpPr>
        <p:spPr>
          <a:xfrm>
            <a:off x="4683886" y="341185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1447419" y="3543427"/>
            <a:ext cx="6050915" cy="160655"/>
          </a:xfrm>
          <a:custGeom>
            <a:avLst/>
            <a:gdLst/>
            <a:ahLst/>
            <a:cxnLst/>
            <a:rect l="l" t="t" r="r" b="b"/>
            <a:pathLst>
              <a:path w="6050915" h="160654">
                <a:moveTo>
                  <a:pt x="0" y="160147"/>
                </a:moveTo>
                <a:lnTo>
                  <a:pt x="6050660" y="160147"/>
                </a:lnTo>
                <a:lnTo>
                  <a:pt x="6050660" y="0"/>
                </a:lnTo>
                <a:lnTo>
                  <a:pt x="0" y="0"/>
                </a:lnTo>
                <a:lnTo>
                  <a:pt x="0" y="16014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 txBox="1"/>
          <p:nvPr/>
        </p:nvSpPr>
        <p:spPr>
          <a:xfrm>
            <a:off x="4601336" y="3575048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7158990" y="3062985"/>
            <a:ext cx="339090" cy="160655"/>
          </a:xfrm>
          <a:custGeom>
            <a:avLst/>
            <a:gdLst/>
            <a:ahLst/>
            <a:cxnLst/>
            <a:rect l="l" t="t" r="r" b="b"/>
            <a:pathLst>
              <a:path w="339090" h="160655">
                <a:moveTo>
                  <a:pt x="0" y="160146"/>
                </a:moveTo>
                <a:lnTo>
                  <a:pt x="339089" y="160146"/>
                </a:lnTo>
                <a:lnTo>
                  <a:pt x="339089" y="0"/>
                </a:lnTo>
                <a:lnTo>
                  <a:pt x="0" y="0"/>
                </a:lnTo>
                <a:lnTo>
                  <a:pt x="0" y="16014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 txBox="1"/>
          <p:nvPr/>
        </p:nvSpPr>
        <p:spPr>
          <a:xfrm>
            <a:off x="7133590" y="309829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92" name="object 39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91" name="object 39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559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559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6274" y="3537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6274" y="3537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23391" y="350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23391" y="350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28038" y="342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28038" y="342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09064" y="3361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09064" y="3361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93011" y="3299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93011" y="3299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06422" y="321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06422" y="321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88973" y="3160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88973" y="3160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52104" y="2760535"/>
            <a:ext cx="583310" cy="31508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03551" y="2740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03551" y="2740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06598" y="2740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06598" y="2740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22613" y="2723578"/>
            <a:ext cx="994283" cy="59613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665982" y="33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665982" y="33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701288" y="343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701288" y="343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713098" y="3455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713098" y="3455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751326" y="3515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751326" y="3515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755771" y="3522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755771" y="3522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760215" y="3529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760215" y="3529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795521" y="3589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795521" y="3589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799966" y="3597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799966" y="3597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807333" y="36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807333" y="36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10253" y="3615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10253" y="3615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19144" y="3631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19144" y="3631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870705" y="372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870705" y="372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875151" y="3737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875151" y="3737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898646" y="3784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898646" y="3784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03090" y="379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03090" y="379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69384" y="3930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69384" y="3930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03294" y="400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03294" y="400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23867" y="4044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023867" y="4044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143247" y="4284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143247" y="4284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168266" y="4330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168266" y="4330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172711" y="4338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172711" y="4338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224273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224273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264025" y="4488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264025" y="4488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268470" y="4494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268470" y="4494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75835" y="4504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75835" y="4504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81678" y="4513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81678" y="4513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86122" y="4519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86122" y="4519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292091" y="4526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292091" y="4526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299458" y="4536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299458" y="4536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33240" y="457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33240" y="457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352416" y="4594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352416" y="4594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61307" y="4603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61307" y="4603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364228" y="4605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364228" y="4605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80484" y="4618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80484" y="4618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86326" y="4623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86326" y="4623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32046" y="4649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32046" y="4649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68876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68876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471796" y="4662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471796" y="4662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572000" y="4649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572000" y="4649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583684" y="4643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583684" y="4643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586732" y="4642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586732" y="4642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589653" y="4640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589653" y="4640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607305" y="462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607305" y="462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629403" y="461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29403" y="461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632325" y="461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632325" y="461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653026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653026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670678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670678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708905" y="4531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708905" y="4531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744339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744339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764913" y="445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764913" y="445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767834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767834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770882" y="444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770882" y="444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773803" y="4435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773803" y="4435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776723" y="4431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776723" y="4431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81169" y="442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81169" y="442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809109" y="4373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809109" y="4373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851463" y="3825303"/>
            <a:ext cx="250444" cy="48412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63756" y="3210369"/>
            <a:ext cx="596645" cy="48933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827140" y="319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827140" y="319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852159" y="3186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852159" y="3186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863971" y="3184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863971" y="3184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81623" y="3181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81623" y="3181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97753" y="3178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97753" y="3178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77382" y="31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77382" y="31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027420" y="3162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27420" y="3162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48121" y="3160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48121" y="3160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52439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52439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71615" y="3158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71615" y="3158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86347" y="3156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86347" y="3156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117335" y="3153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117335" y="3153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272021" y="314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272021" y="314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288151" y="3139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288151" y="3139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292596" y="3139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92596" y="3139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95516" y="3139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95516" y="3139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299961" y="3138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299961" y="3138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329426" y="3136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329426" y="3136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344158" y="3135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344158" y="3135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409054" y="3131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409054" y="3131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459092" y="3128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459092" y="3128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510655" y="312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510655" y="312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529831" y="3124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529831" y="3124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540118" y="312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540118" y="312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572504" y="3121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572504" y="3121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865619" y="3108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865619" y="3108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878955" y="3108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878955" y="3108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04177" y="3103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04177" y="3103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11543" y="310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11543" y="310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15594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15594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42809" y="30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42809" y="30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100836" y="5486400"/>
            <a:ext cx="5892800" cy="0"/>
          </a:xfrm>
          <a:custGeom>
            <a:avLst/>
            <a:gdLst/>
            <a:ahLst/>
            <a:cxnLst/>
            <a:rect l="l" t="t" r="r" b="b"/>
            <a:pathLst>
              <a:path w="5892800">
                <a:moveTo>
                  <a:pt x="0" y="0"/>
                </a:moveTo>
                <a:lnTo>
                  <a:pt x="589267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10083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5739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0471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5203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9935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914400" y="2087372"/>
            <a:ext cx="0" cy="3361690"/>
          </a:xfrm>
          <a:custGeom>
            <a:avLst/>
            <a:gdLst/>
            <a:ahLst/>
            <a:cxnLst/>
            <a:rect l="l" t="t" r="r" b="b"/>
            <a:pathLst>
              <a:path h="3361690">
                <a:moveTo>
                  <a:pt x="0" y="0"/>
                </a:moveTo>
                <a:lnTo>
                  <a:pt x="0" y="336118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822960" y="54485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22960" y="4888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22960" y="4328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417184" y="3767963"/>
            <a:ext cx="2080895" cy="0"/>
          </a:xfrm>
          <a:custGeom>
            <a:avLst/>
            <a:gdLst/>
            <a:ahLst/>
            <a:cxnLst/>
            <a:rect l="l" t="t" r="r" b="b"/>
            <a:pathLst>
              <a:path w="2080895">
                <a:moveTo>
                  <a:pt x="0" y="0"/>
                </a:moveTo>
                <a:lnTo>
                  <a:pt x="208089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896867" y="3767963"/>
            <a:ext cx="1165225" cy="0"/>
          </a:xfrm>
          <a:custGeom>
            <a:avLst/>
            <a:gdLst/>
            <a:ahLst/>
            <a:cxnLst/>
            <a:rect l="l" t="t" r="r" b="b"/>
            <a:pathLst>
              <a:path w="1165225">
                <a:moveTo>
                  <a:pt x="0" y="0"/>
                </a:moveTo>
                <a:lnTo>
                  <a:pt x="116522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3207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26475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20873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062037" y="2047557"/>
            <a:ext cx="5618987" cy="331152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369439" y="27905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848229" y="2783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852673" y="2785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861436" y="27895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882138" y="2799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898267" y="28074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310763" y="3059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487546" y="3194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515614" y="32216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27425" y="3233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715892" y="34673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972305" y="3941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006215" y="4012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227067" y="4438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589526" y="4653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632197" y="46252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635246" y="46229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747133" y="44938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767834" y="44618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770754" y="44571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773676" y="44523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776596" y="4447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779517" y="44425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783963" y="4435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906264" y="41946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912105" y="41821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987290" y="40208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025644" y="39413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028565" y="39353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031485" y="39293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034407" y="39235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038852" y="3914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346700" y="34637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538215" y="3312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578094" y="3290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582411" y="32881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603113" y="32778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659120" y="3253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691504" y="3241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698871" y="32385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703315" y="3236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713603" y="3233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735701" y="32265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868541" y="3111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872287" y="3120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881748" y="3110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885622" y="31195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006970" y="3106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010844" y="31149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014336" y="3106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018210" y="3114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158735" y="3101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162609" y="3110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245604" y="3098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249477" y="3107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914400" y="4473384"/>
            <a:ext cx="239395" cy="0"/>
          </a:xfrm>
          <a:custGeom>
            <a:avLst/>
            <a:gdLst/>
            <a:ahLst/>
            <a:cxnLst/>
            <a:rect l="l" t="t" r="r" b="b"/>
            <a:pathLst>
              <a:path w="239394">
                <a:moveTo>
                  <a:pt x="0" y="0"/>
                </a:moveTo>
                <a:lnTo>
                  <a:pt x="23907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914400" y="4452556"/>
            <a:ext cx="268605" cy="0"/>
          </a:xfrm>
          <a:custGeom>
            <a:avLst/>
            <a:gdLst/>
            <a:ahLst/>
            <a:cxnLst/>
            <a:rect l="l" t="t" r="r" b="b"/>
            <a:pathLst>
              <a:path w="268605">
                <a:moveTo>
                  <a:pt x="0" y="0"/>
                </a:moveTo>
                <a:lnTo>
                  <a:pt x="26854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77050" y="2375789"/>
            <a:ext cx="0" cy="605790"/>
          </a:xfrm>
          <a:custGeom>
            <a:avLst/>
            <a:gdLst/>
            <a:ahLst/>
            <a:cxnLst/>
            <a:rect l="l" t="t" r="r" b="b"/>
            <a:pathLst>
              <a:path h="605789">
                <a:moveTo>
                  <a:pt x="0" y="0"/>
                </a:moveTo>
                <a:lnTo>
                  <a:pt x="0" y="605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77050" y="3223260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0"/>
                </a:moveTo>
                <a:lnTo>
                  <a:pt x="0" y="640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785609" y="3864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785609" y="2375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90384" y="2371598"/>
            <a:ext cx="0" cy="610235"/>
          </a:xfrm>
          <a:custGeom>
            <a:avLst/>
            <a:gdLst/>
            <a:ahLst/>
            <a:cxnLst/>
            <a:rect l="l" t="t" r="r" b="b"/>
            <a:pathLst>
              <a:path h="610235">
                <a:moveTo>
                  <a:pt x="0" y="0"/>
                </a:moveTo>
                <a:lnTo>
                  <a:pt x="0" y="6098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890384" y="3223260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0"/>
                </a:moveTo>
                <a:lnTo>
                  <a:pt x="0" y="644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98944" y="3867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798944" y="2371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015606" y="2324100"/>
            <a:ext cx="0" cy="657860"/>
          </a:xfrm>
          <a:custGeom>
            <a:avLst/>
            <a:gdLst/>
            <a:ahLst/>
            <a:cxnLst/>
            <a:rect l="l" t="t" r="r" b="b"/>
            <a:pathLst>
              <a:path h="657860">
                <a:moveTo>
                  <a:pt x="0" y="0"/>
                </a:moveTo>
                <a:lnTo>
                  <a:pt x="0" y="657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015606" y="3223260"/>
            <a:ext cx="0" cy="682625"/>
          </a:xfrm>
          <a:custGeom>
            <a:avLst/>
            <a:gdLst/>
            <a:ahLst/>
            <a:cxnLst/>
            <a:rect l="l" t="t" r="r" b="b"/>
            <a:pathLst>
              <a:path h="682625">
                <a:moveTo>
                  <a:pt x="0" y="0"/>
                </a:moveTo>
                <a:lnTo>
                  <a:pt x="0" y="682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24167" y="390728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924167" y="2322448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022972" y="2320798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0"/>
                </a:moveTo>
                <a:lnTo>
                  <a:pt x="0" y="660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7022972" y="3223260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0"/>
                </a:moveTo>
                <a:lnTo>
                  <a:pt x="0" y="685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167371" y="2247264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4">
                <a:moveTo>
                  <a:pt x="0" y="0"/>
                </a:moveTo>
                <a:lnTo>
                  <a:pt x="0" y="734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167371" y="3223260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075931" y="39726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075931" y="22472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254240" y="2194941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0"/>
                </a:moveTo>
                <a:lnTo>
                  <a:pt x="0" y="786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254240" y="3223260"/>
            <a:ext cx="0" cy="796290"/>
          </a:xfrm>
          <a:custGeom>
            <a:avLst/>
            <a:gdLst/>
            <a:ahLst/>
            <a:cxnLst/>
            <a:rect l="l" t="t" r="r" b="b"/>
            <a:pathLst>
              <a:path h="796289">
                <a:moveTo>
                  <a:pt x="0" y="0"/>
                </a:moveTo>
                <a:lnTo>
                  <a:pt x="0" y="7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162800" y="4019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162800" y="21949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498080" y="2860675"/>
            <a:ext cx="0" cy="1692275"/>
          </a:xfrm>
          <a:custGeom>
            <a:avLst/>
            <a:gdLst/>
            <a:ahLst/>
            <a:cxnLst/>
            <a:rect l="l" t="t" r="r" b="b"/>
            <a:pathLst>
              <a:path h="1692275">
                <a:moveTo>
                  <a:pt x="0" y="169227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498080" y="4552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7498080" y="4311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7498080" y="4069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498080" y="3827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498080" y="3585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498080" y="33441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498080" y="31023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498080" y="28606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 txBox="1"/>
          <p:nvPr/>
        </p:nvSpPr>
        <p:spPr>
          <a:xfrm>
            <a:off x="7668259" y="4493257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06" name="object 306"/>
          <p:cNvSpPr txBox="1"/>
          <p:nvPr/>
        </p:nvSpPr>
        <p:spPr>
          <a:xfrm>
            <a:off x="7668259" y="4251449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7" name="object 307"/>
          <p:cNvSpPr txBox="1"/>
          <p:nvPr/>
        </p:nvSpPr>
        <p:spPr>
          <a:xfrm>
            <a:off x="7668259" y="400976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08" name="object 308"/>
          <p:cNvSpPr txBox="1"/>
          <p:nvPr/>
        </p:nvSpPr>
        <p:spPr>
          <a:xfrm>
            <a:off x="7668259" y="376796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09" name="object 309"/>
          <p:cNvSpPr txBox="1"/>
          <p:nvPr/>
        </p:nvSpPr>
        <p:spPr>
          <a:xfrm>
            <a:off x="7668259" y="352615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0" name="object 310"/>
          <p:cNvSpPr txBox="1"/>
          <p:nvPr/>
        </p:nvSpPr>
        <p:spPr>
          <a:xfrm>
            <a:off x="7668259" y="328447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7668259" y="304266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2" name="object 312"/>
          <p:cNvSpPr txBox="1"/>
          <p:nvPr/>
        </p:nvSpPr>
        <p:spPr>
          <a:xfrm>
            <a:off x="7668259" y="280098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6859905" y="3102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859905" y="3102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873240" y="3102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873240" y="3102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998461" y="3097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998461" y="3097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005828" y="3097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005828" y="3097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150227" y="3092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150227" y="3092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37094" y="3090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37094" y="3090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 txBox="1"/>
          <p:nvPr/>
        </p:nvSpPr>
        <p:spPr>
          <a:xfrm>
            <a:off x="8338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23070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37802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8" name="object 328"/>
          <p:cNvSpPr txBox="1"/>
          <p:nvPr/>
        </p:nvSpPr>
        <p:spPr>
          <a:xfrm>
            <a:off x="525335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9" name="object 329"/>
          <p:cNvSpPr txBox="1"/>
          <p:nvPr/>
        </p:nvSpPr>
        <p:spPr>
          <a:xfrm>
            <a:off x="672655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594230" y="532303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0.3</a:t>
            </a:r>
            <a:endParaRPr sz="900">
              <a:latin typeface="Arial"/>
              <a:cs typeface="Arial"/>
            </a:endParaRPr>
          </a:p>
        </p:txBody>
      </p:sp>
      <p:sp>
        <p:nvSpPr>
          <p:cNvPr id="331" name="object 331"/>
          <p:cNvSpPr txBox="1"/>
          <p:nvPr/>
        </p:nvSpPr>
        <p:spPr>
          <a:xfrm>
            <a:off x="594230" y="476284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32" name="object 332"/>
          <p:cNvSpPr txBox="1"/>
          <p:nvPr/>
        </p:nvSpPr>
        <p:spPr>
          <a:xfrm>
            <a:off x="594230" y="420264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0.1</a:t>
            </a:r>
            <a:endParaRPr sz="900">
              <a:latin typeface="Arial"/>
              <a:cs typeface="Arial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594230" y="367579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34" name="object 334"/>
          <p:cNvSpPr txBox="1"/>
          <p:nvPr/>
        </p:nvSpPr>
        <p:spPr>
          <a:xfrm>
            <a:off x="594230" y="311560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0.1</a:t>
            </a:r>
            <a:endParaRPr sz="900">
              <a:latin typeface="Arial"/>
              <a:cs typeface="Arial"/>
            </a:endParaRPr>
          </a:p>
        </p:txBody>
      </p:sp>
      <p:sp>
        <p:nvSpPr>
          <p:cNvPr id="335" name="object 335"/>
          <p:cNvSpPr txBox="1"/>
          <p:nvPr/>
        </p:nvSpPr>
        <p:spPr>
          <a:xfrm>
            <a:off x="594230" y="25555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594230" y="199533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0.3</a:t>
            </a:r>
            <a:endParaRPr sz="900">
              <a:latin typeface="Arial"/>
              <a:cs typeface="Arial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GNAS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57414039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246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39" name="object 33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914400" y="4190238"/>
            <a:ext cx="1356360" cy="241935"/>
          </a:xfrm>
          <a:custGeom>
            <a:avLst/>
            <a:gdLst/>
            <a:ahLst/>
            <a:cxnLst/>
            <a:rect l="l" t="t" r="r" b="b"/>
            <a:pathLst>
              <a:path w="1356360" h="241935">
                <a:moveTo>
                  <a:pt x="0" y="241807"/>
                </a:moveTo>
                <a:lnTo>
                  <a:pt x="1356106" y="241807"/>
                </a:lnTo>
                <a:lnTo>
                  <a:pt x="1356106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 txBox="1"/>
          <p:nvPr/>
        </p:nvSpPr>
        <p:spPr>
          <a:xfrm>
            <a:off x="1369441" y="4257419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3589020" y="4190238"/>
            <a:ext cx="1471930" cy="241935"/>
          </a:xfrm>
          <a:custGeom>
            <a:avLst/>
            <a:gdLst/>
            <a:ahLst/>
            <a:cxnLst/>
            <a:rect l="l" t="t" r="r" b="b"/>
            <a:pathLst>
              <a:path w="1471929" h="241935">
                <a:moveTo>
                  <a:pt x="0" y="241807"/>
                </a:moveTo>
                <a:lnTo>
                  <a:pt x="1471676" y="241807"/>
                </a:lnTo>
                <a:lnTo>
                  <a:pt x="1471676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 txBox="1"/>
          <p:nvPr/>
        </p:nvSpPr>
        <p:spPr>
          <a:xfrm>
            <a:off x="4159630" y="4257419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914400" y="4432046"/>
            <a:ext cx="2673350" cy="241935"/>
          </a:xfrm>
          <a:custGeom>
            <a:avLst/>
            <a:gdLst/>
            <a:ahLst/>
            <a:cxnLst/>
            <a:rect l="l" t="t" r="r" b="b"/>
            <a:pathLst>
              <a:path w="2673350" h="241935">
                <a:moveTo>
                  <a:pt x="0" y="241807"/>
                </a:moveTo>
                <a:lnTo>
                  <a:pt x="2673096" y="241807"/>
                </a:lnTo>
                <a:lnTo>
                  <a:pt x="2673096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 txBox="1"/>
          <p:nvPr/>
        </p:nvSpPr>
        <p:spPr>
          <a:xfrm>
            <a:off x="894664" y="4501767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3898391" y="3948429"/>
            <a:ext cx="62230" cy="241935"/>
          </a:xfrm>
          <a:custGeom>
            <a:avLst/>
            <a:gdLst/>
            <a:ahLst/>
            <a:cxnLst/>
            <a:rect l="l" t="t" r="r" b="b"/>
            <a:pathLst>
              <a:path w="62229" h="241935">
                <a:moveTo>
                  <a:pt x="0" y="241808"/>
                </a:moveTo>
                <a:lnTo>
                  <a:pt x="61849" y="241808"/>
                </a:lnTo>
                <a:lnTo>
                  <a:pt x="61849" y="0"/>
                </a:lnTo>
                <a:lnTo>
                  <a:pt x="0" y="0"/>
                </a:lnTo>
                <a:lnTo>
                  <a:pt x="0" y="2418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 txBox="1"/>
          <p:nvPr/>
        </p:nvSpPr>
        <p:spPr>
          <a:xfrm>
            <a:off x="3901770" y="4017008"/>
            <a:ext cx="2800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2812669" y="3948429"/>
            <a:ext cx="1102360" cy="241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</a:t>
            </a:r>
            <a:endParaRPr sz="600">
              <a:latin typeface="Arial"/>
              <a:cs typeface="Arial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2812669" y="3948429"/>
            <a:ext cx="1085850" cy="241935"/>
          </a:xfrm>
          <a:custGeom>
            <a:avLst/>
            <a:gdLst/>
            <a:ahLst/>
            <a:cxnLst/>
            <a:rect l="l" t="t" r="r" b="b"/>
            <a:pathLst>
              <a:path w="1085850" h="241935">
                <a:moveTo>
                  <a:pt x="0" y="241808"/>
                </a:moveTo>
                <a:lnTo>
                  <a:pt x="1085722" y="241808"/>
                </a:lnTo>
                <a:lnTo>
                  <a:pt x="1085722" y="0"/>
                </a:lnTo>
                <a:lnTo>
                  <a:pt x="0" y="0"/>
                </a:lnTo>
                <a:lnTo>
                  <a:pt x="0" y="2418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 txBox="1"/>
          <p:nvPr/>
        </p:nvSpPr>
        <p:spPr>
          <a:xfrm>
            <a:off x="3103498" y="4017008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2811145" y="3706748"/>
            <a:ext cx="1085850" cy="241935"/>
          </a:xfrm>
          <a:custGeom>
            <a:avLst/>
            <a:gdLst/>
            <a:ahLst/>
            <a:cxnLst/>
            <a:rect l="l" t="t" r="r" b="b"/>
            <a:pathLst>
              <a:path w="1085850" h="241935">
                <a:moveTo>
                  <a:pt x="0" y="241807"/>
                </a:moveTo>
                <a:lnTo>
                  <a:pt x="1085722" y="241807"/>
                </a:lnTo>
                <a:lnTo>
                  <a:pt x="1085722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 txBox="1"/>
          <p:nvPr/>
        </p:nvSpPr>
        <p:spPr>
          <a:xfrm>
            <a:off x="2963798" y="378294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2271902" y="3706748"/>
            <a:ext cx="539750" cy="241935"/>
          </a:xfrm>
          <a:custGeom>
            <a:avLst/>
            <a:gdLst/>
            <a:ahLst/>
            <a:cxnLst/>
            <a:rect l="l" t="t" r="r" b="b"/>
            <a:pathLst>
              <a:path w="539750" h="241935">
                <a:moveTo>
                  <a:pt x="0" y="241807"/>
                </a:moveTo>
                <a:lnTo>
                  <a:pt x="539242" y="241807"/>
                </a:lnTo>
                <a:lnTo>
                  <a:pt x="539242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 txBox="1"/>
          <p:nvPr/>
        </p:nvSpPr>
        <p:spPr>
          <a:xfrm>
            <a:off x="2420873" y="378294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5062092" y="3706748"/>
            <a:ext cx="355600" cy="241935"/>
          </a:xfrm>
          <a:custGeom>
            <a:avLst/>
            <a:gdLst/>
            <a:ahLst/>
            <a:cxnLst/>
            <a:rect l="l" t="t" r="r" b="b"/>
            <a:pathLst>
              <a:path w="355600" h="241935">
                <a:moveTo>
                  <a:pt x="0" y="241807"/>
                </a:moveTo>
                <a:lnTo>
                  <a:pt x="355091" y="241807"/>
                </a:lnTo>
                <a:lnTo>
                  <a:pt x="355091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 txBox="1"/>
          <p:nvPr/>
        </p:nvSpPr>
        <p:spPr>
          <a:xfrm>
            <a:off x="5118989" y="378294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2271902" y="3223260"/>
            <a:ext cx="1688464" cy="241935"/>
          </a:xfrm>
          <a:custGeom>
            <a:avLst/>
            <a:gdLst/>
            <a:ahLst/>
            <a:cxnLst/>
            <a:rect l="l" t="t" r="r" b="b"/>
            <a:pathLst>
              <a:path w="1688464" h="241935">
                <a:moveTo>
                  <a:pt x="0" y="241807"/>
                </a:moveTo>
                <a:lnTo>
                  <a:pt x="1688211" y="241807"/>
                </a:lnTo>
                <a:lnTo>
                  <a:pt x="1688211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 txBox="1"/>
          <p:nvPr/>
        </p:nvSpPr>
        <p:spPr>
          <a:xfrm>
            <a:off x="3021964" y="329272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5062092" y="3223260"/>
            <a:ext cx="355600" cy="241935"/>
          </a:xfrm>
          <a:custGeom>
            <a:avLst/>
            <a:gdLst/>
            <a:ahLst/>
            <a:cxnLst/>
            <a:rect l="l" t="t" r="r" b="b"/>
            <a:pathLst>
              <a:path w="355600" h="241935">
                <a:moveTo>
                  <a:pt x="0" y="241807"/>
                </a:moveTo>
                <a:lnTo>
                  <a:pt x="355091" y="241807"/>
                </a:lnTo>
                <a:lnTo>
                  <a:pt x="355091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 txBox="1"/>
          <p:nvPr/>
        </p:nvSpPr>
        <p:spPr>
          <a:xfrm>
            <a:off x="5145532" y="329272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61" name="object 361"/>
          <p:cNvSpPr/>
          <p:nvPr/>
        </p:nvSpPr>
        <p:spPr>
          <a:xfrm>
            <a:off x="2271902" y="3464940"/>
            <a:ext cx="1688464" cy="241935"/>
          </a:xfrm>
          <a:custGeom>
            <a:avLst/>
            <a:gdLst/>
            <a:ahLst/>
            <a:cxnLst/>
            <a:rect l="l" t="t" r="r" b="b"/>
            <a:pathLst>
              <a:path w="1688464" h="241935">
                <a:moveTo>
                  <a:pt x="0" y="241807"/>
                </a:moveTo>
                <a:lnTo>
                  <a:pt x="1688211" y="241807"/>
                </a:lnTo>
                <a:lnTo>
                  <a:pt x="1688211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 txBox="1"/>
          <p:nvPr/>
        </p:nvSpPr>
        <p:spPr>
          <a:xfrm>
            <a:off x="2939414" y="353745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63" name="object 363"/>
          <p:cNvSpPr/>
          <p:nvPr/>
        </p:nvSpPr>
        <p:spPr>
          <a:xfrm>
            <a:off x="5062092" y="3464940"/>
            <a:ext cx="355600" cy="241935"/>
          </a:xfrm>
          <a:custGeom>
            <a:avLst/>
            <a:gdLst/>
            <a:ahLst/>
            <a:cxnLst/>
            <a:rect l="l" t="t" r="r" b="b"/>
            <a:pathLst>
              <a:path w="355600" h="241935">
                <a:moveTo>
                  <a:pt x="0" y="241807"/>
                </a:moveTo>
                <a:lnTo>
                  <a:pt x="355091" y="241807"/>
                </a:lnTo>
                <a:lnTo>
                  <a:pt x="355091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 txBox="1"/>
          <p:nvPr/>
        </p:nvSpPr>
        <p:spPr>
          <a:xfrm>
            <a:off x="5062982" y="3537456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3961638" y="2981451"/>
            <a:ext cx="1457325" cy="241935"/>
          </a:xfrm>
          <a:custGeom>
            <a:avLst/>
            <a:gdLst/>
            <a:ahLst/>
            <a:cxnLst/>
            <a:rect l="l" t="t" r="r" b="b"/>
            <a:pathLst>
              <a:path w="1457325" h="241935">
                <a:moveTo>
                  <a:pt x="0" y="241807"/>
                </a:moveTo>
                <a:lnTo>
                  <a:pt x="1457071" y="241807"/>
                </a:lnTo>
                <a:lnTo>
                  <a:pt x="1457071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 txBox="1"/>
          <p:nvPr/>
        </p:nvSpPr>
        <p:spPr>
          <a:xfrm>
            <a:off x="5418709" y="2981451"/>
            <a:ext cx="2079625" cy="2419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5418709" y="2981451"/>
            <a:ext cx="2079625" cy="241935"/>
          </a:xfrm>
          <a:custGeom>
            <a:avLst/>
            <a:gdLst/>
            <a:ahLst/>
            <a:cxnLst/>
            <a:rect l="l" t="t" r="r" b="b"/>
            <a:pathLst>
              <a:path w="2079625" h="241935">
                <a:moveTo>
                  <a:pt x="0" y="241808"/>
                </a:moveTo>
                <a:lnTo>
                  <a:pt x="2079370" y="241808"/>
                </a:lnTo>
                <a:lnTo>
                  <a:pt x="2079370" y="0"/>
                </a:lnTo>
                <a:lnTo>
                  <a:pt x="0" y="0"/>
                </a:lnTo>
                <a:lnTo>
                  <a:pt x="0" y="2418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 txBox="1"/>
          <p:nvPr/>
        </p:nvSpPr>
        <p:spPr>
          <a:xfrm>
            <a:off x="7146290" y="305777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69" name="object 369"/>
          <p:cNvSpPr/>
          <p:nvPr/>
        </p:nvSpPr>
        <p:spPr>
          <a:xfrm>
            <a:off x="3899789" y="2739644"/>
            <a:ext cx="60960" cy="241935"/>
          </a:xfrm>
          <a:custGeom>
            <a:avLst/>
            <a:gdLst/>
            <a:ahLst/>
            <a:cxnLst/>
            <a:rect l="l" t="t" r="r" b="b"/>
            <a:pathLst>
              <a:path w="60960" h="241935">
                <a:moveTo>
                  <a:pt x="0" y="241808"/>
                </a:moveTo>
                <a:lnTo>
                  <a:pt x="60451" y="241808"/>
                </a:lnTo>
                <a:lnTo>
                  <a:pt x="60451" y="0"/>
                </a:lnTo>
                <a:lnTo>
                  <a:pt x="0" y="0"/>
                </a:lnTo>
                <a:lnTo>
                  <a:pt x="0" y="2418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 txBox="1"/>
          <p:nvPr/>
        </p:nvSpPr>
        <p:spPr>
          <a:xfrm>
            <a:off x="3809365" y="281584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72" name="object 37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71" name="object 37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92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92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2402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2402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09166" y="4552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09166" y="4552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69111" y="4417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69111" y="4417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73936" y="4407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73936" y="4407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97939" y="4353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97939" y="4353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19250" y="3665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19250" y="3665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99082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99082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32610" y="326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32610" y="326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80616" y="3178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80616" y="3178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95804" y="29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995804" y="29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12569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12569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91689" y="2859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91689" y="2859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98801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98801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13279" y="2831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13279" y="2831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30044" y="2811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30044" y="2811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78050" y="2754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78050" y="2754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04339" y="2724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04339" y="2724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228342" y="2699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228342" y="2699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300351" y="2632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300351" y="2632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309876" y="2624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309876" y="2624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329052" y="2608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329052" y="2608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333879" y="2605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333879" y="2605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341117" y="259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341117" y="259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410586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410586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427351" y="2543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427351" y="2543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446527" y="253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446527" y="253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482595" y="2517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482595" y="2517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590419" y="2488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590419" y="2488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597657" y="2487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597657" y="2487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619248" y="248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619248" y="248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775076" y="2501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775076" y="2501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791967" y="2507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791967" y="2507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976626" y="2606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976626" y="2606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036570" y="265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036570" y="265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094101" y="2709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094101" y="2709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118104" y="2733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118104" y="2733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134867" y="2751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134867" y="2751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233166" y="2869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233166" y="2869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43528" y="302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43528" y="302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357879" y="3048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357879" y="3048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379470" y="3082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379470" y="3082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398646" y="3113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398646" y="3113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408171" y="3129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408171" y="3129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468242" y="32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468242" y="32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480180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480180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489705" y="32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489705" y="32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535298" y="37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535298" y="37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75119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75119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767963" y="3939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767963" y="3939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827907" y="3987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827907" y="3987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851909" y="403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851909" y="403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873500" y="4202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873500" y="4202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962146" y="461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962146" y="461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11573" y="465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11573" y="465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42815" y="4672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42815" y="4672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57166" y="4695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57166" y="4695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76344" y="470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76344" y="470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81170" y="4722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81170" y="4722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300346" y="47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300346" y="47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07459" y="4758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307459" y="4758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336288" y="477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336288" y="477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353052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353052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381880" y="4845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381880" y="4845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463415" y="4861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463415" y="4861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518533" y="4827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518533" y="4827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681601" y="4820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681601" y="4820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693665" y="4814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693665" y="4814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703190" y="4803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703190" y="4803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719954" y="4790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719954" y="4790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739132" y="477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739132" y="477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756022" y="4751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756022" y="4751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787138" y="473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787138" y="473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803902" y="473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803902" y="473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808728" y="472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808728" y="472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813553" y="465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813553" y="465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883022" y="4636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883022" y="4636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899914" y="4599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899914" y="4599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931028" y="455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931028" y="455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969383" y="4367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969383" y="4367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106034" y="4133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106034" y="4133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139690" y="4016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39690" y="4016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92395" y="399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92395" y="399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209159" y="380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209159" y="380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66816" y="3702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266816" y="3702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273928" y="3598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273928" y="3598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362702" y="3583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362702" y="3583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377053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377053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427471" y="35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427471" y="35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559297" y="3540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559297" y="3540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676900" y="3536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676900" y="3536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847079" y="3535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847079" y="3535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880734" y="3533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880734" y="3533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921502" y="3528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921502" y="3528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990971" y="3528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990971" y="3528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017386" y="3530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017386" y="3530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041390" y="3581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041390" y="3581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046089" y="3589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46089" y="3589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065392" y="3641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065392" y="3641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132448" y="3649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132448" y="3649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44514" y="3662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144514" y="3662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192392" y="367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192392" y="367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98640" y="3682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98640" y="3682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417817" y="36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417817" y="36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518529" y="3703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518529" y="3703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530593" y="3718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30593" y="3718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552183" y="3749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552183" y="3749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568947" y="3765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568947" y="3765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580885" y="3879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580885" y="3879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597777" y="3899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597777" y="3899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609715" y="3921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609715" y="3921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628892" y="3994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628892" y="3994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667245" y="402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667245" y="402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686422" y="4086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686422" y="4086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808723" y="4117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808723" y="4117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827901" y="4152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827901" y="4152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849491" y="416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849491" y="416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916673" y="4230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916673" y="4230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943090" y="42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943090" y="42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998207" y="4277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998207" y="4277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024623" y="42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024623" y="42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053326" y="430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053326" y="430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060565" y="4321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060565" y="4321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118095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118095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139685" y="4383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139685" y="4383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156450" y="3355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156450" y="3355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168515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168515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180453" y="4246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180453" y="4246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192391" y="3939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192391" y="3939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02043" y="4222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202043" y="4222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242809" y="4142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242809" y="4142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273302" y="5486400"/>
            <a:ext cx="5995670" cy="0"/>
          </a:xfrm>
          <a:custGeom>
            <a:avLst/>
            <a:gdLst/>
            <a:ahLst/>
            <a:cxnLst/>
            <a:rect l="l" t="t" r="r" b="b"/>
            <a:pathLst>
              <a:path w="5995670">
                <a:moveTo>
                  <a:pt x="0" y="0"/>
                </a:moveTo>
                <a:lnTo>
                  <a:pt x="599528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2733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4724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6714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8705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0695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26859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914400" y="2105151"/>
            <a:ext cx="0" cy="3137535"/>
          </a:xfrm>
          <a:custGeom>
            <a:avLst/>
            <a:gdLst/>
            <a:ahLst/>
            <a:cxnLst/>
            <a:rect l="l" t="t" r="r" b="b"/>
            <a:pathLst>
              <a:path h="3137535">
                <a:moveTo>
                  <a:pt x="0" y="0"/>
                </a:moveTo>
                <a:lnTo>
                  <a:pt x="0" y="31375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822960" y="52426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822960" y="44583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822960" y="3674173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9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822960" y="28895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822960" y="2105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149730" y="4695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153477" y="4704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195197" y="4592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199070" y="4601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211961" y="4555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211961" y="4563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15834" y="45636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272032" y="4420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272032" y="4423790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843" y="0"/>
                </a:lnTo>
              </a:path>
            </a:pathLst>
          </a:custGeom>
          <a:ln w="201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275778" y="4429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276730" y="4409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280604" y="4418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300733" y="4356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300733" y="43648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304607" y="4364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622044" y="36681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622044" y="3676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625917" y="36767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802002" y="3323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802002" y="33318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805749" y="333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835530" y="32635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835530" y="32720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839277" y="32720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883536" y="31809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883536" y="3189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887283" y="31895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998598" y="2997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002472" y="3006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015363" y="2972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019236" y="2981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094483" y="2862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098357" y="28712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101723" y="2853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105469" y="2861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116073" y="2834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119947" y="2843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132838" y="2813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136711" y="2822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180844" y="2756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180844" y="2765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184717" y="2765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207260" y="27278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207260" y="27363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211006" y="2736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231263" y="2702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231263" y="27111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235009" y="2711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303145" y="2635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303145" y="2643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307018" y="2643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312797" y="2627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312797" y="2627883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321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316543" y="26356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331973" y="2611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335720" y="26202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336673" y="2607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336673" y="2616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340546" y="2616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343911" y="26024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343911" y="26109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347785" y="2611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413507" y="2556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413507" y="255993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9" y="0"/>
                </a:lnTo>
              </a:path>
            </a:pathLst>
          </a:custGeom>
          <a:ln w="1892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417254" y="25647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430272" y="2546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434018" y="2555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449448" y="2536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449448" y="2545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453195" y="2545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485389" y="2520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485389" y="2529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489263" y="25292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593339" y="2491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593339" y="2498153"/>
            <a:ext cx="46355" cy="0"/>
          </a:xfrm>
          <a:custGeom>
            <a:avLst/>
            <a:gdLst/>
            <a:ahLst/>
            <a:cxnLst/>
            <a:rect l="l" t="t" r="r" b="b"/>
            <a:pathLst>
              <a:path w="46355">
                <a:moveTo>
                  <a:pt x="0" y="0"/>
                </a:moveTo>
                <a:lnTo>
                  <a:pt x="45974" y="0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97086" y="2499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600579" y="2490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604325" y="24987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22169" y="2488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625915" y="24966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777998" y="2504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777998" y="2515933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8" y="0"/>
                </a:lnTo>
              </a:path>
            </a:pathLst>
          </a:custGeom>
          <a:ln w="147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81744" y="2513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94761" y="2509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798635" y="2518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979420" y="2609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979420" y="2617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83293" y="2617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039364" y="2657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039364" y="2666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043237" y="2666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096895" y="27119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096895" y="27204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100768" y="27205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120898" y="2736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120898" y="2745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124771" y="27451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37661" y="2754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137661" y="2763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141535" y="2763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236086" y="28723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239833" y="2880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346322" y="30285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350196" y="30371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360673" y="3050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364547" y="3059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382264" y="30850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382264" y="3093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386137" y="3093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401440" y="31161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401440" y="31248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405314" y="31247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411092" y="3132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411092" y="31407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414839" y="31406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471036" y="3235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471036" y="3244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474910" y="32440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482975" y="3256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482975" y="3265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486848" y="3265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492627" y="32743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492627" y="32829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496373" y="32828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538220" y="3786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538220" y="3795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541966" y="3795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753992" y="3820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753992" y="38294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757866" y="3829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770757" y="3942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770757" y="39507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774630" y="3950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830701" y="3990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830701" y="39987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834574" y="3998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854703" y="4033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854703" y="4041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858577" y="40417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876294" y="4205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876294" y="42136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880167" y="42136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965066" y="4617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968813" y="4625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126801" y="3069399"/>
            <a:ext cx="2173224" cy="222846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972303" y="4370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976050" y="4379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401561" y="36854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401561" y="3693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405308" y="36939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420739" y="3697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420739" y="3705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424485" y="3706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521450" y="3706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521450" y="37148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525196" y="3714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533388" y="3720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533388" y="37294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537261" y="3729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554978" y="37518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554978" y="37604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558851" y="3760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571742" y="3768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571742" y="3776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575615" y="3776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583806" y="3882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583806" y="38912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587553" y="3891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600570" y="3902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600570" y="3910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604444" y="3910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612508" y="3924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612508" y="3933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616382" y="3933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631813" y="3997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631813" y="4005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635559" y="40056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670167" y="4026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670167" y="4035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673913" y="4035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689343" y="4089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689343" y="40984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693090" y="4098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811644" y="4120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811644" y="41294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815391" y="4129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830821" y="4154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830821" y="4163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834568" y="4163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852411" y="4163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852411" y="4172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856158" y="4172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919468" y="42331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919468" y="4241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923341" y="42417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945883" y="4259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945883" y="4268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949757" y="4268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001002" y="4280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001002" y="42886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004875" y="42887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027418" y="4294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031291" y="4303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056246" y="4309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059993" y="4318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063358" y="4324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067232" y="4333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121017" y="4336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124763" y="4344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142606" y="4386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146353" y="43952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159370" y="3358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159370" y="33674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163117" y="3367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171308" y="4323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175182" y="4331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183373" y="4249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183373" y="4257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187120" y="4257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195311" y="3941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195311" y="39504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199058" y="39503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204836" y="4225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204836" y="4234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208710" y="4234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245604" y="4145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245604" y="4154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249477" y="4154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158239" y="4053713"/>
            <a:ext cx="0" cy="521970"/>
          </a:xfrm>
          <a:custGeom>
            <a:avLst/>
            <a:gdLst/>
            <a:ahLst/>
            <a:cxnLst/>
            <a:rect l="l" t="t" r="r" b="b"/>
            <a:pathLst>
              <a:path h="521970">
                <a:moveTo>
                  <a:pt x="0" y="0"/>
                </a:moveTo>
                <a:lnTo>
                  <a:pt x="0" y="5218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158239" y="4872482"/>
            <a:ext cx="0" cy="481965"/>
          </a:xfrm>
          <a:custGeom>
            <a:avLst/>
            <a:gdLst/>
            <a:ahLst/>
            <a:cxnLst/>
            <a:rect l="l" t="t" r="r" b="b"/>
            <a:pathLst>
              <a:path h="481964">
                <a:moveTo>
                  <a:pt x="0" y="0"/>
                </a:moveTo>
                <a:lnTo>
                  <a:pt x="0" y="481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066800" y="40537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203833" y="3973703"/>
            <a:ext cx="0" cy="601980"/>
          </a:xfrm>
          <a:custGeom>
            <a:avLst/>
            <a:gdLst/>
            <a:ahLst/>
            <a:cxnLst/>
            <a:rect l="l" t="t" r="r" b="b"/>
            <a:pathLst>
              <a:path h="601979">
                <a:moveTo>
                  <a:pt x="0" y="0"/>
                </a:moveTo>
                <a:lnTo>
                  <a:pt x="0" y="6018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203833" y="4872482"/>
            <a:ext cx="0" cy="356870"/>
          </a:xfrm>
          <a:custGeom>
            <a:avLst/>
            <a:gdLst/>
            <a:ahLst/>
            <a:cxnLst/>
            <a:rect l="l" t="t" r="r" b="b"/>
            <a:pathLst>
              <a:path h="356870">
                <a:moveTo>
                  <a:pt x="0" y="0"/>
                </a:moveTo>
                <a:lnTo>
                  <a:pt x="0" y="3566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112392" y="5229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112392" y="39737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220597" y="3943984"/>
            <a:ext cx="0" cy="631825"/>
          </a:xfrm>
          <a:custGeom>
            <a:avLst/>
            <a:gdLst/>
            <a:ahLst/>
            <a:cxnLst/>
            <a:rect l="l" t="t" r="r" b="b"/>
            <a:pathLst>
              <a:path h="631825">
                <a:moveTo>
                  <a:pt x="0" y="0"/>
                </a:moveTo>
                <a:lnTo>
                  <a:pt x="0" y="631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1220597" y="4872482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7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1129157" y="5183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129157" y="3943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1280541" y="3837051"/>
            <a:ext cx="0" cy="738505"/>
          </a:xfrm>
          <a:custGeom>
            <a:avLst/>
            <a:gdLst/>
            <a:ahLst/>
            <a:cxnLst/>
            <a:rect l="l" t="t" r="r" b="b"/>
            <a:pathLst>
              <a:path h="738504">
                <a:moveTo>
                  <a:pt x="0" y="0"/>
                </a:moveTo>
                <a:lnTo>
                  <a:pt x="0" y="738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280541" y="4872482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189100" y="5014912"/>
            <a:ext cx="187960" cy="0"/>
          </a:xfrm>
          <a:custGeom>
            <a:avLst/>
            <a:gdLst/>
            <a:ahLst/>
            <a:cxnLst/>
            <a:rect l="l" t="t" r="r" b="b"/>
            <a:pathLst>
              <a:path w="187959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223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189100" y="3832733"/>
            <a:ext cx="187960" cy="0"/>
          </a:xfrm>
          <a:custGeom>
            <a:avLst/>
            <a:gdLst/>
            <a:ahLst/>
            <a:cxnLst/>
            <a:rect l="l" t="t" r="r" b="b"/>
            <a:pathLst>
              <a:path w="187959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1816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285366" y="3828415"/>
            <a:ext cx="0" cy="747395"/>
          </a:xfrm>
          <a:custGeom>
            <a:avLst/>
            <a:gdLst/>
            <a:ahLst/>
            <a:cxnLst/>
            <a:rect l="l" t="t" r="r" b="b"/>
            <a:pathLst>
              <a:path h="747395">
                <a:moveTo>
                  <a:pt x="0" y="0"/>
                </a:moveTo>
                <a:lnTo>
                  <a:pt x="0" y="7471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285366" y="4872482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309369" y="3785108"/>
            <a:ext cx="0" cy="790575"/>
          </a:xfrm>
          <a:custGeom>
            <a:avLst/>
            <a:gdLst/>
            <a:ahLst/>
            <a:cxnLst/>
            <a:rect l="l" t="t" r="r" b="b"/>
            <a:pathLst>
              <a:path h="790575">
                <a:moveTo>
                  <a:pt x="0" y="0"/>
                </a:moveTo>
                <a:lnTo>
                  <a:pt x="0" y="7904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309369" y="4872482"/>
            <a:ext cx="0" cy="72390"/>
          </a:xfrm>
          <a:custGeom>
            <a:avLst/>
            <a:gdLst/>
            <a:ahLst/>
            <a:cxnLst/>
            <a:rect l="l" t="t" r="r" b="b"/>
            <a:pathLst>
              <a:path h="72389">
                <a:moveTo>
                  <a:pt x="0" y="0"/>
                </a:moveTo>
                <a:lnTo>
                  <a:pt x="0" y="72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217930" y="4944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217930" y="3785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630679" y="3192398"/>
            <a:ext cx="0" cy="969010"/>
          </a:xfrm>
          <a:custGeom>
            <a:avLst/>
            <a:gdLst/>
            <a:ahLst/>
            <a:cxnLst/>
            <a:rect l="l" t="t" r="r" b="b"/>
            <a:pathLst>
              <a:path h="969010">
                <a:moveTo>
                  <a:pt x="0" y="9686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539239" y="4161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539239" y="31923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810511" y="3090545"/>
            <a:ext cx="0" cy="708025"/>
          </a:xfrm>
          <a:custGeom>
            <a:avLst/>
            <a:gdLst/>
            <a:ahLst/>
            <a:cxnLst/>
            <a:rect l="l" t="t" r="r" b="b"/>
            <a:pathLst>
              <a:path h="708025">
                <a:moveTo>
                  <a:pt x="0" y="0"/>
                </a:moveTo>
                <a:lnTo>
                  <a:pt x="0" y="707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719072" y="3798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844039" y="3090545"/>
            <a:ext cx="0" cy="647065"/>
          </a:xfrm>
          <a:custGeom>
            <a:avLst/>
            <a:gdLst/>
            <a:ahLst/>
            <a:cxnLst/>
            <a:rect l="l" t="t" r="r" b="b"/>
            <a:pathLst>
              <a:path h="647064">
                <a:moveTo>
                  <a:pt x="0" y="0"/>
                </a:moveTo>
                <a:lnTo>
                  <a:pt x="0" y="6466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752600" y="3737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752600" y="2806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892045" y="2725039"/>
            <a:ext cx="0" cy="68580"/>
          </a:xfrm>
          <a:custGeom>
            <a:avLst/>
            <a:gdLst/>
            <a:ahLst/>
            <a:cxnLst/>
            <a:rect l="l" t="t" r="r" b="b"/>
            <a:pathLst>
              <a:path h="68580">
                <a:moveTo>
                  <a:pt x="0" y="0"/>
                </a:moveTo>
                <a:lnTo>
                  <a:pt x="0" y="68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892045" y="3090545"/>
            <a:ext cx="0" cy="563880"/>
          </a:xfrm>
          <a:custGeom>
            <a:avLst/>
            <a:gdLst/>
            <a:ahLst/>
            <a:cxnLst/>
            <a:rect l="l" t="t" r="r" b="b"/>
            <a:pathLst>
              <a:path h="563879">
                <a:moveTo>
                  <a:pt x="0" y="0"/>
                </a:moveTo>
                <a:lnTo>
                  <a:pt x="0" y="563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800605" y="36539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800605" y="2725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007235" y="2540761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2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007235" y="3090545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915795" y="34715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915795" y="2540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023998" y="2515616"/>
            <a:ext cx="0" cy="278130"/>
          </a:xfrm>
          <a:custGeom>
            <a:avLst/>
            <a:gdLst/>
            <a:ahLst/>
            <a:cxnLst/>
            <a:rect l="l" t="t" r="r" b="b"/>
            <a:pathLst>
              <a:path h="278130">
                <a:moveTo>
                  <a:pt x="0" y="0"/>
                </a:moveTo>
                <a:lnTo>
                  <a:pt x="0" y="278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023998" y="3090545"/>
            <a:ext cx="0" cy="356870"/>
          </a:xfrm>
          <a:custGeom>
            <a:avLst/>
            <a:gdLst/>
            <a:ahLst/>
            <a:cxnLst/>
            <a:rect l="l" t="t" r="r" b="b"/>
            <a:pathLst>
              <a:path h="356870">
                <a:moveTo>
                  <a:pt x="0" y="0"/>
                </a:moveTo>
                <a:lnTo>
                  <a:pt x="0" y="356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932558" y="3447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932558" y="25156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103120" y="2403982"/>
            <a:ext cx="0" cy="389890"/>
          </a:xfrm>
          <a:custGeom>
            <a:avLst/>
            <a:gdLst/>
            <a:ahLst/>
            <a:cxnLst/>
            <a:rect l="l" t="t" r="r" b="b"/>
            <a:pathLst>
              <a:path h="389889">
                <a:moveTo>
                  <a:pt x="0" y="0"/>
                </a:moveTo>
                <a:lnTo>
                  <a:pt x="0" y="389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103120" y="3090545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8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011679" y="333394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8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011679" y="239922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90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110232" y="2394457"/>
            <a:ext cx="0" cy="399415"/>
          </a:xfrm>
          <a:custGeom>
            <a:avLst/>
            <a:gdLst/>
            <a:ahLst/>
            <a:cxnLst/>
            <a:rect l="l" t="t" r="r" b="b"/>
            <a:pathLst>
              <a:path h="399414">
                <a:moveTo>
                  <a:pt x="0" y="0"/>
                </a:moveTo>
                <a:lnTo>
                  <a:pt x="0" y="399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110232" y="3090545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7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124710" y="2375661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7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124710" y="3090545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5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033270" y="33111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033270" y="2375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141473" y="2354452"/>
            <a:ext cx="0" cy="439420"/>
          </a:xfrm>
          <a:custGeom>
            <a:avLst/>
            <a:gdLst/>
            <a:ahLst/>
            <a:cxnLst/>
            <a:rect l="l" t="t" r="r" b="b"/>
            <a:pathLst>
              <a:path h="439419">
                <a:moveTo>
                  <a:pt x="0" y="0"/>
                </a:moveTo>
                <a:lnTo>
                  <a:pt x="0" y="439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141473" y="3090545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050033" y="3290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050033" y="23544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189479" y="2297176"/>
            <a:ext cx="0" cy="496570"/>
          </a:xfrm>
          <a:custGeom>
            <a:avLst/>
            <a:gdLst/>
            <a:ahLst/>
            <a:cxnLst/>
            <a:rect l="l" t="t" r="r" b="b"/>
            <a:pathLst>
              <a:path h="496569">
                <a:moveTo>
                  <a:pt x="0" y="0"/>
                </a:moveTo>
                <a:lnTo>
                  <a:pt x="0" y="496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189479" y="3090545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098039" y="32339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098039" y="2297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215769" y="2267966"/>
            <a:ext cx="0" cy="525780"/>
          </a:xfrm>
          <a:custGeom>
            <a:avLst/>
            <a:gdLst/>
            <a:ahLst/>
            <a:cxnLst/>
            <a:rect l="l" t="t" r="r" b="b"/>
            <a:pathLst>
              <a:path h="525780">
                <a:moveTo>
                  <a:pt x="0" y="0"/>
                </a:moveTo>
                <a:lnTo>
                  <a:pt x="0" y="525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215769" y="3090545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124329" y="32048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124329" y="2267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239772" y="2242820"/>
            <a:ext cx="0" cy="551180"/>
          </a:xfrm>
          <a:custGeom>
            <a:avLst/>
            <a:gdLst/>
            <a:ahLst/>
            <a:cxnLst/>
            <a:rect l="l" t="t" r="r" b="b"/>
            <a:pathLst>
              <a:path h="551180">
                <a:moveTo>
                  <a:pt x="0" y="0"/>
                </a:moveTo>
                <a:lnTo>
                  <a:pt x="0" y="550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239772" y="3090545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148332" y="3179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148332" y="2242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311780" y="2176779"/>
            <a:ext cx="0" cy="617220"/>
          </a:xfrm>
          <a:custGeom>
            <a:avLst/>
            <a:gdLst/>
            <a:ahLst/>
            <a:cxnLst/>
            <a:rect l="l" t="t" r="r" b="b"/>
            <a:pathLst>
              <a:path h="617219">
                <a:moveTo>
                  <a:pt x="0" y="0"/>
                </a:moveTo>
                <a:lnTo>
                  <a:pt x="0" y="616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311780" y="3090545"/>
            <a:ext cx="0" cy="20320"/>
          </a:xfrm>
          <a:custGeom>
            <a:avLst/>
            <a:gdLst/>
            <a:ahLst/>
            <a:cxnLst/>
            <a:rect l="l" t="t" r="r" b="b"/>
            <a:pathLst>
              <a:path h="20319">
                <a:moveTo>
                  <a:pt x="0" y="0"/>
                </a:moveTo>
                <a:lnTo>
                  <a:pt x="0" y="20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220341" y="3110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220341" y="2176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321305" y="2169032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5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321305" y="3090545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1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229866" y="31023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229866" y="21690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340482" y="2154301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4">
                <a:moveTo>
                  <a:pt x="0" y="0"/>
                </a:moveTo>
                <a:lnTo>
                  <a:pt x="0" y="639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249042" y="3084131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249042" y="2152523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130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345308" y="2150745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5">
                <a:moveTo>
                  <a:pt x="0" y="0"/>
                </a:moveTo>
                <a:lnTo>
                  <a:pt x="0" y="6428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352548" y="2145538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0"/>
                </a:moveTo>
                <a:lnTo>
                  <a:pt x="0" y="648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261107" y="3076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261107" y="2145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422017" y="2103247"/>
            <a:ext cx="0" cy="690880"/>
          </a:xfrm>
          <a:custGeom>
            <a:avLst/>
            <a:gdLst/>
            <a:ahLst/>
            <a:cxnLst/>
            <a:rect l="l" t="t" r="r" b="b"/>
            <a:pathLst>
              <a:path h="690880">
                <a:moveTo>
                  <a:pt x="0" y="0"/>
                </a:moveTo>
                <a:lnTo>
                  <a:pt x="0" y="690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330576" y="2103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438780" y="2094992"/>
            <a:ext cx="0" cy="699135"/>
          </a:xfrm>
          <a:custGeom>
            <a:avLst/>
            <a:gdLst/>
            <a:ahLst/>
            <a:cxnLst/>
            <a:rect l="l" t="t" r="r" b="b"/>
            <a:pathLst>
              <a:path h="699135">
                <a:moveTo>
                  <a:pt x="0" y="0"/>
                </a:moveTo>
                <a:lnTo>
                  <a:pt x="0" y="6986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347341" y="2094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457957" y="2086482"/>
            <a:ext cx="0" cy="707390"/>
          </a:xfrm>
          <a:custGeom>
            <a:avLst/>
            <a:gdLst/>
            <a:ahLst/>
            <a:cxnLst/>
            <a:rect l="l" t="t" r="r" b="b"/>
            <a:pathLst>
              <a:path h="707389">
                <a:moveTo>
                  <a:pt x="0" y="0"/>
                </a:moveTo>
                <a:lnTo>
                  <a:pt x="0" y="707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366517" y="2086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494026" y="2073275"/>
            <a:ext cx="0" cy="720725"/>
          </a:xfrm>
          <a:custGeom>
            <a:avLst/>
            <a:gdLst/>
            <a:ahLst/>
            <a:cxnLst/>
            <a:rect l="l" t="t" r="r" b="b"/>
            <a:pathLst>
              <a:path h="720725">
                <a:moveTo>
                  <a:pt x="0" y="0"/>
                </a:moveTo>
                <a:lnTo>
                  <a:pt x="0" y="720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402585" y="20732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601848" y="2052954"/>
            <a:ext cx="0" cy="741045"/>
          </a:xfrm>
          <a:custGeom>
            <a:avLst/>
            <a:gdLst/>
            <a:ahLst/>
            <a:cxnLst/>
            <a:rect l="l" t="t" r="r" b="b"/>
            <a:pathLst>
              <a:path h="741044">
                <a:moveTo>
                  <a:pt x="0" y="0"/>
                </a:moveTo>
                <a:lnTo>
                  <a:pt x="0" y="7406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510408" y="2052637"/>
            <a:ext cx="212090" cy="0"/>
          </a:xfrm>
          <a:custGeom>
            <a:avLst/>
            <a:gdLst/>
            <a:ahLst/>
            <a:cxnLst/>
            <a:rect l="l" t="t" r="r" b="b"/>
            <a:pathLst>
              <a:path w="212089">
                <a:moveTo>
                  <a:pt x="0" y="0"/>
                </a:moveTo>
                <a:lnTo>
                  <a:pt x="211709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609088" y="2052701"/>
            <a:ext cx="0" cy="741045"/>
          </a:xfrm>
          <a:custGeom>
            <a:avLst/>
            <a:gdLst/>
            <a:ahLst/>
            <a:cxnLst/>
            <a:rect l="l" t="t" r="r" b="b"/>
            <a:pathLst>
              <a:path h="741044">
                <a:moveTo>
                  <a:pt x="0" y="0"/>
                </a:moveTo>
                <a:lnTo>
                  <a:pt x="0" y="7409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630677" y="2052320"/>
            <a:ext cx="0" cy="741680"/>
          </a:xfrm>
          <a:custGeom>
            <a:avLst/>
            <a:gdLst/>
            <a:ahLst/>
            <a:cxnLst/>
            <a:rect l="l" t="t" r="r" b="b"/>
            <a:pathLst>
              <a:path h="741680">
                <a:moveTo>
                  <a:pt x="0" y="0"/>
                </a:moveTo>
                <a:lnTo>
                  <a:pt x="0" y="741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786507" y="2080386"/>
            <a:ext cx="0" cy="713740"/>
          </a:xfrm>
          <a:custGeom>
            <a:avLst/>
            <a:gdLst/>
            <a:ahLst/>
            <a:cxnLst/>
            <a:rect l="l" t="t" r="r" b="b"/>
            <a:pathLst>
              <a:path h="713739">
                <a:moveTo>
                  <a:pt x="0" y="0"/>
                </a:moveTo>
                <a:lnTo>
                  <a:pt x="0" y="7132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695067" y="2080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2803398" y="2086482"/>
            <a:ext cx="0" cy="707390"/>
          </a:xfrm>
          <a:custGeom>
            <a:avLst/>
            <a:gdLst/>
            <a:ahLst/>
            <a:cxnLst/>
            <a:rect l="l" t="t" r="r" b="b"/>
            <a:pathLst>
              <a:path h="707389">
                <a:moveTo>
                  <a:pt x="0" y="0"/>
                </a:moveTo>
                <a:lnTo>
                  <a:pt x="0" y="707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711957" y="2086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988055" y="2189607"/>
            <a:ext cx="0" cy="604520"/>
          </a:xfrm>
          <a:custGeom>
            <a:avLst/>
            <a:gdLst/>
            <a:ahLst/>
            <a:cxnLst/>
            <a:rect l="l" t="t" r="r" b="b"/>
            <a:pathLst>
              <a:path h="604519">
                <a:moveTo>
                  <a:pt x="0" y="0"/>
                </a:moveTo>
                <a:lnTo>
                  <a:pt x="0" y="604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896616" y="2189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048000" y="2237232"/>
            <a:ext cx="0" cy="556895"/>
          </a:xfrm>
          <a:custGeom>
            <a:avLst/>
            <a:gdLst/>
            <a:ahLst/>
            <a:cxnLst/>
            <a:rect l="l" t="t" r="r" b="b"/>
            <a:pathLst>
              <a:path h="556894">
                <a:moveTo>
                  <a:pt x="0" y="0"/>
                </a:moveTo>
                <a:lnTo>
                  <a:pt x="0" y="556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043237" y="3093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956560" y="30954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956560" y="2237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105530" y="2289682"/>
            <a:ext cx="0" cy="504190"/>
          </a:xfrm>
          <a:custGeom>
            <a:avLst/>
            <a:gdLst/>
            <a:ahLst/>
            <a:cxnLst/>
            <a:rect l="l" t="t" r="r" b="b"/>
            <a:pathLst>
              <a:path h="504189">
                <a:moveTo>
                  <a:pt x="0" y="0"/>
                </a:moveTo>
                <a:lnTo>
                  <a:pt x="0" y="5039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105530" y="3090545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014091" y="31513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014091" y="2289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129533" y="2313432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4">
                <a:moveTo>
                  <a:pt x="0" y="0"/>
                </a:moveTo>
                <a:lnTo>
                  <a:pt x="0" y="480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129533" y="3090545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6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038094" y="3176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038094" y="2313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146298" y="2330830"/>
            <a:ext cx="0" cy="462915"/>
          </a:xfrm>
          <a:custGeom>
            <a:avLst/>
            <a:gdLst/>
            <a:ahLst/>
            <a:cxnLst/>
            <a:rect l="l" t="t" r="r" b="b"/>
            <a:pathLst>
              <a:path h="462914">
                <a:moveTo>
                  <a:pt x="0" y="0"/>
                </a:moveTo>
                <a:lnTo>
                  <a:pt x="0" y="462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146298" y="3090545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0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054857" y="3195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054857" y="23308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244595" y="2444369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9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244595" y="3090545"/>
            <a:ext cx="0" cy="227329"/>
          </a:xfrm>
          <a:custGeom>
            <a:avLst/>
            <a:gdLst/>
            <a:ahLst/>
            <a:cxnLst/>
            <a:rect l="l" t="t" r="r" b="b"/>
            <a:pathLst>
              <a:path h="227329">
                <a:moveTo>
                  <a:pt x="0" y="0"/>
                </a:moveTo>
                <a:lnTo>
                  <a:pt x="0" y="2268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153155" y="3317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153155" y="24443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354959" y="2597023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354959" y="3090545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68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263519" y="3477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263519" y="2597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369309" y="2618994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369309" y="3090545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277870" y="34998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277870" y="26189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390900" y="2652776"/>
            <a:ext cx="0" cy="140970"/>
          </a:xfrm>
          <a:custGeom>
            <a:avLst/>
            <a:gdLst/>
            <a:ahLst/>
            <a:cxnLst/>
            <a:rect l="l" t="t" r="r" b="b"/>
            <a:pathLst>
              <a:path h="140969">
                <a:moveTo>
                  <a:pt x="0" y="0"/>
                </a:moveTo>
                <a:lnTo>
                  <a:pt x="0" y="1408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390900" y="3090545"/>
            <a:ext cx="0" cy="443865"/>
          </a:xfrm>
          <a:custGeom>
            <a:avLst/>
            <a:gdLst/>
            <a:ahLst/>
            <a:cxnLst/>
            <a:rect l="l" t="t" r="r" b="b"/>
            <a:pathLst>
              <a:path h="443864">
                <a:moveTo>
                  <a:pt x="0" y="0"/>
                </a:moveTo>
                <a:lnTo>
                  <a:pt x="0" y="4438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299459" y="3534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299459" y="2652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410077" y="2683764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5">
                <a:moveTo>
                  <a:pt x="0" y="0"/>
                </a:moveTo>
                <a:lnTo>
                  <a:pt x="0" y="1098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410077" y="3090545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318636" y="3565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318636" y="26837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419602" y="2699639"/>
            <a:ext cx="0" cy="93980"/>
          </a:xfrm>
          <a:custGeom>
            <a:avLst/>
            <a:gdLst/>
            <a:ahLst/>
            <a:cxnLst/>
            <a:rect l="l" t="t" r="r" b="b"/>
            <a:pathLst>
              <a:path h="93980">
                <a:moveTo>
                  <a:pt x="0" y="0"/>
                </a:moveTo>
                <a:lnTo>
                  <a:pt x="0" y="93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419602" y="3090545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1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328161" y="35816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328161" y="2699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479672" y="3090545"/>
            <a:ext cx="0" cy="594360"/>
          </a:xfrm>
          <a:custGeom>
            <a:avLst/>
            <a:gdLst/>
            <a:ahLst/>
            <a:cxnLst/>
            <a:rect l="l" t="t" r="r" b="b"/>
            <a:pathLst>
              <a:path h="594360">
                <a:moveTo>
                  <a:pt x="0" y="0"/>
                </a:moveTo>
                <a:lnTo>
                  <a:pt x="0" y="594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388233" y="3684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388233" y="2803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491610" y="3090545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0"/>
                </a:moveTo>
                <a:lnTo>
                  <a:pt x="0" y="615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400171" y="3705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501135" y="3090545"/>
            <a:ext cx="0" cy="632460"/>
          </a:xfrm>
          <a:custGeom>
            <a:avLst/>
            <a:gdLst/>
            <a:ahLst/>
            <a:cxnLst/>
            <a:rect l="l" t="t" r="r" b="b"/>
            <a:pathLst>
              <a:path h="632460">
                <a:moveTo>
                  <a:pt x="0" y="0"/>
                </a:moveTo>
                <a:lnTo>
                  <a:pt x="0" y="632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409696" y="3723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546728" y="3368040"/>
            <a:ext cx="0" cy="854710"/>
          </a:xfrm>
          <a:custGeom>
            <a:avLst/>
            <a:gdLst/>
            <a:ahLst/>
            <a:cxnLst/>
            <a:rect l="l" t="t" r="r" b="b"/>
            <a:pathLst>
              <a:path h="854710">
                <a:moveTo>
                  <a:pt x="0" y="8545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455289" y="42226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455289" y="3368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762628" y="3403091"/>
            <a:ext cx="0" cy="852805"/>
          </a:xfrm>
          <a:custGeom>
            <a:avLst/>
            <a:gdLst/>
            <a:ahLst/>
            <a:cxnLst/>
            <a:rect l="l" t="t" r="r" b="b"/>
            <a:pathLst>
              <a:path h="852804">
                <a:moveTo>
                  <a:pt x="0" y="8526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671189" y="4255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671189" y="34030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779392" y="3527552"/>
            <a:ext cx="0" cy="846455"/>
          </a:xfrm>
          <a:custGeom>
            <a:avLst/>
            <a:gdLst/>
            <a:ahLst/>
            <a:cxnLst/>
            <a:rect l="l" t="t" r="r" b="b"/>
            <a:pathLst>
              <a:path h="846454">
                <a:moveTo>
                  <a:pt x="0" y="8463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687953" y="4373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687953" y="35275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839336" y="3576701"/>
            <a:ext cx="0" cy="844550"/>
          </a:xfrm>
          <a:custGeom>
            <a:avLst/>
            <a:gdLst/>
            <a:ahLst/>
            <a:cxnLst/>
            <a:rect l="l" t="t" r="r" b="b"/>
            <a:pathLst>
              <a:path h="844550">
                <a:moveTo>
                  <a:pt x="0" y="8440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747896" y="44207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747896" y="3576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863340" y="3620642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5">
                <a:moveTo>
                  <a:pt x="0" y="8421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771900" y="4462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771900" y="36206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884929" y="3795521"/>
            <a:ext cx="0" cy="780415"/>
          </a:xfrm>
          <a:custGeom>
            <a:avLst/>
            <a:gdLst/>
            <a:ahLst/>
            <a:cxnLst/>
            <a:rect l="l" t="t" r="r" b="b"/>
            <a:pathLst>
              <a:path h="780414">
                <a:moveTo>
                  <a:pt x="0" y="0"/>
                </a:moveTo>
                <a:lnTo>
                  <a:pt x="0" y="7800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793490" y="37955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973576" y="4207636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7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973576" y="4872482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1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882135" y="5043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882135" y="42076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410071" y="3227070"/>
            <a:ext cx="0" cy="934085"/>
          </a:xfrm>
          <a:custGeom>
            <a:avLst/>
            <a:gdLst/>
            <a:ahLst/>
            <a:cxnLst/>
            <a:rect l="l" t="t" r="r" b="b"/>
            <a:pathLst>
              <a:path h="934085">
                <a:moveTo>
                  <a:pt x="0" y="9338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318630" y="41609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318630" y="3227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429247" y="3240404"/>
            <a:ext cx="0" cy="931544"/>
          </a:xfrm>
          <a:custGeom>
            <a:avLst/>
            <a:gdLst/>
            <a:ahLst/>
            <a:cxnLst/>
            <a:rect l="l" t="t" r="r" b="b"/>
            <a:pathLst>
              <a:path h="931545">
                <a:moveTo>
                  <a:pt x="0" y="9311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337808" y="41715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337808" y="3240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529958" y="3250310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9291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438519" y="4179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438519" y="3250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542023" y="3266694"/>
            <a:ext cx="0" cy="925830"/>
          </a:xfrm>
          <a:custGeom>
            <a:avLst/>
            <a:gdLst/>
            <a:ahLst/>
            <a:cxnLst/>
            <a:rect l="l" t="t" r="r" b="b"/>
            <a:pathLst>
              <a:path h="925829">
                <a:moveTo>
                  <a:pt x="0" y="9255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450584" y="4192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450584" y="3266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563614" y="3301365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9180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472173" y="42194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472173" y="33013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580378" y="3319526"/>
            <a:ext cx="0" cy="914400"/>
          </a:xfrm>
          <a:custGeom>
            <a:avLst/>
            <a:gdLst/>
            <a:ahLst/>
            <a:cxnLst/>
            <a:rect l="l" t="t" r="r" b="b"/>
            <a:pathLst>
              <a:path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488938" y="4233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488938" y="3319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592316" y="3443604"/>
            <a:ext cx="0" cy="835025"/>
          </a:xfrm>
          <a:custGeom>
            <a:avLst/>
            <a:gdLst/>
            <a:ahLst/>
            <a:cxnLst/>
            <a:rect l="l" t="t" r="r" b="b"/>
            <a:pathLst>
              <a:path h="835025">
                <a:moveTo>
                  <a:pt x="0" y="0"/>
                </a:moveTo>
                <a:lnTo>
                  <a:pt x="0" y="834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500876" y="3443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609206" y="3463797"/>
            <a:ext cx="0" cy="814705"/>
          </a:xfrm>
          <a:custGeom>
            <a:avLst/>
            <a:gdLst/>
            <a:ahLst/>
            <a:cxnLst/>
            <a:rect l="l" t="t" r="r" b="b"/>
            <a:pathLst>
              <a:path h="814704">
                <a:moveTo>
                  <a:pt x="0" y="0"/>
                </a:moveTo>
                <a:lnTo>
                  <a:pt x="0" y="814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517767" y="3463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621144" y="3486530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0"/>
                </a:moveTo>
                <a:lnTo>
                  <a:pt x="0" y="791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529705" y="34865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640321" y="3556634"/>
            <a:ext cx="0" cy="721995"/>
          </a:xfrm>
          <a:custGeom>
            <a:avLst/>
            <a:gdLst/>
            <a:ahLst/>
            <a:cxnLst/>
            <a:rect l="l" t="t" r="r" b="b"/>
            <a:pathLst>
              <a:path h="721995">
                <a:moveTo>
                  <a:pt x="0" y="0"/>
                </a:moveTo>
                <a:lnTo>
                  <a:pt x="0" y="721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548881" y="35566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678676" y="3583559"/>
            <a:ext cx="0" cy="695325"/>
          </a:xfrm>
          <a:custGeom>
            <a:avLst/>
            <a:gdLst/>
            <a:ahLst/>
            <a:cxnLst/>
            <a:rect l="l" t="t" r="r" b="b"/>
            <a:pathLst>
              <a:path h="695325">
                <a:moveTo>
                  <a:pt x="0" y="0"/>
                </a:moveTo>
                <a:lnTo>
                  <a:pt x="0" y="694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587235" y="3583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697853" y="3638041"/>
            <a:ext cx="0" cy="640715"/>
          </a:xfrm>
          <a:custGeom>
            <a:avLst/>
            <a:gdLst/>
            <a:ahLst/>
            <a:cxnLst/>
            <a:rect l="l" t="t" r="r" b="b"/>
            <a:pathLst>
              <a:path h="640714">
                <a:moveTo>
                  <a:pt x="0" y="0"/>
                </a:moveTo>
                <a:lnTo>
                  <a:pt x="0" y="6404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606413" y="36380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820154" y="3662934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820154" y="4575428"/>
            <a:ext cx="0" cy="20320"/>
          </a:xfrm>
          <a:custGeom>
            <a:avLst/>
            <a:gdLst/>
            <a:ahLst/>
            <a:cxnLst/>
            <a:rect l="l" t="t" r="r" b="b"/>
            <a:pathLst>
              <a:path h="20320">
                <a:moveTo>
                  <a:pt x="0" y="0"/>
                </a:moveTo>
                <a:lnTo>
                  <a:pt x="0" y="20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728714" y="45957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728714" y="3662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839331" y="3689350"/>
            <a:ext cx="0" cy="589280"/>
          </a:xfrm>
          <a:custGeom>
            <a:avLst/>
            <a:gdLst/>
            <a:ahLst/>
            <a:cxnLst/>
            <a:rect l="l" t="t" r="r" b="b"/>
            <a:pathLst>
              <a:path h="589279">
                <a:moveTo>
                  <a:pt x="0" y="0"/>
                </a:moveTo>
                <a:lnTo>
                  <a:pt x="0" y="589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839331" y="4575428"/>
            <a:ext cx="0" cy="62230"/>
          </a:xfrm>
          <a:custGeom>
            <a:avLst/>
            <a:gdLst/>
            <a:ahLst/>
            <a:cxnLst/>
            <a:rect l="l" t="t" r="r" b="b"/>
            <a:pathLst>
              <a:path h="62229">
                <a:moveTo>
                  <a:pt x="0" y="0"/>
                </a:moveTo>
                <a:lnTo>
                  <a:pt x="0" y="622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747891" y="4637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747891" y="36893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860920" y="3695827"/>
            <a:ext cx="0" cy="582930"/>
          </a:xfrm>
          <a:custGeom>
            <a:avLst/>
            <a:gdLst/>
            <a:ahLst/>
            <a:cxnLst/>
            <a:rect l="l" t="t" r="r" b="b"/>
            <a:pathLst>
              <a:path h="582929">
                <a:moveTo>
                  <a:pt x="0" y="0"/>
                </a:moveTo>
                <a:lnTo>
                  <a:pt x="0" y="582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860920" y="4575428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3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769481" y="46484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769481" y="3695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928104" y="3745229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0"/>
                </a:moveTo>
                <a:lnTo>
                  <a:pt x="0" y="533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928104" y="4575428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5">
                <a:moveTo>
                  <a:pt x="0" y="0"/>
                </a:moveTo>
                <a:lnTo>
                  <a:pt x="0" y="162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836664" y="4738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836664" y="3745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954519" y="3762755"/>
            <a:ext cx="0" cy="516255"/>
          </a:xfrm>
          <a:custGeom>
            <a:avLst/>
            <a:gdLst/>
            <a:ahLst/>
            <a:cxnLst/>
            <a:rect l="l" t="t" r="r" b="b"/>
            <a:pathLst>
              <a:path h="516254">
                <a:moveTo>
                  <a:pt x="0" y="0"/>
                </a:moveTo>
                <a:lnTo>
                  <a:pt x="0" y="515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954519" y="4575428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863080" y="4773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863080" y="3762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7009638" y="3775836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009638" y="4575428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6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918197" y="48014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918197" y="37758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7036054" y="3785108"/>
            <a:ext cx="0" cy="493395"/>
          </a:xfrm>
          <a:custGeom>
            <a:avLst/>
            <a:gdLst/>
            <a:ahLst/>
            <a:cxnLst/>
            <a:rect l="l" t="t" r="r" b="b"/>
            <a:pathLst>
              <a:path h="493395">
                <a:moveTo>
                  <a:pt x="0" y="0"/>
                </a:moveTo>
                <a:lnTo>
                  <a:pt x="0" y="4933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036054" y="4575428"/>
            <a:ext cx="0" cy="246379"/>
          </a:xfrm>
          <a:custGeom>
            <a:avLst/>
            <a:gdLst/>
            <a:ahLst/>
            <a:cxnLst/>
            <a:rect l="l" t="t" r="r" b="b"/>
            <a:pathLst>
              <a:path h="246379">
                <a:moveTo>
                  <a:pt x="0" y="0"/>
                </a:moveTo>
                <a:lnTo>
                  <a:pt x="0" y="2462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944614" y="4821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944614" y="3781615"/>
            <a:ext cx="360680" cy="0"/>
          </a:xfrm>
          <a:custGeom>
            <a:avLst/>
            <a:gdLst/>
            <a:ahLst/>
            <a:cxnLst/>
            <a:rect l="l" t="t" r="r" b="b"/>
            <a:pathLst>
              <a:path w="360679">
                <a:moveTo>
                  <a:pt x="0" y="0"/>
                </a:moveTo>
                <a:lnTo>
                  <a:pt x="360299" y="0"/>
                </a:lnTo>
              </a:path>
            </a:pathLst>
          </a:custGeom>
          <a:ln w="165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064756" y="3794125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4">
                <a:moveTo>
                  <a:pt x="0" y="0"/>
                </a:moveTo>
                <a:lnTo>
                  <a:pt x="0" y="4843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064756" y="4575428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973316" y="4842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973316" y="379857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8" y="0"/>
                </a:lnTo>
              </a:path>
            </a:pathLst>
          </a:custGeom>
          <a:ln w="18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071994" y="3803015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7071994" y="4575428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5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980555" y="4862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7129526" y="3810000"/>
            <a:ext cx="0" cy="468630"/>
          </a:xfrm>
          <a:custGeom>
            <a:avLst/>
            <a:gdLst/>
            <a:ahLst/>
            <a:cxnLst/>
            <a:rect l="l" t="t" r="r" b="b"/>
            <a:pathLst>
              <a:path h="468629">
                <a:moveTo>
                  <a:pt x="0" y="0"/>
                </a:moveTo>
                <a:lnTo>
                  <a:pt x="0" y="468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7129526" y="4575428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7038085" y="48797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7038085" y="38100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7151116" y="3838575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4">
                <a:moveTo>
                  <a:pt x="0" y="0"/>
                </a:moveTo>
                <a:lnTo>
                  <a:pt x="0" y="4399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7151116" y="4575428"/>
            <a:ext cx="0" cy="376555"/>
          </a:xfrm>
          <a:custGeom>
            <a:avLst/>
            <a:gdLst/>
            <a:ahLst/>
            <a:cxnLst/>
            <a:rect l="l" t="t" r="r" b="b"/>
            <a:pathLst>
              <a:path h="376554">
                <a:moveTo>
                  <a:pt x="0" y="0"/>
                </a:moveTo>
                <a:lnTo>
                  <a:pt x="0" y="3765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7059676" y="4951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7059676" y="3838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7167880" y="3090545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0"/>
                </a:moveTo>
                <a:lnTo>
                  <a:pt x="0" y="715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7076440" y="38060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7179944" y="3884421"/>
            <a:ext cx="0" cy="394335"/>
          </a:xfrm>
          <a:custGeom>
            <a:avLst/>
            <a:gdLst/>
            <a:ahLst/>
            <a:cxnLst/>
            <a:rect l="l" t="t" r="r" b="b"/>
            <a:pathLst>
              <a:path h="394335">
                <a:moveTo>
                  <a:pt x="0" y="0"/>
                </a:moveTo>
                <a:lnTo>
                  <a:pt x="0" y="394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7179944" y="4575428"/>
            <a:ext cx="0" cy="204470"/>
          </a:xfrm>
          <a:custGeom>
            <a:avLst/>
            <a:gdLst/>
            <a:ahLst/>
            <a:cxnLst/>
            <a:rect l="l" t="t" r="r" b="b"/>
            <a:pathLst>
              <a:path h="204470">
                <a:moveTo>
                  <a:pt x="0" y="0"/>
                </a:moveTo>
                <a:lnTo>
                  <a:pt x="0" y="203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7088505" y="47793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7088505" y="3884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7191882" y="3803650"/>
            <a:ext cx="0" cy="474980"/>
          </a:xfrm>
          <a:custGeom>
            <a:avLst/>
            <a:gdLst/>
            <a:ahLst/>
            <a:cxnLst/>
            <a:rect l="l" t="t" r="r" b="b"/>
            <a:pathLst>
              <a:path h="474979">
                <a:moveTo>
                  <a:pt x="0" y="0"/>
                </a:moveTo>
                <a:lnTo>
                  <a:pt x="0" y="4748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7191882" y="4575428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7100443" y="47115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7100443" y="3803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7203820" y="3477767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7112381" y="3477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7213472" y="3778122"/>
            <a:ext cx="0" cy="500380"/>
          </a:xfrm>
          <a:custGeom>
            <a:avLst/>
            <a:gdLst/>
            <a:ahLst/>
            <a:cxnLst/>
            <a:rect l="l" t="t" r="r" b="b"/>
            <a:pathLst>
              <a:path h="500379">
                <a:moveTo>
                  <a:pt x="0" y="0"/>
                </a:moveTo>
                <a:lnTo>
                  <a:pt x="0" y="500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7213472" y="4575428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5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7122032" y="4689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7254240" y="3692144"/>
            <a:ext cx="0" cy="586740"/>
          </a:xfrm>
          <a:custGeom>
            <a:avLst/>
            <a:gdLst/>
            <a:ahLst/>
            <a:cxnLst/>
            <a:rect l="l" t="t" r="r" b="b"/>
            <a:pathLst>
              <a:path h="586739">
                <a:moveTo>
                  <a:pt x="0" y="0"/>
                </a:moveTo>
                <a:lnTo>
                  <a:pt x="0" y="5863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7254240" y="4575428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7162800" y="46165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7162800" y="36921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7498080" y="2645029"/>
            <a:ext cx="0" cy="2078989"/>
          </a:xfrm>
          <a:custGeom>
            <a:avLst/>
            <a:gdLst/>
            <a:ahLst/>
            <a:cxnLst/>
            <a:rect l="l" t="t" r="r" b="b"/>
            <a:pathLst>
              <a:path h="2078989">
                <a:moveTo>
                  <a:pt x="0" y="207899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7498080" y="47240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7498080" y="4426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7498080" y="41300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7498080" y="38329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7498080" y="35360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7498080" y="32390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7498080" y="2942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7498080" y="2645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 txBox="1"/>
          <p:nvPr/>
        </p:nvSpPr>
        <p:spPr>
          <a:xfrm>
            <a:off x="7668259" y="4664326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777" name="object 777"/>
          <p:cNvSpPr txBox="1"/>
          <p:nvPr/>
        </p:nvSpPr>
        <p:spPr>
          <a:xfrm>
            <a:off x="7668259" y="4367273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778" name="object 778"/>
          <p:cNvSpPr txBox="1"/>
          <p:nvPr/>
        </p:nvSpPr>
        <p:spPr>
          <a:xfrm>
            <a:off x="7668259" y="3179315"/>
            <a:ext cx="743585" cy="10312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165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1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79" name="object 779"/>
          <p:cNvSpPr txBox="1"/>
          <p:nvPr/>
        </p:nvSpPr>
        <p:spPr>
          <a:xfrm>
            <a:off x="7668259" y="288238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80" name="object 780"/>
          <p:cNvSpPr txBox="1"/>
          <p:nvPr/>
        </p:nvSpPr>
        <p:spPr>
          <a:xfrm>
            <a:off x="7668259" y="258533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1141094" y="4686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1141094" y="4686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1186688" y="4584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1186688" y="4584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1203452" y="4546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1203452" y="4546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1263396" y="4411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1263396" y="4411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1268222" y="4401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1268222" y="4401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1292225" y="4347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1292225" y="4347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1613535" y="3659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1613535" y="3659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1793367" y="3314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1793367" y="3314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1826895" y="3254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1826895" y="3254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1874901" y="3172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1874901" y="3172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1990089" y="29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1990089" y="29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2006854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2006854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2085975" y="2854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2085975" y="2854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2093086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2093086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2107564" y="2826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2107564" y="2826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2124329" y="2805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2124329" y="2805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2172335" y="2748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2172335" y="2748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2198623" y="2719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2198623" y="2719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2222626" y="2694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2222626" y="2694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2294635" y="2626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2294635" y="2626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2304160" y="2618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304160" y="2618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2323338" y="26029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2323338" y="26029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2328164" y="2599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2328164" y="2599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2335402" y="2593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2335402" y="2593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2404872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2404872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2421635" y="2538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2421635" y="2538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2440813" y="2528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2440813" y="2528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2476880" y="2512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2476880" y="2512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2584704" y="2482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2584704" y="2482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2591942" y="2481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591942" y="2481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2613532" y="2479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2613532" y="2479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2769361" y="2496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2769361" y="2496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2786252" y="25013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2786252" y="25013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2970910" y="2600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2970910" y="2600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030854" y="2649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030854" y="2649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088385" y="2703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088385" y="2703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112389" y="2728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112389" y="2728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129152" y="2746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129152" y="2746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227451" y="2863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227451" y="2863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337814" y="3020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337814" y="3020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352165" y="304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352165" y="304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373754" y="3076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373754" y="3076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392932" y="3107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392932" y="3107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3402457" y="3123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3402457" y="3123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3462528" y="3226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462528" y="3226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3474465" y="32484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3474465" y="32484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3483990" y="3265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3483990" y="3265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3529584" y="3778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3529584" y="3778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3745484" y="381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745484" y="381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3762247" y="3933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3762247" y="3933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3822191" y="3981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3822191" y="3981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3846195" y="4024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3846195" y="4024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3867784" y="4196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3867784" y="4196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3956430" y="4608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3956430" y="4608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205859" y="464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205859" y="464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237101" y="4667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237101" y="4667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251452" y="4689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251452" y="4689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270628" y="4695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270628" y="4695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275454" y="4716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275454" y="4716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294632" y="4724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294632" y="4724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301744" y="4752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301744" y="4752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330572" y="4767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330572" y="4767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347336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347336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376165" y="4839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376165" y="4839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457700" y="4855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457700" y="4855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512817" y="4821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512817" y="4821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675885" y="4814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675885" y="4814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687951" y="4808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687951" y="4808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697476" y="4798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4697476" y="4798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4714240" y="4784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4714240" y="4784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4733416" y="47716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4733416" y="47716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4750308" y="4745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4750308" y="4745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4781422" y="473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4781422" y="473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4798186" y="472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4798186" y="472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4803013" y="4721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4803013" y="4721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4807839" y="464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4807839" y="464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4877308" y="4630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4877308" y="4630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4894198" y="4593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4894198" y="4593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4925314" y="4545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4925314" y="4545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4963667" y="4361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4963667" y="4361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100320" y="4127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100320" y="4127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133975" y="4011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133975" y="4011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186679" y="3993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186679" y="3993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203444" y="3795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5203444" y="3795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5261102" y="3696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5261102" y="3696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5268214" y="3592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5268214" y="3592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5356986" y="3577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5356986" y="3577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5371338" y="3561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5371338" y="3561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5421757" y="3541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5421757" y="3541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5553583" y="3535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5553583" y="3535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5671184" y="3530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5671184" y="3530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5841365" y="3530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5841365" y="3530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5875020" y="3527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5875020" y="3527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5915786" y="3522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5915786" y="3522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5985255" y="3522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5985255" y="3522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011671" y="3524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011671" y="3524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035675" y="3575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035675" y="3575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040373" y="3583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040373" y="3583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6059678" y="3636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6059678" y="3636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6126734" y="3643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126734" y="3643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138798" y="3657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138798" y="3657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186678" y="3668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186678" y="3668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392926" y="3676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392926" y="3676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412103" y="3688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412103" y="3688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512814" y="3697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512814" y="3697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524879" y="3712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524879" y="3712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546468" y="3743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546468" y="3743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563232" y="3759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563232" y="3759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575170" y="3874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6575170" y="3874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6592061" y="389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6592061" y="389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6604000" y="3916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6604000" y="3916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6623177" y="3988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6623177" y="3988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6661531" y="4018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6661531" y="4018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6680707" y="4081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6680707" y="4081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6803008" y="4112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6803008" y="4112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6822185" y="4146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6822185" y="4146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6843776" y="4155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6843776" y="4155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6910958" y="4224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6910958" y="4224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6937375" y="4250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6937375" y="4250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6992493" y="4271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/>
          <p:nvPr/>
        </p:nvSpPr>
        <p:spPr>
          <a:xfrm>
            <a:off x="6992493" y="4271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1" name="object 1021"/>
          <p:cNvSpPr/>
          <p:nvPr/>
        </p:nvSpPr>
        <p:spPr>
          <a:xfrm>
            <a:off x="7018908" y="4286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2" name="object 1022"/>
          <p:cNvSpPr/>
          <p:nvPr/>
        </p:nvSpPr>
        <p:spPr>
          <a:xfrm>
            <a:off x="7018908" y="4286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3" name="object 1023"/>
          <p:cNvSpPr/>
          <p:nvPr/>
        </p:nvSpPr>
        <p:spPr>
          <a:xfrm>
            <a:off x="7047610" y="4301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4" name="object 1024"/>
          <p:cNvSpPr/>
          <p:nvPr/>
        </p:nvSpPr>
        <p:spPr>
          <a:xfrm>
            <a:off x="7047610" y="4301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5" name="object 1025"/>
          <p:cNvSpPr/>
          <p:nvPr/>
        </p:nvSpPr>
        <p:spPr>
          <a:xfrm>
            <a:off x="7054850" y="4315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6" name="object 1026"/>
          <p:cNvSpPr/>
          <p:nvPr/>
        </p:nvSpPr>
        <p:spPr>
          <a:xfrm>
            <a:off x="7054850" y="4315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7" name="object 1027"/>
          <p:cNvSpPr/>
          <p:nvPr/>
        </p:nvSpPr>
        <p:spPr>
          <a:xfrm>
            <a:off x="7112381" y="4327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8" name="object 1028"/>
          <p:cNvSpPr/>
          <p:nvPr/>
        </p:nvSpPr>
        <p:spPr>
          <a:xfrm>
            <a:off x="7112381" y="4327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9" name="object 1029"/>
          <p:cNvSpPr/>
          <p:nvPr/>
        </p:nvSpPr>
        <p:spPr>
          <a:xfrm>
            <a:off x="7133970" y="4378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0" name="object 1030"/>
          <p:cNvSpPr/>
          <p:nvPr/>
        </p:nvSpPr>
        <p:spPr>
          <a:xfrm>
            <a:off x="7133970" y="4378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1" name="object 1031"/>
          <p:cNvSpPr/>
          <p:nvPr/>
        </p:nvSpPr>
        <p:spPr>
          <a:xfrm>
            <a:off x="7150734" y="3350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/>
          <p:nvPr/>
        </p:nvSpPr>
        <p:spPr>
          <a:xfrm>
            <a:off x="7150734" y="3350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3" name="object 1033"/>
          <p:cNvSpPr/>
          <p:nvPr/>
        </p:nvSpPr>
        <p:spPr>
          <a:xfrm>
            <a:off x="7162800" y="4314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4" name="object 1034"/>
          <p:cNvSpPr/>
          <p:nvPr/>
        </p:nvSpPr>
        <p:spPr>
          <a:xfrm>
            <a:off x="7162800" y="4314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/>
          <p:nvPr/>
        </p:nvSpPr>
        <p:spPr>
          <a:xfrm>
            <a:off x="7174738" y="4240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6" name="object 1036"/>
          <p:cNvSpPr/>
          <p:nvPr/>
        </p:nvSpPr>
        <p:spPr>
          <a:xfrm>
            <a:off x="7174738" y="4240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/>
          <p:nvPr/>
        </p:nvSpPr>
        <p:spPr>
          <a:xfrm>
            <a:off x="7186676" y="3933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8" name="object 1038"/>
          <p:cNvSpPr/>
          <p:nvPr/>
        </p:nvSpPr>
        <p:spPr>
          <a:xfrm>
            <a:off x="7186676" y="3933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/>
          <p:nvPr/>
        </p:nvSpPr>
        <p:spPr>
          <a:xfrm>
            <a:off x="7196328" y="4216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0" name="object 1040"/>
          <p:cNvSpPr/>
          <p:nvPr/>
        </p:nvSpPr>
        <p:spPr>
          <a:xfrm>
            <a:off x="7196328" y="4216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/>
          <p:nvPr/>
        </p:nvSpPr>
        <p:spPr>
          <a:xfrm>
            <a:off x="7237094" y="4137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2" name="object 1042"/>
          <p:cNvSpPr/>
          <p:nvPr/>
        </p:nvSpPr>
        <p:spPr>
          <a:xfrm>
            <a:off x="7237094" y="4137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 txBox="1"/>
          <p:nvPr/>
        </p:nvSpPr>
        <p:spPr>
          <a:xfrm>
            <a:off x="10064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44" name="object 1044"/>
          <p:cNvSpPr txBox="1"/>
          <p:nvPr/>
        </p:nvSpPr>
        <p:spPr>
          <a:xfrm>
            <a:off x="22054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45" name="object 1045"/>
          <p:cNvSpPr txBox="1"/>
          <p:nvPr/>
        </p:nvSpPr>
        <p:spPr>
          <a:xfrm>
            <a:off x="340461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46" name="object 1046"/>
          <p:cNvSpPr txBox="1"/>
          <p:nvPr/>
        </p:nvSpPr>
        <p:spPr>
          <a:xfrm>
            <a:off x="460362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47" name="object 1047"/>
          <p:cNvSpPr txBox="1"/>
          <p:nvPr/>
        </p:nvSpPr>
        <p:spPr>
          <a:xfrm>
            <a:off x="58026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48" name="object 1048"/>
          <p:cNvSpPr txBox="1"/>
          <p:nvPr/>
        </p:nvSpPr>
        <p:spPr>
          <a:xfrm>
            <a:off x="700176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49" name="object 1049"/>
          <p:cNvSpPr txBox="1"/>
          <p:nvPr/>
        </p:nvSpPr>
        <p:spPr>
          <a:xfrm>
            <a:off x="594230" y="511729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050" name="object 1050"/>
          <p:cNvSpPr txBox="1"/>
          <p:nvPr/>
        </p:nvSpPr>
        <p:spPr>
          <a:xfrm>
            <a:off x="594230" y="433281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051" name="object 1051"/>
          <p:cNvSpPr txBox="1"/>
          <p:nvPr/>
        </p:nvSpPr>
        <p:spPr>
          <a:xfrm>
            <a:off x="594230" y="358181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52" name="object 1052"/>
          <p:cNvSpPr txBox="1"/>
          <p:nvPr/>
        </p:nvSpPr>
        <p:spPr>
          <a:xfrm>
            <a:off x="594230" y="279746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053" name="object 1053"/>
          <p:cNvSpPr txBox="1"/>
          <p:nvPr/>
        </p:nvSpPr>
        <p:spPr>
          <a:xfrm>
            <a:off x="594230" y="201298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054" name="object 10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5" name="object 105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GNAS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57425452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131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56" name="object 105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057" name="object 1057"/>
          <p:cNvSpPr/>
          <p:nvPr/>
        </p:nvSpPr>
        <p:spPr>
          <a:xfrm>
            <a:off x="4956809" y="4278503"/>
            <a:ext cx="2395855" cy="297180"/>
          </a:xfrm>
          <a:custGeom>
            <a:avLst/>
            <a:gdLst/>
            <a:ahLst/>
            <a:cxnLst/>
            <a:rect l="l" t="t" r="r" b="b"/>
            <a:pathLst>
              <a:path w="2395854" h="297179">
                <a:moveTo>
                  <a:pt x="0" y="296926"/>
                </a:moveTo>
                <a:lnTo>
                  <a:pt x="2395728" y="296926"/>
                </a:lnTo>
                <a:lnTo>
                  <a:pt x="2395728" y="0"/>
                </a:lnTo>
                <a:lnTo>
                  <a:pt x="0" y="0"/>
                </a:lnTo>
                <a:lnTo>
                  <a:pt x="0" y="29692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8" name="object 1058"/>
          <p:cNvSpPr txBox="1"/>
          <p:nvPr/>
        </p:nvSpPr>
        <p:spPr>
          <a:xfrm>
            <a:off x="5989573" y="437324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1059" name="object 1059"/>
          <p:cNvSpPr/>
          <p:nvPr/>
        </p:nvSpPr>
        <p:spPr>
          <a:xfrm>
            <a:off x="914400" y="4575555"/>
            <a:ext cx="4040504" cy="297180"/>
          </a:xfrm>
          <a:custGeom>
            <a:avLst/>
            <a:gdLst/>
            <a:ahLst/>
            <a:cxnLst/>
            <a:rect l="l" t="t" r="r" b="b"/>
            <a:pathLst>
              <a:path w="4040504" h="297179">
                <a:moveTo>
                  <a:pt x="0" y="296926"/>
                </a:moveTo>
                <a:lnTo>
                  <a:pt x="4039997" y="296926"/>
                </a:lnTo>
                <a:lnTo>
                  <a:pt x="4039997" y="0"/>
                </a:lnTo>
                <a:lnTo>
                  <a:pt x="0" y="0"/>
                </a:lnTo>
                <a:lnTo>
                  <a:pt x="0" y="296926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0" name="object 1060"/>
          <p:cNvSpPr txBox="1"/>
          <p:nvPr/>
        </p:nvSpPr>
        <p:spPr>
          <a:xfrm>
            <a:off x="894664" y="4672836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1061" name="object 1061"/>
          <p:cNvSpPr txBox="1"/>
          <p:nvPr/>
        </p:nvSpPr>
        <p:spPr>
          <a:xfrm>
            <a:off x="914400" y="2793619"/>
            <a:ext cx="6583680" cy="2971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62" name="object 1062"/>
          <p:cNvSpPr/>
          <p:nvPr/>
        </p:nvSpPr>
        <p:spPr>
          <a:xfrm>
            <a:off x="914400" y="2793619"/>
            <a:ext cx="6583680" cy="297180"/>
          </a:xfrm>
          <a:custGeom>
            <a:avLst/>
            <a:gdLst/>
            <a:ahLst/>
            <a:cxnLst/>
            <a:rect l="l" t="t" r="r" b="b"/>
            <a:pathLst>
              <a:path w="6583680" h="297180">
                <a:moveTo>
                  <a:pt x="0" y="0"/>
                </a:moveTo>
                <a:lnTo>
                  <a:pt x="0" y="296925"/>
                </a:lnTo>
                <a:lnTo>
                  <a:pt x="6583679" y="296925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3" name="object 1063"/>
          <p:cNvSpPr txBox="1"/>
          <p:nvPr/>
        </p:nvSpPr>
        <p:spPr>
          <a:xfrm>
            <a:off x="7146290" y="289750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65" name="object 106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064" name="object 106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77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77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5638" y="277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5638" y="2779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6189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6189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17141" y="2802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17141" y="2802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80539" y="2824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780539" y="2824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07564" y="28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107564" y="28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17851" y="286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17851" y="286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85797" y="2870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85797" y="2870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31008" y="2877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31008" y="2877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41295" y="2878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41295" y="2878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92730" y="2886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92730" y="2886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96922" y="2887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96922" y="2887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79217" y="29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79217" y="29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98470" y="2922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98470" y="2922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92514" y="2586545"/>
            <a:ext cx="2344801" cy="54241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014023" y="2623629"/>
            <a:ext cx="976756" cy="44157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6014592" y="2520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6014592" y="2520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6037198" y="2475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6037198" y="2475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6281356" y="2289111"/>
            <a:ext cx="244348" cy="50304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553581" y="2884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553581" y="28841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565900" y="2908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565900" y="2908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574155" y="2924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574155" y="2924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580378" y="293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580378" y="293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592696" y="295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592696" y="295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598793" y="2970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598793" y="2970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617334" y="3003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617334" y="3003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621526" y="3011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621526" y="3011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627621" y="3021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627621" y="3021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633844" y="3032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633844" y="3032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637908" y="303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637908" y="303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642100" y="3046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642100" y="3046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66738" y="3087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666738" y="3087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681089" y="3111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81089" y="3111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691376" y="3128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691376" y="3128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701663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701663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728459" y="3187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728459" y="3187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732523" y="31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732523" y="31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747002" y="3217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747002" y="3217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777863" y="3268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777863" y="3268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819010" y="33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819010" y="33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829297" y="3356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829297" y="3356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849871" y="339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849871" y="3393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909561" y="350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909561" y="350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917690" y="3523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917690" y="3523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940422" y="3569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940422" y="3569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944486" y="3577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944486" y="3577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956806" y="3602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956806" y="3602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969125" y="362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969125" y="362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981570" y="3654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981570" y="3654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991857" y="3675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991857" y="3675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020559" y="3737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020559" y="3737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055611" y="3813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055611" y="3813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098792" y="3909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098792" y="3909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107046" y="3928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107046" y="3928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111110" y="3937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111110" y="3937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125589" y="3970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125589" y="3970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144004" y="4012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144004" y="4012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148194" y="4021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148194" y="4021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156450" y="4040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156450" y="4040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166736" y="4064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66736" y="4064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234555" y="4220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34555" y="4220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242809" y="4239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242809" y="4239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573783" y="5486400"/>
            <a:ext cx="5143500" cy="0"/>
          </a:xfrm>
          <a:custGeom>
            <a:avLst/>
            <a:gdLst/>
            <a:ahLst/>
            <a:cxnLst/>
            <a:rect l="l" t="t" r="r" b="b"/>
            <a:pathLst>
              <a:path w="5143500">
                <a:moveTo>
                  <a:pt x="0" y="0"/>
                </a:moveTo>
                <a:lnTo>
                  <a:pt x="514349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57378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260248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6311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6598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885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71728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14400" y="2298954"/>
            <a:ext cx="0" cy="3037205"/>
          </a:xfrm>
          <a:custGeom>
            <a:avLst/>
            <a:gdLst/>
            <a:ahLst/>
            <a:cxnLst/>
            <a:rect l="l" t="t" r="r" b="b"/>
            <a:pathLst>
              <a:path h="3037204">
                <a:moveTo>
                  <a:pt x="0" y="0"/>
                </a:moveTo>
                <a:lnTo>
                  <a:pt x="0" y="303707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53360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22960" y="4728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22960" y="41212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35138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22960" y="2298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149730" y="2780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149730" y="27891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153477" y="27892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178433" y="2782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178433" y="2791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182306" y="2791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268983" y="2788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268983" y="2796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272857" y="279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19936" y="2805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19936" y="28141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23809" y="2814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783333" y="2827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783333" y="2835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787207" y="28357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110485" y="2862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110485" y="28714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114232" y="2871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120773" y="2864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120773" y="28728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124519" y="287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188591" y="2873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188591" y="28820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192464" y="28820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233929" y="2879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233929" y="28884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237676" y="2888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244217" y="2881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244217" y="28900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247963" y="2890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295651" y="2889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295651" y="2898203"/>
            <a:ext cx="21590" cy="0"/>
          </a:xfrm>
          <a:custGeom>
            <a:avLst/>
            <a:gdLst/>
            <a:ahLst/>
            <a:cxnLst/>
            <a:rect l="l" t="t" r="r" b="b"/>
            <a:pathLst>
              <a:path w="21589">
                <a:moveTo>
                  <a:pt x="0" y="0"/>
                </a:moveTo>
                <a:lnTo>
                  <a:pt x="21209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299398" y="2897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299716" y="2889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303589" y="2898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382011" y="2903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382011" y="2911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385885" y="2911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01392" y="2925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01392" y="2933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505138" y="2933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600070" y="2945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600070" y="29535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03944" y="29535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649473" y="29556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49473" y="2964942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3368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653347" y="29642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655697" y="2957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659443" y="29656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737294" y="2896425"/>
            <a:ext cx="1489456" cy="22961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470653" y="2909823"/>
            <a:ext cx="3119120" cy="0"/>
          </a:xfrm>
          <a:custGeom>
            <a:avLst/>
            <a:gdLst/>
            <a:ahLst/>
            <a:cxnLst/>
            <a:rect l="l" t="t" r="r" b="b"/>
            <a:pathLst>
              <a:path w="3119120">
                <a:moveTo>
                  <a:pt x="0" y="0"/>
                </a:moveTo>
                <a:lnTo>
                  <a:pt x="311886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2909823"/>
            <a:ext cx="3178810" cy="0"/>
          </a:xfrm>
          <a:custGeom>
            <a:avLst/>
            <a:gdLst/>
            <a:ahLst/>
            <a:cxnLst/>
            <a:rect l="l" t="t" r="r" b="b"/>
            <a:pathLst>
              <a:path w="3178810">
                <a:moveTo>
                  <a:pt x="0" y="0"/>
                </a:moveTo>
                <a:lnTo>
                  <a:pt x="317855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022407" y="2589466"/>
            <a:ext cx="912113" cy="32886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021707" y="26791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025453" y="2687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103240" y="2626550"/>
            <a:ext cx="884681" cy="435863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017386" y="2523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017386" y="25319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021260" y="2532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039992" y="2478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39992" y="24871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043866" y="2487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289040" y="2296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289040" y="2305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292786" y="2305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305422" y="2317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305422" y="23257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309296" y="23258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317741" y="23357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17741" y="23444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21615" y="2344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323965" y="2346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323965" y="2354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327711" y="23546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330188" y="2356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330188" y="23656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333934" y="23655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336284" y="23685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336284" y="23770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340157" y="23771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340475" y="23764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340475" y="23850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344221" y="23849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348603" y="2393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348603" y="24016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352476" y="24016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354826" y="2406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354826" y="2414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358572" y="2414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361048" y="24194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361048" y="2428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364795" y="2428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367145" y="2433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367145" y="2441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371018" y="2442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373367" y="24476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373367" y="24561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377114" y="24562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379464" y="2462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379464" y="24707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383337" y="2470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391909" y="2492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391909" y="25007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95656" y="25006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98005" y="2507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398005" y="2516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401879" y="2516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416547" y="25547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420294" y="2563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422771" y="25707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426517" y="2579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428866" y="2586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432740" y="2595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441185" y="26188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445059" y="2627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447409" y="2634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451155" y="2643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465951" y="2682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469697" y="2690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472046" y="2697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475920" y="2706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478270" y="2713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482016" y="2721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484492" y="2728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488239" y="27369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500876" y="2767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504749" y="27760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556502" y="28870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556502" y="28956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560248" y="28956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568820" y="29114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568820" y="29201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572567" y="29200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577076" y="2927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577076" y="29359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580822" y="2935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583171" y="2939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583171" y="2947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587045" y="2947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595491" y="2962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595491" y="29707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599364" y="2970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601714" y="2973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601714" y="29820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605460" y="2982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620256" y="3006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620256" y="30152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624002" y="3015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624319" y="30138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624319" y="3022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628193" y="30224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630543" y="3024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630543" y="30331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634289" y="3033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636639" y="3035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636639" y="30438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640512" y="3043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640830" y="3042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640830" y="3050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44576" y="3050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44893" y="3049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44893" y="30579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648767" y="3057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669658" y="3090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669658" y="3099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673405" y="3099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684009" y="31142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684009" y="31228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687756" y="31228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694296" y="3131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694296" y="3139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698043" y="3139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704583" y="3147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704583" y="3156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708330" y="3156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731381" y="3190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731381" y="3202685"/>
            <a:ext cx="21590" cy="0"/>
          </a:xfrm>
          <a:custGeom>
            <a:avLst/>
            <a:gdLst/>
            <a:ahLst/>
            <a:cxnLst/>
            <a:rect l="l" t="t" r="r" b="b"/>
            <a:pathLst>
              <a:path w="21590">
                <a:moveTo>
                  <a:pt x="0" y="0"/>
                </a:moveTo>
                <a:lnTo>
                  <a:pt x="21209" y="0"/>
                </a:lnTo>
              </a:path>
            </a:pathLst>
          </a:custGeom>
          <a:ln w="1612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735127" y="3199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735444" y="3197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739191" y="32060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749795" y="3220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749795" y="32293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753669" y="32292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780656" y="3271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780656" y="32799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784530" y="3279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821805" y="3341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821805" y="33500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825678" y="33500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832092" y="3359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832092" y="33681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835965" y="33682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852666" y="3396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852666" y="34053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856539" y="3405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912356" y="3510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912356" y="35187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916229" y="35188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920610" y="3526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920610" y="3535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924357" y="3535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943217" y="3571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943217" y="3584702"/>
            <a:ext cx="21590" cy="0"/>
          </a:xfrm>
          <a:custGeom>
            <a:avLst/>
            <a:gdLst/>
            <a:ahLst/>
            <a:cxnLst/>
            <a:rect l="l" t="t" r="r" b="b"/>
            <a:pathLst>
              <a:path w="21590">
                <a:moveTo>
                  <a:pt x="0" y="0"/>
                </a:moveTo>
                <a:lnTo>
                  <a:pt x="21335" y="0"/>
                </a:lnTo>
              </a:path>
            </a:pathLst>
          </a:custGeom>
          <a:ln w="179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947090" y="3580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947407" y="3580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951154" y="3588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959727" y="3605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959727" y="3614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963473" y="3614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972045" y="3631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972045" y="3639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975792" y="36396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984365" y="3656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984365" y="3665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988238" y="3665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994652" y="3678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994652" y="3687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998525" y="3687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023481" y="37401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023481" y="37486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027227" y="37487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058406" y="3816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062279" y="3824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101713" y="3912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105459" y="39210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109841" y="3931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7113714" y="3939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114031" y="3940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117778" y="39488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128382" y="3972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132256" y="39815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146925" y="4014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146925" y="4028313"/>
            <a:ext cx="21590" cy="0"/>
          </a:xfrm>
          <a:custGeom>
            <a:avLst/>
            <a:gdLst/>
            <a:ahLst/>
            <a:cxnLst/>
            <a:rect l="l" t="t" r="r" b="b"/>
            <a:pathLst>
              <a:path w="21590">
                <a:moveTo>
                  <a:pt x="0" y="0"/>
                </a:moveTo>
                <a:lnTo>
                  <a:pt x="21208" y="0"/>
                </a:lnTo>
              </a:path>
            </a:pathLst>
          </a:custGeom>
          <a:ln w="1892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150671" y="40235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150989" y="4024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154862" y="4032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159243" y="4043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159243" y="40518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163117" y="40518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169531" y="4066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169531" y="4075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173404" y="4075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237476" y="4223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237476" y="42318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241222" y="4231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245604" y="4242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245604" y="42508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249477" y="4250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158239" y="2379217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0"/>
                </a:moveTo>
                <a:lnTo>
                  <a:pt x="0" y="169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158239" y="2791714"/>
            <a:ext cx="0" cy="407670"/>
          </a:xfrm>
          <a:custGeom>
            <a:avLst/>
            <a:gdLst/>
            <a:ahLst/>
            <a:cxnLst/>
            <a:rect l="l" t="t" r="r" b="b"/>
            <a:pathLst>
              <a:path h="407669">
                <a:moveTo>
                  <a:pt x="0" y="0"/>
                </a:moveTo>
                <a:lnTo>
                  <a:pt x="0" y="4075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066800" y="31992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066800" y="23792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187069" y="2389251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187069" y="2791714"/>
            <a:ext cx="0" cy="401320"/>
          </a:xfrm>
          <a:custGeom>
            <a:avLst/>
            <a:gdLst/>
            <a:ahLst/>
            <a:cxnLst/>
            <a:rect l="l" t="t" r="r" b="b"/>
            <a:pathLst>
              <a:path h="401319">
                <a:moveTo>
                  <a:pt x="0" y="0"/>
                </a:moveTo>
                <a:lnTo>
                  <a:pt x="0" y="401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095628" y="31929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095628" y="2389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277619" y="2419985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5">
                <a:moveTo>
                  <a:pt x="0" y="0"/>
                </a:moveTo>
                <a:lnTo>
                  <a:pt x="0" y="128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277619" y="2791714"/>
            <a:ext cx="0" cy="382270"/>
          </a:xfrm>
          <a:custGeom>
            <a:avLst/>
            <a:gdLst/>
            <a:ahLst/>
            <a:cxnLst/>
            <a:rect l="l" t="t" r="r" b="b"/>
            <a:pathLst>
              <a:path h="382269">
                <a:moveTo>
                  <a:pt x="0" y="0"/>
                </a:moveTo>
                <a:lnTo>
                  <a:pt x="0" y="382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186180" y="3173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186180" y="2419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528572" y="2497327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528572" y="2791714"/>
            <a:ext cx="0" cy="339725"/>
          </a:xfrm>
          <a:custGeom>
            <a:avLst/>
            <a:gdLst/>
            <a:ahLst/>
            <a:cxnLst/>
            <a:rect l="l" t="t" r="r" b="b"/>
            <a:pathLst>
              <a:path h="339725">
                <a:moveTo>
                  <a:pt x="0" y="0"/>
                </a:moveTo>
                <a:lnTo>
                  <a:pt x="0" y="3392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437132" y="31309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437132" y="24973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791970" y="2791714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6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700529" y="31087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118995" y="2791714"/>
            <a:ext cx="0" cy="327660"/>
          </a:xfrm>
          <a:custGeom>
            <a:avLst/>
            <a:gdLst/>
            <a:ahLst/>
            <a:cxnLst/>
            <a:rect l="l" t="t" r="r" b="b"/>
            <a:pathLst>
              <a:path h="327660">
                <a:moveTo>
                  <a:pt x="0" y="0"/>
                </a:moveTo>
                <a:lnTo>
                  <a:pt x="0" y="327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027554" y="3119754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167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129282" y="2791714"/>
            <a:ext cx="0" cy="328930"/>
          </a:xfrm>
          <a:custGeom>
            <a:avLst/>
            <a:gdLst/>
            <a:ahLst/>
            <a:cxnLst/>
            <a:rect l="l" t="t" r="r" b="b"/>
            <a:pathLst>
              <a:path h="328930">
                <a:moveTo>
                  <a:pt x="0" y="0"/>
                </a:moveTo>
                <a:lnTo>
                  <a:pt x="0" y="328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197226" y="2791714"/>
            <a:ext cx="0" cy="335915"/>
          </a:xfrm>
          <a:custGeom>
            <a:avLst/>
            <a:gdLst/>
            <a:ahLst/>
            <a:cxnLst/>
            <a:rect l="l" t="t" r="r" b="b"/>
            <a:pathLst>
              <a:path h="335914">
                <a:moveTo>
                  <a:pt x="0" y="0"/>
                </a:moveTo>
                <a:lnTo>
                  <a:pt x="0" y="335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105786" y="3127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242439" y="2791714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4">
                <a:moveTo>
                  <a:pt x="0" y="0"/>
                </a:moveTo>
                <a:lnTo>
                  <a:pt x="0" y="340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150998" y="31327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252726" y="2791714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161285" y="31341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304160" y="2791714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9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212720" y="3141281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071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308351" y="2791714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390648" y="2791714"/>
            <a:ext cx="0" cy="362585"/>
          </a:xfrm>
          <a:custGeom>
            <a:avLst/>
            <a:gdLst/>
            <a:ahLst/>
            <a:cxnLst/>
            <a:rect l="l" t="t" r="r" b="b"/>
            <a:pathLst>
              <a:path h="362585">
                <a:moveTo>
                  <a:pt x="0" y="0"/>
                </a:moveTo>
                <a:lnTo>
                  <a:pt x="0" y="362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299207" y="3153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509901" y="2791714"/>
            <a:ext cx="0" cy="382270"/>
          </a:xfrm>
          <a:custGeom>
            <a:avLst/>
            <a:gdLst/>
            <a:ahLst/>
            <a:cxnLst/>
            <a:rect l="l" t="t" r="r" b="b"/>
            <a:pathLst>
              <a:path h="382269">
                <a:moveTo>
                  <a:pt x="0" y="0"/>
                </a:moveTo>
                <a:lnTo>
                  <a:pt x="0" y="382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418460" y="3173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608707" y="2791714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517267" y="31922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658110" y="2791714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4">
                <a:moveTo>
                  <a:pt x="0" y="0"/>
                </a:moveTo>
                <a:lnTo>
                  <a:pt x="0" y="410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566670" y="320268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975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664205" y="2791714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750692" y="2791714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4">
                <a:moveTo>
                  <a:pt x="0" y="0"/>
                </a:moveTo>
                <a:lnTo>
                  <a:pt x="0" y="429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659252" y="3221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760979" y="2791714"/>
            <a:ext cx="0" cy="432434"/>
          </a:xfrm>
          <a:custGeom>
            <a:avLst/>
            <a:gdLst/>
            <a:ahLst/>
            <a:cxnLst/>
            <a:rect l="l" t="t" r="r" b="b"/>
            <a:pathLst>
              <a:path h="432435">
                <a:moveTo>
                  <a:pt x="0" y="0"/>
                </a:moveTo>
                <a:lnTo>
                  <a:pt x="0" y="432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669539" y="32238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839085" y="2773807"/>
            <a:ext cx="0" cy="468630"/>
          </a:xfrm>
          <a:custGeom>
            <a:avLst/>
            <a:gdLst/>
            <a:ahLst/>
            <a:cxnLst/>
            <a:rect l="l" t="t" r="r" b="b"/>
            <a:pathLst>
              <a:path h="468630">
                <a:moveTo>
                  <a:pt x="0" y="4683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747645" y="3242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867914" y="2781935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4">
                <a:moveTo>
                  <a:pt x="0" y="4674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776473" y="3249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776473" y="27819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917317" y="2796158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4662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825876" y="3262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825876" y="2796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927604" y="2799079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4660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836164" y="32651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836164" y="2799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941954" y="2803270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4659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850514" y="3269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850514" y="2803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970783" y="2811652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4659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879344" y="32776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879344" y="28116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985135" y="2815717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4660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893695" y="32818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893695" y="2815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999613" y="2819654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466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908173" y="32859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908173" y="2819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013964" y="2823464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4667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922523" y="32901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922523" y="2823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030473" y="2827782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4672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939033" y="3295903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976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939033" y="2828544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976" y="0"/>
                </a:lnTo>
              </a:path>
            </a:pathLst>
          </a:custGeom>
          <a:ln w="110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036570" y="2829305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5">
                <a:moveTo>
                  <a:pt x="0" y="4674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040760" y="2830322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5">
                <a:moveTo>
                  <a:pt x="0" y="4677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949320" y="32980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949320" y="28303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065398" y="2836164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4687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973958" y="33049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973958" y="2836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121025" y="2846958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4719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029585" y="2849498"/>
            <a:ext cx="374650" cy="0"/>
          </a:xfrm>
          <a:custGeom>
            <a:avLst/>
            <a:gdLst/>
            <a:ahLst/>
            <a:cxnLst/>
            <a:rect l="l" t="t" r="r" b="b"/>
            <a:pathLst>
              <a:path w="374650">
                <a:moveTo>
                  <a:pt x="0" y="0"/>
                </a:moveTo>
                <a:lnTo>
                  <a:pt x="374141" y="0"/>
                </a:lnTo>
              </a:path>
            </a:pathLst>
          </a:custGeom>
          <a:ln w="1460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143630" y="2850260"/>
            <a:ext cx="0" cy="473709"/>
          </a:xfrm>
          <a:custGeom>
            <a:avLst/>
            <a:gdLst/>
            <a:ahLst/>
            <a:cxnLst/>
            <a:rect l="l" t="t" r="r" b="b"/>
            <a:pathLst>
              <a:path h="473710">
                <a:moveTo>
                  <a:pt x="0" y="4734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029585" y="3324542"/>
            <a:ext cx="396875" cy="0"/>
          </a:xfrm>
          <a:custGeom>
            <a:avLst/>
            <a:gdLst/>
            <a:ahLst/>
            <a:cxnLst/>
            <a:rect l="l" t="t" r="r" b="b"/>
            <a:pathLst>
              <a:path w="396875">
                <a:moveTo>
                  <a:pt x="0" y="0"/>
                </a:moveTo>
                <a:lnTo>
                  <a:pt x="396748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052191" y="2850832"/>
            <a:ext cx="345440" cy="0"/>
          </a:xfrm>
          <a:custGeom>
            <a:avLst/>
            <a:gdLst/>
            <a:ahLst/>
            <a:cxnLst/>
            <a:rect l="l" t="t" r="r" b="b"/>
            <a:pathLst>
              <a:path w="345439">
                <a:moveTo>
                  <a:pt x="0" y="0"/>
                </a:moveTo>
                <a:lnTo>
                  <a:pt x="345439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151885" y="2851404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4739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168269" y="2853182"/>
            <a:ext cx="0" cy="474980"/>
          </a:xfrm>
          <a:custGeom>
            <a:avLst/>
            <a:gdLst/>
            <a:ahLst/>
            <a:cxnLst/>
            <a:rect l="l" t="t" r="r" b="b"/>
            <a:pathLst>
              <a:path h="474979">
                <a:moveTo>
                  <a:pt x="0" y="4749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076829" y="3328606"/>
            <a:ext cx="327025" cy="0"/>
          </a:xfrm>
          <a:custGeom>
            <a:avLst/>
            <a:gdLst/>
            <a:ahLst/>
            <a:cxnLst/>
            <a:rect l="l" t="t" r="r" b="b"/>
            <a:pathLst>
              <a:path w="327025">
                <a:moveTo>
                  <a:pt x="0" y="0"/>
                </a:moveTo>
                <a:lnTo>
                  <a:pt x="32689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076829" y="2853372"/>
            <a:ext cx="304800" cy="0"/>
          </a:xfrm>
          <a:custGeom>
            <a:avLst/>
            <a:gdLst/>
            <a:ahLst/>
            <a:cxnLst/>
            <a:rect l="l" t="t" r="r" b="b"/>
            <a:pathLst>
              <a:path w="304800">
                <a:moveTo>
                  <a:pt x="0" y="0"/>
                </a:moveTo>
                <a:lnTo>
                  <a:pt x="304292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184779" y="2854579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4759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093339" y="3331464"/>
            <a:ext cx="300355" cy="0"/>
          </a:xfrm>
          <a:custGeom>
            <a:avLst/>
            <a:gdLst/>
            <a:ahLst/>
            <a:cxnLst/>
            <a:rect l="l" t="t" r="r" b="b"/>
            <a:pathLst>
              <a:path w="300354">
                <a:moveTo>
                  <a:pt x="0" y="0"/>
                </a:moveTo>
                <a:lnTo>
                  <a:pt x="300100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093339" y="2855467"/>
            <a:ext cx="240665" cy="0"/>
          </a:xfrm>
          <a:custGeom>
            <a:avLst/>
            <a:gdLst/>
            <a:ahLst/>
            <a:cxnLst/>
            <a:rect l="l" t="t" r="r" b="b"/>
            <a:pathLst>
              <a:path w="240664">
                <a:moveTo>
                  <a:pt x="0" y="0"/>
                </a:moveTo>
                <a:lnTo>
                  <a:pt x="240411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193033" y="2855214"/>
            <a:ext cx="0" cy="476884"/>
          </a:xfrm>
          <a:custGeom>
            <a:avLst/>
            <a:gdLst/>
            <a:ahLst/>
            <a:cxnLst/>
            <a:rect l="l" t="t" r="r" b="b"/>
            <a:pathLst>
              <a:path h="476885">
                <a:moveTo>
                  <a:pt x="0" y="4763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201161" y="2855595"/>
            <a:ext cx="0" cy="476884"/>
          </a:xfrm>
          <a:custGeom>
            <a:avLst/>
            <a:gdLst/>
            <a:ahLst/>
            <a:cxnLst/>
            <a:rect l="l" t="t" r="r" b="b"/>
            <a:pathLst>
              <a:path h="476885">
                <a:moveTo>
                  <a:pt x="0" y="4768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109722" y="3332734"/>
            <a:ext cx="265430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207385" y="2855848"/>
            <a:ext cx="0" cy="477520"/>
          </a:xfrm>
          <a:custGeom>
            <a:avLst/>
            <a:gdLst/>
            <a:ahLst/>
            <a:cxnLst/>
            <a:rect l="l" t="t" r="r" b="b"/>
            <a:pathLst>
              <a:path h="477520">
                <a:moveTo>
                  <a:pt x="0" y="4771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229991" y="2856357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4780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138551" y="3334575"/>
            <a:ext cx="195580" cy="0"/>
          </a:xfrm>
          <a:custGeom>
            <a:avLst/>
            <a:gdLst/>
            <a:ahLst/>
            <a:cxnLst/>
            <a:rect l="l" t="t" r="r" b="b"/>
            <a:pathLst>
              <a:path w="195579">
                <a:moveTo>
                  <a:pt x="0" y="0"/>
                </a:moveTo>
                <a:lnTo>
                  <a:pt x="195199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242310" y="2856229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4785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283458" y="2853689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92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289680" y="2853054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92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297935" y="2852039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92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302000" y="2851404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92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306190" y="2850769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92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214751" y="33300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312286" y="2849879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91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334892" y="2845561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89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243452" y="28455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390519" y="2831464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4779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299078" y="33093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299078" y="2831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425444" y="2820670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4776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34003" y="329730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3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334003" y="2819654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3" y="0"/>
                </a:lnTo>
              </a:path>
            </a:pathLst>
          </a:custGeom>
          <a:ln w="11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431666" y="2818638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4776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437763" y="2816732"/>
            <a:ext cx="0" cy="477520"/>
          </a:xfrm>
          <a:custGeom>
            <a:avLst/>
            <a:gdLst/>
            <a:ahLst/>
            <a:cxnLst/>
            <a:rect l="l" t="t" r="r" b="b"/>
            <a:pathLst>
              <a:path h="477520">
                <a:moveTo>
                  <a:pt x="0" y="4775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346322" y="3293300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14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346322" y="2815717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102" y="0"/>
                </a:lnTo>
              </a:path>
            </a:pathLst>
          </a:custGeom>
          <a:ln w="11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43985" y="2814701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4776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470783" y="2805810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4">
                <a:moveTo>
                  <a:pt x="0" y="4780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379342" y="3282886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976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379342" y="2804731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976" y="0"/>
                </a:lnTo>
              </a:path>
            </a:pathLst>
          </a:custGeom>
          <a:ln w="116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476878" y="2803651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4782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522217" y="2789173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4800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430778" y="3265551"/>
            <a:ext cx="370205" cy="0"/>
          </a:xfrm>
          <a:custGeom>
            <a:avLst/>
            <a:gdLst/>
            <a:ahLst/>
            <a:cxnLst/>
            <a:rect l="l" t="t" r="r" b="b"/>
            <a:pathLst>
              <a:path w="370204">
                <a:moveTo>
                  <a:pt x="0" y="0"/>
                </a:moveTo>
                <a:lnTo>
                  <a:pt x="370077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430778" y="27891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577716" y="2774823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4829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486277" y="3257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598290" y="2791714"/>
            <a:ext cx="0" cy="463550"/>
          </a:xfrm>
          <a:custGeom>
            <a:avLst/>
            <a:gdLst/>
            <a:ahLst/>
            <a:cxnLst/>
            <a:rect l="l" t="t" r="r" b="b"/>
            <a:pathLst>
              <a:path h="463550">
                <a:moveTo>
                  <a:pt x="0" y="0"/>
                </a:moveTo>
                <a:lnTo>
                  <a:pt x="0" y="463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612641" y="2791714"/>
            <a:ext cx="0" cy="462280"/>
          </a:xfrm>
          <a:custGeom>
            <a:avLst/>
            <a:gdLst/>
            <a:ahLst/>
            <a:cxnLst/>
            <a:rect l="l" t="t" r="r" b="b"/>
            <a:pathLst>
              <a:path h="462279">
                <a:moveTo>
                  <a:pt x="0" y="0"/>
                </a:moveTo>
                <a:lnTo>
                  <a:pt x="0" y="4622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631184" y="2791714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5">
                <a:moveTo>
                  <a:pt x="0" y="0"/>
                </a:moveTo>
                <a:lnTo>
                  <a:pt x="0" y="461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506851" y="3253740"/>
            <a:ext cx="247015" cy="0"/>
          </a:xfrm>
          <a:custGeom>
            <a:avLst/>
            <a:gdLst/>
            <a:ahLst/>
            <a:cxnLst/>
            <a:rect l="l" t="t" r="r" b="b"/>
            <a:pathLst>
              <a:path w="247014">
                <a:moveTo>
                  <a:pt x="0" y="0"/>
                </a:moveTo>
                <a:lnTo>
                  <a:pt x="246634" y="0"/>
                </a:lnTo>
              </a:path>
            </a:pathLst>
          </a:custGeom>
          <a:ln w="10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635375" y="2791714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5">
                <a:moveTo>
                  <a:pt x="0" y="0"/>
                </a:moveTo>
                <a:lnTo>
                  <a:pt x="0" y="461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643503" y="2791714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5">
                <a:moveTo>
                  <a:pt x="0" y="0"/>
                </a:moveTo>
                <a:lnTo>
                  <a:pt x="0" y="461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647694" y="2791714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5">
                <a:moveTo>
                  <a:pt x="0" y="0"/>
                </a:moveTo>
                <a:lnTo>
                  <a:pt x="0" y="461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662045" y="2791714"/>
            <a:ext cx="0" cy="462915"/>
          </a:xfrm>
          <a:custGeom>
            <a:avLst/>
            <a:gdLst/>
            <a:ahLst/>
            <a:cxnLst/>
            <a:rect l="l" t="t" r="r" b="b"/>
            <a:pathLst>
              <a:path h="462914">
                <a:moveTo>
                  <a:pt x="0" y="0"/>
                </a:moveTo>
                <a:lnTo>
                  <a:pt x="0" y="4625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674364" y="2791714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0"/>
                </a:moveTo>
                <a:lnTo>
                  <a:pt x="0" y="4636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582923" y="325570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071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678554" y="2791714"/>
            <a:ext cx="0" cy="464820"/>
          </a:xfrm>
          <a:custGeom>
            <a:avLst/>
            <a:gdLst/>
            <a:ahLst/>
            <a:cxnLst/>
            <a:rect l="l" t="t" r="r" b="b"/>
            <a:pathLst>
              <a:path h="464820">
                <a:moveTo>
                  <a:pt x="0" y="0"/>
                </a:moveTo>
                <a:lnTo>
                  <a:pt x="0" y="464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709415" y="2776092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4857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723766" y="2780538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4851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632327" y="3266947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2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632327" y="2781998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135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732021" y="2783458"/>
            <a:ext cx="0" cy="485140"/>
          </a:xfrm>
          <a:custGeom>
            <a:avLst/>
            <a:gdLst/>
            <a:ahLst/>
            <a:cxnLst/>
            <a:rect l="l" t="t" r="r" b="b"/>
            <a:pathLst>
              <a:path h="485139">
                <a:moveTo>
                  <a:pt x="0" y="4847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736085" y="2784982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4">
                <a:moveTo>
                  <a:pt x="0" y="4845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644646" y="3270186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070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644646" y="2785745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070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740277" y="2786507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4">
                <a:moveTo>
                  <a:pt x="0" y="4843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752596" y="2791460"/>
            <a:ext cx="0" cy="483870"/>
          </a:xfrm>
          <a:custGeom>
            <a:avLst/>
            <a:gdLst/>
            <a:ahLst/>
            <a:cxnLst/>
            <a:rect l="l" t="t" r="r" b="b"/>
            <a:pathLst>
              <a:path h="483870">
                <a:moveTo>
                  <a:pt x="0" y="4837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661155" y="32752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661155" y="27914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764915" y="2796794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483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673475" y="32799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673475" y="27967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806063" y="2816225"/>
            <a:ext cx="0" cy="481330"/>
          </a:xfrm>
          <a:custGeom>
            <a:avLst/>
            <a:gdLst/>
            <a:ahLst/>
            <a:cxnLst/>
            <a:rect l="l" t="t" r="r" b="b"/>
            <a:pathLst>
              <a:path h="481329">
                <a:moveTo>
                  <a:pt x="0" y="4808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714622" y="3297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714622" y="28162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816350" y="2821177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5">
                <a:moveTo>
                  <a:pt x="0" y="4804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724909" y="33016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724909" y="2821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847210" y="2835782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4795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755771" y="3315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755771" y="2835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859529" y="2841370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94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768090" y="3320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876040" y="2848229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4795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784600" y="33277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768090" y="2848229"/>
            <a:ext cx="233679" cy="0"/>
          </a:xfrm>
          <a:custGeom>
            <a:avLst/>
            <a:gdLst/>
            <a:ahLst/>
            <a:cxnLst/>
            <a:rect l="l" t="t" r="r" b="b"/>
            <a:pathLst>
              <a:path w="233679">
                <a:moveTo>
                  <a:pt x="0" y="0"/>
                </a:moveTo>
                <a:lnTo>
                  <a:pt x="2334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892550" y="2854451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4798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801109" y="3335020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3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801109" y="2855214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3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896614" y="2855976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4798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919220" y="2862833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5">
                <a:moveTo>
                  <a:pt x="0" y="4806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827779" y="3343592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736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827779" y="2862262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736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948048" y="2868802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4820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856609" y="3351148"/>
            <a:ext cx="145415" cy="0"/>
          </a:xfrm>
          <a:custGeom>
            <a:avLst/>
            <a:gdLst/>
            <a:ahLst/>
            <a:cxnLst/>
            <a:rect l="l" t="t" r="r" b="b"/>
            <a:pathLst>
              <a:path w="145414">
                <a:moveTo>
                  <a:pt x="0" y="0"/>
                </a:moveTo>
                <a:lnTo>
                  <a:pt x="144906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856609" y="2868802"/>
            <a:ext cx="145415" cy="0"/>
          </a:xfrm>
          <a:custGeom>
            <a:avLst/>
            <a:gdLst/>
            <a:ahLst/>
            <a:cxnLst/>
            <a:rect l="l" t="t" r="r" b="b"/>
            <a:pathLst>
              <a:path w="145414">
                <a:moveTo>
                  <a:pt x="0" y="0"/>
                </a:moveTo>
                <a:lnTo>
                  <a:pt x="14490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974846" y="2870961"/>
            <a:ext cx="0" cy="483870"/>
          </a:xfrm>
          <a:custGeom>
            <a:avLst/>
            <a:gdLst/>
            <a:ahLst/>
            <a:cxnLst/>
            <a:rect l="l" t="t" r="r" b="b"/>
            <a:pathLst>
              <a:path h="483870">
                <a:moveTo>
                  <a:pt x="0" y="4836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883405" y="3354578"/>
            <a:ext cx="118110" cy="0"/>
          </a:xfrm>
          <a:custGeom>
            <a:avLst/>
            <a:gdLst/>
            <a:ahLst/>
            <a:cxnLst/>
            <a:rect l="l" t="t" r="r" b="b"/>
            <a:pathLst>
              <a:path w="118110">
                <a:moveTo>
                  <a:pt x="0" y="0"/>
                </a:moveTo>
                <a:lnTo>
                  <a:pt x="11811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883405" y="2870961"/>
            <a:ext cx="118110" cy="0"/>
          </a:xfrm>
          <a:custGeom>
            <a:avLst/>
            <a:gdLst/>
            <a:ahLst/>
            <a:cxnLst/>
            <a:rect l="l" t="t" r="r" b="b"/>
            <a:pathLst>
              <a:path w="118110">
                <a:moveTo>
                  <a:pt x="0" y="0"/>
                </a:moveTo>
                <a:lnTo>
                  <a:pt x="11811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928617" y="2865501"/>
            <a:ext cx="73025" cy="0"/>
          </a:xfrm>
          <a:custGeom>
            <a:avLst/>
            <a:gdLst/>
            <a:ahLst/>
            <a:cxnLst/>
            <a:rect l="l" t="t" r="r" b="b"/>
            <a:pathLst>
              <a:path w="73025">
                <a:moveTo>
                  <a:pt x="0" y="0"/>
                </a:moveTo>
                <a:lnTo>
                  <a:pt x="7289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940936" y="3348101"/>
            <a:ext cx="60960" cy="0"/>
          </a:xfrm>
          <a:custGeom>
            <a:avLst/>
            <a:gdLst/>
            <a:ahLst/>
            <a:cxnLst/>
            <a:rect l="l" t="t" r="r" b="b"/>
            <a:pathLst>
              <a:path w="60960">
                <a:moveTo>
                  <a:pt x="0" y="0"/>
                </a:moveTo>
                <a:lnTo>
                  <a:pt x="605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997959" y="3309302"/>
            <a:ext cx="0" cy="14604"/>
          </a:xfrm>
          <a:custGeom>
            <a:avLst/>
            <a:gdLst/>
            <a:ahLst/>
            <a:cxnLst/>
            <a:rect l="l" t="t" r="r" b="b"/>
            <a:pathLst>
              <a:path h="14604">
                <a:moveTo>
                  <a:pt x="0" y="0"/>
                </a:moveTo>
                <a:lnTo>
                  <a:pt x="0" y="14604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997959" y="2823019"/>
            <a:ext cx="0" cy="14604"/>
          </a:xfrm>
          <a:custGeom>
            <a:avLst/>
            <a:gdLst/>
            <a:ahLst/>
            <a:cxnLst/>
            <a:rect l="l" t="t" r="r" b="b"/>
            <a:pathLst>
              <a:path h="14605">
                <a:moveTo>
                  <a:pt x="0" y="0"/>
                </a:moveTo>
                <a:lnTo>
                  <a:pt x="0" y="1435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116133" y="32816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029455" y="3282822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060856" y="3034919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0"/>
                </a:moveTo>
                <a:lnTo>
                  <a:pt x="0" y="245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039742" y="32727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914400" y="2780283"/>
            <a:ext cx="3228975" cy="0"/>
          </a:xfrm>
          <a:custGeom>
            <a:avLst/>
            <a:gdLst/>
            <a:ahLst/>
            <a:cxnLst/>
            <a:rect l="l" t="t" r="r" b="b"/>
            <a:pathLst>
              <a:path w="3228975">
                <a:moveTo>
                  <a:pt x="0" y="0"/>
                </a:moveTo>
                <a:lnTo>
                  <a:pt x="322840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914400" y="2773489"/>
            <a:ext cx="3239135" cy="0"/>
          </a:xfrm>
          <a:custGeom>
            <a:avLst/>
            <a:gdLst/>
            <a:ahLst/>
            <a:cxnLst/>
            <a:rect l="l" t="t" r="r" b="b"/>
            <a:pathLst>
              <a:path w="3239135">
                <a:moveTo>
                  <a:pt x="0" y="0"/>
                </a:moveTo>
                <a:lnTo>
                  <a:pt x="323869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487993" y="2235771"/>
            <a:ext cx="3656838" cy="1052702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471098" y="2897060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0"/>
                </a:moveTo>
                <a:lnTo>
                  <a:pt x="0" y="17779"/>
                </a:lnTo>
              </a:path>
            </a:pathLst>
          </a:custGeom>
          <a:ln w="17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475226" y="2889313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470653" y="2882010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34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201346" y="2047557"/>
            <a:ext cx="1149857" cy="3311525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837680" y="3995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498080" y="2426970"/>
            <a:ext cx="0" cy="1702435"/>
          </a:xfrm>
          <a:custGeom>
            <a:avLst/>
            <a:gdLst/>
            <a:ahLst/>
            <a:cxnLst/>
            <a:rect l="l" t="t" r="r" b="b"/>
            <a:pathLst>
              <a:path h="1702435">
                <a:moveTo>
                  <a:pt x="0" y="170230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498080" y="41292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498080" y="38860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7498080" y="3642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498080" y="3399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498080" y="3156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498080" y="26701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498080" y="24269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 txBox="1"/>
          <p:nvPr/>
        </p:nvSpPr>
        <p:spPr>
          <a:xfrm>
            <a:off x="7668259" y="4069585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7668259" y="3826380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7668259" y="358317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7668259" y="333997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7668259" y="3096892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7668259" y="285368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7668259" y="261048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7668259" y="236727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1141094" y="2772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141094" y="2772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169924" y="2773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169924" y="2773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260475" y="2779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260475" y="2779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511427" y="2797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511427" y="27970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774825" y="28186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774825" y="28186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101850" y="2854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101850" y="2854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112136" y="2855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112136" y="28557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180082" y="2864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180082" y="2864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225294" y="2871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225294" y="2871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235580" y="2872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235580" y="2872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287016" y="2880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287016" y="2880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291207" y="2881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291207" y="28813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373502" y="2894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373502" y="2894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 txBox="1"/>
          <p:nvPr/>
        </p:nvSpPr>
        <p:spPr>
          <a:xfrm>
            <a:off x="130695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57463000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233565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57463500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336435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57464000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43929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57464500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54216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57465000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8" name="object 628"/>
          <p:cNvSpPr txBox="1"/>
          <p:nvPr/>
        </p:nvSpPr>
        <p:spPr>
          <a:xfrm>
            <a:off x="64503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57465500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822960" y="2906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 txBox="1"/>
          <p:nvPr/>
        </p:nvSpPr>
        <p:spPr>
          <a:xfrm>
            <a:off x="594230" y="521051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594230" y="460320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594230" y="399576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594230" y="338832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34" name="object 634"/>
          <p:cNvSpPr txBox="1"/>
          <p:nvPr/>
        </p:nvSpPr>
        <p:spPr>
          <a:xfrm>
            <a:off x="594230" y="281435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35" name="object 635"/>
          <p:cNvSpPr txBox="1"/>
          <p:nvPr/>
        </p:nvSpPr>
        <p:spPr>
          <a:xfrm>
            <a:off x="594230" y="220691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GNAS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57462798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267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6.9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1944116" y="3764407"/>
            <a:ext cx="2055495" cy="243204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6565010" y="3764407"/>
            <a:ext cx="933450" cy="243204"/>
          </a:xfrm>
          <a:custGeom>
            <a:avLst/>
            <a:gdLst/>
            <a:ahLst/>
            <a:cxnLst/>
            <a:rect l="l" t="t" r="r" b="b"/>
            <a:pathLst>
              <a:path w="933450" h="243204">
                <a:moveTo>
                  <a:pt x="0" y="243205"/>
                </a:moveTo>
                <a:lnTo>
                  <a:pt x="933069" y="243205"/>
                </a:lnTo>
                <a:lnTo>
                  <a:pt x="933069" y="0"/>
                </a:lnTo>
                <a:lnTo>
                  <a:pt x="0" y="0"/>
                </a:lnTo>
                <a:lnTo>
                  <a:pt x="0" y="24320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 txBox="1"/>
          <p:nvPr/>
        </p:nvSpPr>
        <p:spPr>
          <a:xfrm>
            <a:off x="7089140" y="383235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907364" y="4007611"/>
            <a:ext cx="5655945" cy="2432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914400" y="4007611"/>
            <a:ext cx="5648960" cy="243204"/>
          </a:xfrm>
          <a:prstGeom prst="rect">
            <a:avLst/>
          </a:prstGeom>
          <a:solidFill>
            <a:srgbClr val="FFFF00"/>
          </a:solidFill>
        </p:spPr>
        <p:txBody>
          <a:bodyPr vert="horz" wrap="square" lIns="0" tIns="0" rIns="0" bIns="0" rtlCol="0">
            <a:spAutoFit/>
          </a:bodyPr>
          <a:lstStyle/>
          <a:p>
            <a:pPr marL="115443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4001515" y="3278123"/>
            <a:ext cx="469265" cy="243204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26364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4001515" y="2791714"/>
            <a:ext cx="469265" cy="243204"/>
          </a:xfrm>
          <a:custGeom>
            <a:avLst/>
            <a:gdLst/>
            <a:ahLst/>
            <a:cxnLst/>
            <a:rect l="l" t="t" r="r" b="b"/>
            <a:pathLst>
              <a:path w="469264" h="243205">
                <a:moveTo>
                  <a:pt x="0" y="243204"/>
                </a:moveTo>
                <a:lnTo>
                  <a:pt x="469138" y="243204"/>
                </a:lnTo>
                <a:lnTo>
                  <a:pt x="469138" y="0"/>
                </a:lnTo>
                <a:lnTo>
                  <a:pt x="0" y="0"/>
                </a:lnTo>
                <a:lnTo>
                  <a:pt x="0" y="24320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 txBox="1"/>
          <p:nvPr/>
        </p:nvSpPr>
        <p:spPr>
          <a:xfrm>
            <a:off x="4141851" y="286181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4001515" y="3034919"/>
            <a:ext cx="469265" cy="243204"/>
          </a:xfrm>
          <a:custGeom>
            <a:avLst/>
            <a:gdLst/>
            <a:ahLst/>
            <a:cxnLst/>
            <a:rect l="l" t="t" r="r" b="b"/>
            <a:pathLst>
              <a:path w="469264" h="243204">
                <a:moveTo>
                  <a:pt x="0" y="243204"/>
                </a:moveTo>
                <a:lnTo>
                  <a:pt x="469138" y="243204"/>
                </a:lnTo>
                <a:lnTo>
                  <a:pt x="469138" y="0"/>
                </a:lnTo>
                <a:lnTo>
                  <a:pt x="0" y="0"/>
                </a:lnTo>
                <a:lnTo>
                  <a:pt x="0" y="24320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 txBox="1"/>
          <p:nvPr/>
        </p:nvSpPr>
        <p:spPr>
          <a:xfrm>
            <a:off x="4059301" y="310806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914400" y="2548508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243204"/>
                </a:moveTo>
                <a:lnTo>
                  <a:pt x="0" y="0"/>
                </a:lnTo>
                <a:lnTo>
                  <a:pt x="0" y="24320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 txBox="1"/>
          <p:nvPr/>
        </p:nvSpPr>
        <p:spPr>
          <a:xfrm>
            <a:off x="914400" y="2548508"/>
            <a:ext cx="6583680" cy="2432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1" name="object 651"/>
          <p:cNvSpPr txBox="1"/>
          <p:nvPr/>
        </p:nvSpPr>
        <p:spPr>
          <a:xfrm>
            <a:off x="914400" y="2548508"/>
            <a:ext cx="6583680" cy="2432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914400" y="2548508"/>
            <a:ext cx="6583680" cy="24320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914400" y="2548508"/>
            <a:ext cx="3558540" cy="243204"/>
          </a:xfrm>
          <a:custGeom>
            <a:avLst/>
            <a:gdLst/>
            <a:ahLst/>
            <a:cxnLst/>
            <a:rect l="l" t="t" r="r" b="b"/>
            <a:pathLst>
              <a:path w="3558540" h="243205">
                <a:moveTo>
                  <a:pt x="0" y="243204"/>
                </a:moveTo>
                <a:lnTo>
                  <a:pt x="3558286" y="243204"/>
                </a:lnTo>
                <a:lnTo>
                  <a:pt x="3558286" y="0"/>
                </a:lnTo>
                <a:lnTo>
                  <a:pt x="0" y="0"/>
                </a:lnTo>
                <a:lnTo>
                  <a:pt x="0" y="24320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 txBox="1"/>
          <p:nvPr/>
        </p:nvSpPr>
        <p:spPr>
          <a:xfrm>
            <a:off x="1050289" y="262559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4472685" y="2548508"/>
            <a:ext cx="3025775" cy="243204"/>
          </a:xfrm>
          <a:custGeom>
            <a:avLst/>
            <a:gdLst/>
            <a:ahLst/>
            <a:cxnLst/>
            <a:rect l="l" t="t" r="r" b="b"/>
            <a:pathLst>
              <a:path w="3025775" h="243205">
                <a:moveTo>
                  <a:pt x="0" y="243204"/>
                </a:moveTo>
                <a:lnTo>
                  <a:pt x="3025393" y="243204"/>
                </a:lnTo>
                <a:lnTo>
                  <a:pt x="3025393" y="0"/>
                </a:lnTo>
                <a:lnTo>
                  <a:pt x="0" y="0"/>
                </a:lnTo>
                <a:lnTo>
                  <a:pt x="0" y="24320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 txBox="1"/>
          <p:nvPr/>
        </p:nvSpPr>
        <p:spPr>
          <a:xfrm>
            <a:off x="7146290" y="262559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8" name="object 65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57" name="object 65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8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8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6941" y="4778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6941" y="4778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18438" y="4773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18438" y="4773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41297" y="4768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41297" y="4768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7078" y="4763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67078" y="4763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75714" y="4761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75714" y="4761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18641" y="4749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18641" y="4749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324355" y="474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324355" y="474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344422" y="474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344422" y="474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50263" y="4739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50263" y="4739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367408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367408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384553" y="47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384553" y="47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398905" y="4720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398905" y="4720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430400" y="470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430400" y="470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39036" y="4701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39036" y="4701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444752" y="4697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444752" y="4697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456182" y="4691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456182" y="4691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61897" y="46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61897" y="46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524888" y="4644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524888" y="4644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542161" y="4630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542161" y="4630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668145" y="4491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668145" y="4491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748408" y="4366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748408" y="4366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771269" y="4324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771269" y="4324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782826" y="43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782826" y="43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817116" y="423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817116" y="423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834388" y="41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834388" y="41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860169" y="4136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860169" y="4136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868677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868677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894458" y="4054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894458" y="4054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963292" y="3878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963292" y="3878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969007" y="3863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969007" y="3863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989073" y="380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989073" y="380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255392" y="3082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255392" y="3082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281173" y="3018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281173" y="3018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286889" y="3004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286889" y="3004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355723" y="284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355723" y="284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375789" y="2804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375789" y="2804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410079" y="2736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410079" y="2736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418714" y="2721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418714" y="2721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458847" y="2653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458847" y="2653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8913" y="26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478913" y="26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564764" y="2529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564764" y="2529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599182" y="2508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599182" y="2508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659379" y="24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659379" y="24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676525" y="2502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676525" y="2502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719451" y="252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719451" y="252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753867" y="2559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753867" y="2559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779648" y="25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779648" y="25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796794" y="2618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796794" y="2618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814066" y="264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814066" y="264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831210" y="2676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831210" y="2676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874264" y="2762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874264" y="2762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900045" y="2819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900045" y="2819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917189" y="28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917189" y="28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934335" y="290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934335" y="290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948685" y="2937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948685" y="2937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977388" y="301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977388" y="301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003169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003169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020314" y="3124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020314" y="3124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037458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037458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051810" y="3209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051810" y="3209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080511" y="328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080511" y="328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106292" y="3357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106292" y="3357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140582" y="3448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140582" y="3448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154933" y="3485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154933" y="3485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196018" y="3595433"/>
            <a:ext cx="2017648" cy="72301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392292" y="4406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92292" y="4406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41264" y="4439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41264" y="4439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607050" y="4434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7050" y="4434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0036" y="4430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30036" y="4430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727446" y="43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27446" y="43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38876" y="4394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38876" y="4394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76086" y="4375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76086" y="4375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93232" y="4366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93232" y="4366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839078" y="4338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39078" y="4338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67780" y="4320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867780" y="4320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90971" y="4226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90971" y="4226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8182" y="4194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28182" y="4194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51169" y="4174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51169" y="4174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142735" y="4090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142735" y="4090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217284" y="4019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217284" y="4019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223000" y="4013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223000" y="4013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237351" y="4000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237351" y="4000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51575" y="3986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51575" y="3986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77355" y="396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277355" y="396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351904" y="389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351904" y="389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441630" y="3458781"/>
            <a:ext cx="828802" cy="3751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086611" y="5486400"/>
            <a:ext cx="5729605" cy="0"/>
          </a:xfrm>
          <a:custGeom>
            <a:avLst/>
            <a:gdLst/>
            <a:ahLst/>
            <a:cxnLst/>
            <a:rect l="l" t="t" r="r" b="b"/>
            <a:pathLst>
              <a:path w="5729605">
                <a:moveTo>
                  <a:pt x="0" y="0"/>
                </a:moveTo>
                <a:lnTo>
                  <a:pt x="572935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0866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189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9512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3836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8159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14400" y="1921636"/>
            <a:ext cx="0" cy="3119755"/>
          </a:xfrm>
          <a:custGeom>
            <a:avLst/>
            <a:gdLst/>
            <a:ahLst/>
            <a:cxnLst/>
            <a:rect l="l" t="t" r="r" b="b"/>
            <a:pathLst>
              <a:path h="3119754">
                <a:moveTo>
                  <a:pt x="0" y="0"/>
                </a:moveTo>
                <a:lnTo>
                  <a:pt x="0" y="311975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50413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22960" y="4417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3794886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23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2960" y="3169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22960" y="2545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22960" y="19216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49730" y="4787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49730" y="4796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153477" y="4796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189736" y="47814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89736" y="47899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93609" y="47899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221232" y="47758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21232" y="4784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25105" y="4784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44219" y="47713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244219" y="47800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247965" y="47799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270000" y="4765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70000" y="4774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273746" y="4774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278636" y="4764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278636" y="47725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282382" y="4772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321561" y="4752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321561" y="4761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325308" y="4761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327277" y="4751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327277" y="47595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331023" y="47596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347342" y="4744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347342" y="4753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351089" y="47532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353058" y="4742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353058" y="4744846"/>
            <a:ext cx="52069" cy="0"/>
          </a:xfrm>
          <a:custGeom>
            <a:avLst/>
            <a:gdLst/>
            <a:ahLst/>
            <a:cxnLst/>
            <a:rect l="l" t="t" r="r" b="b"/>
            <a:pathLst>
              <a:path w="52069">
                <a:moveTo>
                  <a:pt x="0" y="0"/>
                </a:moveTo>
                <a:lnTo>
                  <a:pt x="51561" y="0"/>
                </a:lnTo>
              </a:path>
            </a:pathLst>
          </a:custGeom>
          <a:ln w="224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356931" y="47513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370202" y="473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74076" y="474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87475" y="4729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391221" y="4738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01699" y="4723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01699" y="4732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05572" y="4732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433322" y="47085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433322" y="4717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437068" y="47170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441830" y="4704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441830" y="4707763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16" y="0"/>
                </a:lnTo>
              </a:path>
            </a:pathLst>
          </a:custGeom>
          <a:ln w="1917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445704" y="4712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447546" y="4700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447546" y="4704460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16" y="0"/>
                </a:lnTo>
              </a:path>
            </a:pathLst>
          </a:custGeom>
          <a:ln w="1943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51419" y="4709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59102" y="4694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62849" y="4703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64817" y="46909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468564" y="46995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27810" y="4647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27810" y="4648708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>
                <a:moveTo>
                  <a:pt x="0" y="0"/>
                </a:moveTo>
                <a:lnTo>
                  <a:pt x="34290" y="0"/>
                </a:lnTo>
              </a:path>
            </a:pathLst>
          </a:custGeom>
          <a:ln w="237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531556" y="4655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44955" y="4632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48828" y="4641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671066" y="4494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671066" y="45031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674812" y="45032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751202" y="4369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751202" y="4378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755076" y="437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774189" y="4327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774189" y="4336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777936" y="4336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785620" y="4305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785620" y="4314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789493" y="4314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820036" y="42353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820036" y="4243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823783" y="4243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837182" y="4197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841055" y="4206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862963" y="4139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866836" y="4148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871598" y="41193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875345" y="41279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897379" y="4057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901126" y="4065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966086" y="38813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966086" y="38900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969960" y="38899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971801" y="3866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971801" y="3874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975675" y="3874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991867" y="38124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991867" y="3820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995741" y="38209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258314" y="30858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258314" y="30943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262060" y="3094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84095" y="3021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287841" y="3029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289810" y="30073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293556" y="30159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358517" y="2849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362390" y="2857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378582" y="28070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382456" y="28156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413000" y="2739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413000" y="27484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416746" y="2748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421635" y="2724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421635" y="27326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425382" y="2732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461641" y="26564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461641" y="26649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465514" y="2665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481707" y="2626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481707" y="2635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485580" y="2635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567685" y="25321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567685" y="2540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571432" y="25406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602102" y="2511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602102" y="25199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605849" y="2519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662173" y="2501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662173" y="2512186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17" y="0"/>
                </a:lnTo>
              </a:path>
            </a:pathLst>
          </a:custGeom>
          <a:ln w="1333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666047" y="25102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679445" y="25055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683192" y="2514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722372" y="2529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722372" y="2537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726118" y="25376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756789" y="2562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756789" y="2571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760535" y="25710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782570" y="2595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782570" y="2604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786316" y="2604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799714" y="26211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799714" y="26296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803461" y="26297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816860" y="26492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816860" y="26578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820733" y="26577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834132" y="2679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834132" y="2688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837878" y="2688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877057" y="2765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877057" y="27741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880931" y="27742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902839" y="2822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906712" y="28314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919983" y="2862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923857" y="2871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937255" y="2904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941002" y="29130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951479" y="2940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955353" y="2948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980182" y="3013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984055" y="3021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005963" y="30812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005963" y="3089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009836" y="30898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023107" y="3127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026981" y="3135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040379" y="3173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044126" y="3182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054604" y="3212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058477" y="3221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083305" y="32906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087179" y="3299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109086" y="3360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109086" y="33689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12960" y="3368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143504" y="3451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147250" y="3460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157854" y="3488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161601" y="3497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203575" y="3602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207448" y="3611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212210" y="36234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216084" y="36320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235198" y="36761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235198" y="36847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238944" y="3684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275203" y="3760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275203" y="37694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279076" y="37695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315334" y="3835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315334" y="38444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319208" y="3844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346830" y="3888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346830" y="3896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350704" y="3896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366896" y="3918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366896" y="39269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370770" y="3926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430904" y="3631628"/>
            <a:ext cx="1146810" cy="53416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644516" y="3910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644516" y="3919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648390" y="3919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667503" y="3921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667503" y="3930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671250" y="3930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701794" y="39395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701794" y="3948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705667" y="39481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761991" y="39752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765865" y="39837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796409" y="39977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800155" y="40062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802123" y="4001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805870" y="40102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839334" y="4027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843208" y="40362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879466" y="40571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883213" y="4065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931028" y="4096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934775" y="4104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996941" y="41479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000688" y="41565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011292" y="4159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015039" y="4167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074284" y="4208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074284" y="42171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078031" y="4217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082794" y="4215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082794" y="42238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086667" y="4223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120132" y="4243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120132" y="42522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123878" y="4252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157342" y="4271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157342" y="42797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161089" y="4279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165978" y="4277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165978" y="4285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169725" y="4286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188839" y="42937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188839" y="43022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192712" y="43023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307520" y="3060128"/>
            <a:ext cx="2043556" cy="188506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158239" y="4238625"/>
            <a:ext cx="0" cy="1115695"/>
          </a:xfrm>
          <a:custGeom>
            <a:avLst/>
            <a:gdLst/>
            <a:ahLst/>
            <a:cxnLst/>
            <a:rect l="l" t="t" r="r" b="b"/>
            <a:pathLst>
              <a:path h="1115695">
                <a:moveTo>
                  <a:pt x="0" y="11156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066800" y="42386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198372" y="4253610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10726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106932" y="5326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06932" y="4253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229867" y="4263390"/>
            <a:ext cx="0" cy="1042035"/>
          </a:xfrm>
          <a:custGeom>
            <a:avLst/>
            <a:gdLst/>
            <a:ahLst/>
            <a:cxnLst/>
            <a:rect l="l" t="t" r="r" b="b"/>
            <a:pathLst>
              <a:path h="1042035">
                <a:moveTo>
                  <a:pt x="0" y="10420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138427" y="5305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138427" y="4264659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5">
                <a:moveTo>
                  <a:pt x="0" y="0"/>
                </a:moveTo>
                <a:lnTo>
                  <a:pt x="363347" y="0"/>
                </a:lnTo>
              </a:path>
            </a:pathLst>
          </a:custGeom>
          <a:ln w="12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252727" y="4269104"/>
            <a:ext cx="0" cy="1022350"/>
          </a:xfrm>
          <a:custGeom>
            <a:avLst/>
            <a:gdLst/>
            <a:ahLst/>
            <a:cxnLst/>
            <a:rect l="l" t="t" r="r" b="b"/>
            <a:pathLst>
              <a:path h="1022350">
                <a:moveTo>
                  <a:pt x="0" y="10218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161288" y="5290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161288" y="4269485"/>
            <a:ext cx="326390" cy="0"/>
          </a:xfrm>
          <a:custGeom>
            <a:avLst/>
            <a:gdLst/>
            <a:ahLst/>
            <a:cxnLst/>
            <a:rect l="l" t="t" r="r" b="b"/>
            <a:pathLst>
              <a:path w="326390">
                <a:moveTo>
                  <a:pt x="0" y="0"/>
                </a:moveTo>
                <a:lnTo>
                  <a:pt x="326136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278508" y="4273930"/>
            <a:ext cx="0" cy="1001394"/>
          </a:xfrm>
          <a:custGeom>
            <a:avLst/>
            <a:gdLst/>
            <a:ahLst/>
            <a:cxnLst/>
            <a:rect l="l" t="t" r="r" b="b"/>
            <a:pathLst>
              <a:path h="1001395">
                <a:moveTo>
                  <a:pt x="0" y="10011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187069" y="52750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187069" y="4274311"/>
            <a:ext cx="283210" cy="0"/>
          </a:xfrm>
          <a:custGeom>
            <a:avLst/>
            <a:gdLst/>
            <a:ahLst/>
            <a:cxnLst/>
            <a:rect l="l" t="t" r="r" b="b"/>
            <a:pathLst>
              <a:path w="283209">
                <a:moveTo>
                  <a:pt x="0" y="0"/>
                </a:moveTo>
                <a:lnTo>
                  <a:pt x="283209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287144" y="4275201"/>
            <a:ext cx="0" cy="995044"/>
          </a:xfrm>
          <a:custGeom>
            <a:avLst/>
            <a:gdLst/>
            <a:ahLst/>
            <a:cxnLst/>
            <a:rect l="l" t="t" r="r" b="b"/>
            <a:pathLst>
              <a:path h="995045">
                <a:moveTo>
                  <a:pt x="0" y="9947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195705" y="52699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330071" y="4277867"/>
            <a:ext cx="0" cy="967105"/>
          </a:xfrm>
          <a:custGeom>
            <a:avLst/>
            <a:gdLst/>
            <a:ahLst/>
            <a:cxnLst/>
            <a:rect l="l" t="t" r="r" b="b"/>
            <a:pathLst>
              <a:path h="967104">
                <a:moveTo>
                  <a:pt x="0" y="9668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238630" y="5243067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2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238630" y="4277233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5">
                <a:moveTo>
                  <a:pt x="0" y="0"/>
                </a:moveTo>
                <a:lnTo>
                  <a:pt x="208660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335786" y="4277867"/>
            <a:ext cx="0" cy="963930"/>
          </a:xfrm>
          <a:custGeom>
            <a:avLst/>
            <a:gdLst/>
            <a:ahLst/>
            <a:cxnLst/>
            <a:rect l="l" t="t" r="r" b="b"/>
            <a:pathLst>
              <a:path h="963929">
                <a:moveTo>
                  <a:pt x="0" y="9635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355852" y="4276597"/>
            <a:ext cx="0" cy="953769"/>
          </a:xfrm>
          <a:custGeom>
            <a:avLst/>
            <a:gdLst/>
            <a:ahLst/>
            <a:cxnLst/>
            <a:rect l="l" t="t" r="r" b="b"/>
            <a:pathLst>
              <a:path h="953770">
                <a:moveTo>
                  <a:pt x="0" y="9533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264411" y="522833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722" y="0"/>
                </a:lnTo>
              </a:path>
            </a:pathLst>
          </a:custGeom>
          <a:ln w="12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361694" y="4275963"/>
            <a:ext cx="0" cy="951230"/>
          </a:xfrm>
          <a:custGeom>
            <a:avLst/>
            <a:gdLst/>
            <a:ahLst/>
            <a:cxnLst/>
            <a:rect l="l" t="t" r="r" b="b"/>
            <a:pathLst>
              <a:path h="951229">
                <a:moveTo>
                  <a:pt x="0" y="9507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270253" y="4275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378838" y="4273422"/>
            <a:ext cx="0" cy="943610"/>
          </a:xfrm>
          <a:custGeom>
            <a:avLst/>
            <a:gdLst/>
            <a:ahLst/>
            <a:cxnLst/>
            <a:rect l="l" t="t" r="r" b="b"/>
            <a:pathLst>
              <a:path h="943610">
                <a:moveTo>
                  <a:pt x="0" y="9433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287399" y="5216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395983" y="4269866"/>
            <a:ext cx="0" cy="937260"/>
          </a:xfrm>
          <a:custGeom>
            <a:avLst/>
            <a:gdLst/>
            <a:ahLst/>
            <a:cxnLst/>
            <a:rect l="l" t="t" r="r" b="b"/>
            <a:pathLst>
              <a:path h="937260">
                <a:moveTo>
                  <a:pt x="0" y="9370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304544" y="5206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410335" y="4265929"/>
            <a:ext cx="0" cy="932815"/>
          </a:xfrm>
          <a:custGeom>
            <a:avLst/>
            <a:gdLst/>
            <a:ahLst/>
            <a:cxnLst/>
            <a:rect l="l" t="t" r="r" b="b"/>
            <a:pathLst>
              <a:path h="932814">
                <a:moveTo>
                  <a:pt x="0" y="9326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318894" y="5198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441830" y="4254500"/>
            <a:ext cx="0" cy="925830"/>
          </a:xfrm>
          <a:custGeom>
            <a:avLst/>
            <a:gdLst/>
            <a:ahLst/>
            <a:cxnLst/>
            <a:rect l="l" t="t" r="r" b="b"/>
            <a:pathLst>
              <a:path h="925829">
                <a:moveTo>
                  <a:pt x="0" y="9253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350391" y="5179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350391" y="425259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450466" y="4250690"/>
            <a:ext cx="0" cy="923925"/>
          </a:xfrm>
          <a:custGeom>
            <a:avLst/>
            <a:gdLst/>
            <a:ahLst/>
            <a:cxnLst/>
            <a:rect l="l" t="t" r="r" b="b"/>
            <a:pathLst>
              <a:path h="923925">
                <a:moveTo>
                  <a:pt x="0" y="9239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359027" y="517283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456182" y="4247896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923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364741" y="4247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467611" y="4242053"/>
            <a:ext cx="0" cy="922019"/>
          </a:xfrm>
          <a:custGeom>
            <a:avLst/>
            <a:gdLst/>
            <a:ahLst/>
            <a:cxnLst/>
            <a:rect l="l" t="t" r="r" b="b"/>
            <a:pathLst>
              <a:path h="922020">
                <a:moveTo>
                  <a:pt x="0" y="9217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376172" y="5161978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376172" y="424046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473327" y="4238878"/>
            <a:ext cx="0" cy="921385"/>
          </a:xfrm>
          <a:custGeom>
            <a:avLst/>
            <a:gdLst/>
            <a:ahLst/>
            <a:cxnLst/>
            <a:rect l="l" t="t" r="r" b="b"/>
            <a:pathLst>
              <a:path h="921385">
                <a:moveTo>
                  <a:pt x="0" y="9212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536319" y="4224909"/>
            <a:ext cx="0" cy="891540"/>
          </a:xfrm>
          <a:custGeom>
            <a:avLst/>
            <a:gdLst/>
            <a:ahLst/>
            <a:cxnLst/>
            <a:rect l="l" t="t" r="r" b="b"/>
            <a:pathLst>
              <a:path h="891539">
                <a:moveTo>
                  <a:pt x="0" y="0"/>
                </a:moveTo>
                <a:lnTo>
                  <a:pt x="0" y="8912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444878" y="5116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553591" y="4224909"/>
            <a:ext cx="0" cy="878205"/>
          </a:xfrm>
          <a:custGeom>
            <a:avLst/>
            <a:gdLst/>
            <a:ahLst/>
            <a:cxnLst/>
            <a:rect l="l" t="t" r="r" b="b"/>
            <a:pathLst>
              <a:path h="878204">
                <a:moveTo>
                  <a:pt x="0" y="0"/>
                </a:moveTo>
                <a:lnTo>
                  <a:pt x="0" y="877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462150" y="5102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679575" y="4224909"/>
            <a:ext cx="0" cy="750570"/>
          </a:xfrm>
          <a:custGeom>
            <a:avLst/>
            <a:gdLst/>
            <a:ahLst/>
            <a:cxnLst/>
            <a:rect l="l" t="t" r="r" b="b"/>
            <a:pathLst>
              <a:path h="750570">
                <a:moveTo>
                  <a:pt x="0" y="0"/>
                </a:moveTo>
                <a:lnTo>
                  <a:pt x="0" y="750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588135" y="4975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759839" y="3898391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759839" y="4224909"/>
            <a:ext cx="0" cy="633095"/>
          </a:xfrm>
          <a:custGeom>
            <a:avLst/>
            <a:gdLst/>
            <a:ahLst/>
            <a:cxnLst/>
            <a:rect l="l" t="t" r="r" b="b"/>
            <a:pathLst>
              <a:path h="633095">
                <a:moveTo>
                  <a:pt x="0" y="0"/>
                </a:moveTo>
                <a:lnTo>
                  <a:pt x="0" y="6328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668398" y="4857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668398" y="38983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782698" y="3854830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3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782698" y="4224909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0"/>
                </a:moveTo>
                <a:lnTo>
                  <a:pt x="0" y="592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691258" y="4817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691258" y="38548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794255" y="3832097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794255" y="4224909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702816" y="4796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702816" y="3832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828545" y="3760089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9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828545" y="4224909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737105" y="47277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737105" y="3760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845817" y="3722115"/>
            <a:ext cx="0" cy="217170"/>
          </a:xfrm>
          <a:custGeom>
            <a:avLst/>
            <a:gdLst/>
            <a:ahLst/>
            <a:cxnLst/>
            <a:rect l="l" t="t" r="r" b="b"/>
            <a:pathLst>
              <a:path h="217170">
                <a:moveTo>
                  <a:pt x="0" y="0"/>
                </a:moveTo>
                <a:lnTo>
                  <a:pt x="0" y="217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845817" y="4224909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6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754377" y="4690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754377" y="37221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871598" y="3663188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5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871598" y="4224909"/>
            <a:ext cx="0" cy="408305"/>
          </a:xfrm>
          <a:custGeom>
            <a:avLst/>
            <a:gdLst/>
            <a:ahLst/>
            <a:cxnLst/>
            <a:rect l="l" t="t" r="r" b="b"/>
            <a:pathLst>
              <a:path h="408304">
                <a:moveTo>
                  <a:pt x="0" y="0"/>
                </a:moveTo>
                <a:lnTo>
                  <a:pt x="0" y="408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780158" y="4632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780158" y="3663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880107" y="3642995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5">
                <a:moveTo>
                  <a:pt x="0" y="0"/>
                </a:moveTo>
                <a:lnTo>
                  <a:pt x="0" y="2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880107" y="4224909"/>
            <a:ext cx="0" cy="387985"/>
          </a:xfrm>
          <a:custGeom>
            <a:avLst/>
            <a:gdLst/>
            <a:ahLst/>
            <a:cxnLst/>
            <a:rect l="l" t="t" r="r" b="b"/>
            <a:pathLst>
              <a:path h="387985">
                <a:moveTo>
                  <a:pt x="0" y="0"/>
                </a:moveTo>
                <a:lnTo>
                  <a:pt x="0" y="387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788667" y="46128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788667" y="3642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905889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905889" y="4224909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0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814448" y="45509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974723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974723" y="4224909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883282" y="4365497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980438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980438" y="4224909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28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000504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000504" y="4224909"/>
            <a:ext cx="0" cy="78105"/>
          </a:xfrm>
          <a:custGeom>
            <a:avLst/>
            <a:gdLst/>
            <a:ahLst/>
            <a:cxnLst/>
            <a:rect l="l" t="t" r="r" b="b"/>
            <a:pathLst>
              <a:path h="78104">
                <a:moveTo>
                  <a:pt x="0" y="0"/>
                </a:moveTo>
                <a:lnTo>
                  <a:pt x="0" y="78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909064" y="4303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266823" y="2628264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7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175382" y="26282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292604" y="2565019"/>
            <a:ext cx="0" cy="231140"/>
          </a:xfrm>
          <a:custGeom>
            <a:avLst/>
            <a:gdLst/>
            <a:ahLst/>
            <a:cxnLst/>
            <a:rect l="l" t="t" r="r" b="b"/>
            <a:pathLst>
              <a:path h="231139">
                <a:moveTo>
                  <a:pt x="0" y="0"/>
                </a:moveTo>
                <a:lnTo>
                  <a:pt x="0" y="231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201164" y="2558097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233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298319" y="2551176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367152" y="2395220"/>
            <a:ext cx="0" cy="401320"/>
          </a:xfrm>
          <a:custGeom>
            <a:avLst/>
            <a:gdLst/>
            <a:ahLst/>
            <a:cxnLst/>
            <a:rect l="l" t="t" r="r" b="b"/>
            <a:pathLst>
              <a:path h="401319">
                <a:moveTo>
                  <a:pt x="0" y="0"/>
                </a:moveTo>
                <a:lnTo>
                  <a:pt x="0" y="4008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275713" y="2395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387219" y="2353564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295779" y="2353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421508" y="2286889"/>
            <a:ext cx="0" cy="509270"/>
          </a:xfrm>
          <a:custGeom>
            <a:avLst/>
            <a:gdLst/>
            <a:ahLst/>
            <a:cxnLst/>
            <a:rect l="l" t="t" r="r" b="b"/>
            <a:pathLst>
              <a:path h="509269">
                <a:moveTo>
                  <a:pt x="0" y="0"/>
                </a:moveTo>
                <a:lnTo>
                  <a:pt x="0" y="509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330069" y="2279014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252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430145" y="2271141"/>
            <a:ext cx="0" cy="525145"/>
          </a:xfrm>
          <a:custGeom>
            <a:avLst/>
            <a:gdLst/>
            <a:ahLst/>
            <a:cxnLst/>
            <a:rect l="l" t="t" r="r" b="b"/>
            <a:pathLst>
              <a:path h="525144">
                <a:moveTo>
                  <a:pt x="0" y="0"/>
                </a:moveTo>
                <a:lnTo>
                  <a:pt x="0" y="524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470276" y="2203957"/>
            <a:ext cx="0" cy="592455"/>
          </a:xfrm>
          <a:custGeom>
            <a:avLst/>
            <a:gdLst/>
            <a:ahLst/>
            <a:cxnLst/>
            <a:rect l="l" t="t" r="r" b="b"/>
            <a:pathLst>
              <a:path h="592455">
                <a:moveTo>
                  <a:pt x="0" y="0"/>
                </a:moveTo>
                <a:lnTo>
                  <a:pt x="0" y="592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378836" y="2203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490342" y="2174239"/>
            <a:ext cx="0" cy="622300"/>
          </a:xfrm>
          <a:custGeom>
            <a:avLst/>
            <a:gdLst/>
            <a:ahLst/>
            <a:cxnLst/>
            <a:rect l="l" t="t" r="r" b="b"/>
            <a:pathLst>
              <a:path h="622300">
                <a:moveTo>
                  <a:pt x="0" y="0"/>
                </a:moveTo>
                <a:lnTo>
                  <a:pt x="0" y="6217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490342" y="3081782"/>
            <a:ext cx="0" cy="14604"/>
          </a:xfrm>
          <a:custGeom>
            <a:avLst/>
            <a:gdLst/>
            <a:ahLst/>
            <a:cxnLst/>
            <a:rect l="l" t="t" r="r" b="b"/>
            <a:pathLst>
              <a:path h="14605">
                <a:moveTo>
                  <a:pt x="0" y="0"/>
                </a:moveTo>
                <a:lnTo>
                  <a:pt x="0" y="14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398902" y="30960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398902" y="2174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576195" y="2080641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4">
                <a:moveTo>
                  <a:pt x="0" y="0"/>
                </a:moveTo>
                <a:lnTo>
                  <a:pt x="0" y="715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484754" y="20806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610611" y="2060448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0"/>
                </a:moveTo>
                <a:lnTo>
                  <a:pt x="0" y="7355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519172" y="2060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670810" y="2052320"/>
            <a:ext cx="0" cy="744220"/>
          </a:xfrm>
          <a:custGeom>
            <a:avLst/>
            <a:gdLst/>
            <a:ahLst/>
            <a:cxnLst/>
            <a:rect l="l" t="t" r="r" b="b"/>
            <a:pathLst>
              <a:path h="744219">
                <a:moveTo>
                  <a:pt x="0" y="0"/>
                </a:moveTo>
                <a:lnTo>
                  <a:pt x="0" y="743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57937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687954" y="2056764"/>
            <a:ext cx="0" cy="739775"/>
          </a:xfrm>
          <a:custGeom>
            <a:avLst/>
            <a:gdLst/>
            <a:ahLst/>
            <a:cxnLst/>
            <a:rect l="l" t="t" r="r" b="b"/>
            <a:pathLst>
              <a:path h="739775">
                <a:moveTo>
                  <a:pt x="0" y="0"/>
                </a:moveTo>
                <a:lnTo>
                  <a:pt x="0" y="7392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596514" y="20567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2730880" y="2082164"/>
            <a:ext cx="0" cy="714375"/>
          </a:xfrm>
          <a:custGeom>
            <a:avLst/>
            <a:gdLst/>
            <a:ahLst/>
            <a:cxnLst/>
            <a:rect l="l" t="t" r="r" b="b"/>
            <a:pathLst>
              <a:path h="714375">
                <a:moveTo>
                  <a:pt x="0" y="0"/>
                </a:moveTo>
                <a:lnTo>
                  <a:pt x="0" y="713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2639441" y="2082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2765298" y="2117344"/>
            <a:ext cx="0" cy="678815"/>
          </a:xfrm>
          <a:custGeom>
            <a:avLst/>
            <a:gdLst/>
            <a:ahLst/>
            <a:cxnLst/>
            <a:rect l="l" t="t" r="r" b="b"/>
            <a:pathLst>
              <a:path h="678814">
                <a:moveTo>
                  <a:pt x="0" y="0"/>
                </a:moveTo>
                <a:lnTo>
                  <a:pt x="0" y="678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2673857" y="2117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2791079" y="2151760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0"/>
                </a:moveTo>
                <a:lnTo>
                  <a:pt x="0" y="644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2699639" y="2151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2808223" y="2178050"/>
            <a:ext cx="0" cy="618490"/>
          </a:xfrm>
          <a:custGeom>
            <a:avLst/>
            <a:gdLst/>
            <a:ahLst/>
            <a:cxnLst/>
            <a:rect l="l" t="t" r="r" b="b"/>
            <a:pathLst>
              <a:path h="618489">
                <a:moveTo>
                  <a:pt x="0" y="0"/>
                </a:moveTo>
                <a:lnTo>
                  <a:pt x="0" y="617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2716783" y="3081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2716783" y="21780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2825495" y="2207005"/>
            <a:ext cx="0" cy="589280"/>
          </a:xfrm>
          <a:custGeom>
            <a:avLst/>
            <a:gdLst/>
            <a:ahLst/>
            <a:cxnLst/>
            <a:rect l="l" t="t" r="r" b="b"/>
            <a:pathLst>
              <a:path h="589280">
                <a:moveTo>
                  <a:pt x="0" y="0"/>
                </a:moveTo>
                <a:lnTo>
                  <a:pt x="0" y="589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734055" y="22070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842641" y="2238375"/>
            <a:ext cx="0" cy="558165"/>
          </a:xfrm>
          <a:custGeom>
            <a:avLst/>
            <a:gdLst/>
            <a:ahLst/>
            <a:cxnLst/>
            <a:rect l="l" t="t" r="r" b="b"/>
            <a:pathLst>
              <a:path h="558164">
                <a:moveTo>
                  <a:pt x="0" y="0"/>
                </a:moveTo>
                <a:lnTo>
                  <a:pt x="0" y="557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751201" y="2238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885694" y="2325623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0"/>
                </a:moveTo>
                <a:lnTo>
                  <a:pt x="0" y="4704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794254" y="2325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911475" y="2383154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2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820035" y="2383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928620" y="2423414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4">
                <a:moveTo>
                  <a:pt x="0" y="0"/>
                </a:moveTo>
                <a:lnTo>
                  <a:pt x="0" y="3726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837179" y="24234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945764" y="2464942"/>
            <a:ext cx="0" cy="331470"/>
          </a:xfrm>
          <a:custGeom>
            <a:avLst/>
            <a:gdLst/>
            <a:ahLst/>
            <a:cxnLst/>
            <a:rect l="l" t="t" r="r" b="b"/>
            <a:pathLst>
              <a:path h="331469">
                <a:moveTo>
                  <a:pt x="0" y="0"/>
                </a:moveTo>
                <a:lnTo>
                  <a:pt x="0" y="331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854325" y="3361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854325" y="2464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960116" y="250037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868676" y="25003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988817" y="2573020"/>
            <a:ext cx="0" cy="223520"/>
          </a:xfrm>
          <a:custGeom>
            <a:avLst/>
            <a:gdLst/>
            <a:ahLst/>
            <a:cxnLst/>
            <a:rect l="l" t="t" r="r" b="b"/>
            <a:pathLst>
              <a:path h="223519">
                <a:moveTo>
                  <a:pt x="0" y="0"/>
                </a:moveTo>
                <a:lnTo>
                  <a:pt x="0" y="223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897377" y="25730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014598" y="2639948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60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923158" y="26399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031744" y="2685288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940304" y="26852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048889" y="2730754"/>
            <a:ext cx="0" cy="65405"/>
          </a:xfrm>
          <a:custGeom>
            <a:avLst/>
            <a:gdLst/>
            <a:ahLst/>
            <a:cxnLst/>
            <a:rect l="l" t="t" r="r" b="b"/>
            <a:pathLst>
              <a:path h="65405">
                <a:moveTo>
                  <a:pt x="0" y="0"/>
                </a:moveTo>
                <a:lnTo>
                  <a:pt x="0" y="65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957448" y="2730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063239" y="2768726"/>
            <a:ext cx="0" cy="27305"/>
          </a:xfrm>
          <a:custGeom>
            <a:avLst/>
            <a:gdLst/>
            <a:ahLst/>
            <a:cxnLst/>
            <a:rect l="l" t="t" r="r" b="b"/>
            <a:pathLst>
              <a:path h="27305">
                <a:moveTo>
                  <a:pt x="0" y="0"/>
                </a:moveTo>
                <a:lnTo>
                  <a:pt x="0" y="27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063239" y="3653409"/>
            <a:ext cx="0" cy="20955"/>
          </a:xfrm>
          <a:custGeom>
            <a:avLst/>
            <a:gdLst/>
            <a:ahLst/>
            <a:cxnLst/>
            <a:rect l="l" t="t" r="r" b="b"/>
            <a:pathLst>
              <a:path h="20954">
                <a:moveTo>
                  <a:pt x="0" y="0"/>
                </a:moveTo>
                <a:lnTo>
                  <a:pt x="0" y="20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971800" y="3673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971800" y="27687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091942" y="3653409"/>
            <a:ext cx="0" cy="100330"/>
          </a:xfrm>
          <a:custGeom>
            <a:avLst/>
            <a:gdLst/>
            <a:ahLst/>
            <a:cxnLst/>
            <a:rect l="l" t="t" r="r" b="b"/>
            <a:pathLst>
              <a:path h="100329">
                <a:moveTo>
                  <a:pt x="0" y="0"/>
                </a:moveTo>
                <a:lnTo>
                  <a:pt x="0" y="1003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000501" y="37537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117723" y="3653409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026282" y="3825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152013" y="3653409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060573" y="3919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166364" y="3653409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1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212210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220847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243707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283839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283839" y="4224909"/>
            <a:ext cx="0" cy="10795"/>
          </a:xfrm>
          <a:custGeom>
            <a:avLst/>
            <a:gdLst/>
            <a:ahLst/>
            <a:cxnLst/>
            <a:rect l="l" t="t" r="r" b="b"/>
            <a:pathLst>
              <a:path h="10795">
                <a:moveTo>
                  <a:pt x="0" y="0"/>
                </a:moveTo>
                <a:lnTo>
                  <a:pt x="0" y="10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192398" y="42357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323971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323971" y="4224909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58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3232530" y="43107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3232530" y="33782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355466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355466" y="4224909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137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264027" y="4362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375533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375533" y="4224909"/>
            <a:ext cx="0" cy="167640"/>
          </a:xfrm>
          <a:custGeom>
            <a:avLst/>
            <a:gdLst/>
            <a:ahLst/>
            <a:cxnLst/>
            <a:rect l="l" t="t" r="r" b="b"/>
            <a:pathLst>
              <a:path h="167639">
                <a:moveTo>
                  <a:pt x="0" y="0"/>
                </a:moveTo>
                <a:lnTo>
                  <a:pt x="0" y="167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284092" y="43922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444240" y="4224909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19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352800" y="4476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481451" y="4224909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390010" y="45125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524503" y="4224909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433064" y="454844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52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533013" y="4224909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544442" y="4224909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3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453003" y="4558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607561" y="4224909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3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516121" y="45882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636136" y="4224909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544696" y="45971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719195" y="4224909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627754" y="4608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762247" y="4224909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670808" y="46065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776598" y="4224909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799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685159" y="46048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802379" y="4224909"/>
            <a:ext cx="0" cy="375920"/>
          </a:xfrm>
          <a:custGeom>
            <a:avLst/>
            <a:gdLst/>
            <a:ahLst/>
            <a:cxnLst/>
            <a:rect l="l" t="t" r="r" b="b"/>
            <a:pathLst>
              <a:path h="375920">
                <a:moveTo>
                  <a:pt x="0" y="0"/>
                </a:moveTo>
                <a:lnTo>
                  <a:pt x="0" y="375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710940" y="460000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808095" y="4224909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833876" y="422490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742435" y="459238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839590" y="4224909"/>
            <a:ext cx="0" cy="367030"/>
          </a:xfrm>
          <a:custGeom>
            <a:avLst/>
            <a:gdLst/>
            <a:ahLst/>
            <a:cxnLst/>
            <a:rect l="l" t="t" r="r" b="b"/>
            <a:pathLst>
              <a:path h="367029">
                <a:moveTo>
                  <a:pt x="0" y="0"/>
                </a:moveTo>
                <a:lnTo>
                  <a:pt x="0" y="366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845305" y="4224909"/>
            <a:ext cx="0" cy="365125"/>
          </a:xfrm>
          <a:custGeom>
            <a:avLst/>
            <a:gdLst/>
            <a:ahLst/>
            <a:cxnLst/>
            <a:rect l="l" t="t" r="r" b="b"/>
            <a:pathLst>
              <a:path h="365125">
                <a:moveTo>
                  <a:pt x="0" y="0"/>
                </a:moveTo>
                <a:lnTo>
                  <a:pt x="0" y="3649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753865" y="45899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876802" y="4224909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5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785361" y="4579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908297" y="4224909"/>
            <a:ext cx="0" cy="342265"/>
          </a:xfrm>
          <a:custGeom>
            <a:avLst/>
            <a:gdLst/>
            <a:ahLst/>
            <a:cxnLst/>
            <a:rect l="l" t="t" r="r" b="b"/>
            <a:pathLst>
              <a:path h="342264">
                <a:moveTo>
                  <a:pt x="0" y="0"/>
                </a:moveTo>
                <a:lnTo>
                  <a:pt x="0" y="342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816858" y="45670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937000" y="4224909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845559" y="455256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942715" y="4224909"/>
            <a:ext cx="0" cy="326390"/>
          </a:xfrm>
          <a:custGeom>
            <a:avLst/>
            <a:gdLst/>
            <a:ahLst/>
            <a:cxnLst/>
            <a:rect l="l" t="t" r="r" b="b"/>
            <a:pathLst>
              <a:path h="326389">
                <a:moveTo>
                  <a:pt x="0" y="0"/>
                </a:moveTo>
                <a:lnTo>
                  <a:pt x="0" y="326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954145" y="4224909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862704" y="4543107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396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962780" y="4224909"/>
            <a:ext cx="0" cy="316230"/>
          </a:xfrm>
          <a:custGeom>
            <a:avLst/>
            <a:gdLst/>
            <a:ahLst/>
            <a:cxnLst/>
            <a:rect l="l" t="t" r="r" b="b"/>
            <a:pathLst>
              <a:path h="316229">
                <a:moveTo>
                  <a:pt x="0" y="0"/>
                </a:moveTo>
                <a:lnTo>
                  <a:pt x="0" y="3159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968496" y="4224909"/>
            <a:ext cx="0" cy="313055"/>
          </a:xfrm>
          <a:custGeom>
            <a:avLst/>
            <a:gdLst/>
            <a:ahLst/>
            <a:cxnLst/>
            <a:rect l="l" t="t" r="r" b="b"/>
            <a:pathLst>
              <a:path h="313054">
                <a:moveTo>
                  <a:pt x="0" y="0"/>
                </a:moveTo>
                <a:lnTo>
                  <a:pt x="0" y="3129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877055" y="45378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994277" y="4224909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7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902836" y="45236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054475" y="4224909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963034" y="4485259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48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062984" y="4224909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6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097401" y="4224909"/>
            <a:ext cx="0" cy="236854"/>
          </a:xfrm>
          <a:custGeom>
            <a:avLst/>
            <a:gdLst/>
            <a:ahLst/>
            <a:cxnLst/>
            <a:rect l="l" t="t" r="r" b="b"/>
            <a:pathLst>
              <a:path h="236854">
                <a:moveTo>
                  <a:pt x="0" y="0"/>
                </a:moveTo>
                <a:lnTo>
                  <a:pt x="0" y="236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005960" y="44613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114546" y="4224909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023105" y="4450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131817" y="4224909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3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040378" y="4437760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140327" y="4224909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4174744" y="4224909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083303" y="4415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203319" y="4224909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111878" y="4399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246371" y="4224909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154932" y="437572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254880" y="4224909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272153" y="4224909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180713" y="436448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280661" y="4224909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5">
                <a:moveTo>
                  <a:pt x="0" y="0"/>
                </a:moveTo>
                <a:lnTo>
                  <a:pt x="0" y="137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289297" y="4224909"/>
            <a:ext cx="0" cy="134620"/>
          </a:xfrm>
          <a:custGeom>
            <a:avLst/>
            <a:gdLst/>
            <a:ahLst/>
            <a:cxnLst/>
            <a:rect l="l" t="t" r="r" b="b"/>
            <a:pathLst>
              <a:path h="134620">
                <a:moveTo>
                  <a:pt x="0" y="0"/>
                </a:moveTo>
                <a:lnTo>
                  <a:pt x="0" y="134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197858" y="43594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297934" y="4224909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1311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206494" y="43561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332223" y="4224909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240784" y="4344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366640" y="4224909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275201" y="4339844"/>
            <a:ext cx="375285" cy="0"/>
          </a:xfrm>
          <a:custGeom>
            <a:avLst/>
            <a:gdLst/>
            <a:ahLst/>
            <a:cxnLst/>
            <a:rect l="l" t="t" r="r" b="b"/>
            <a:pathLst>
              <a:path w="375285">
                <a:moveTo>
                  <a:pt x="0" y="0"/>
                </a:moveTo>
                <a:lnTo>
                  <a:pt x="374776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398136" y="4224909"/>
            <a:ext cx="0" cy="106045"/>
          </a:xfrm>
          <a:custGeom>
            <a:avLst/>
            <a:gdLst/>
            <a:ahLst/>
            <a:cxnLst/>
            <a:rect l="l" t="t" r="r" b="b"/>
            <a:pathLst>
              <a:path h="106045">
                <a:moveTo>
                  <a:pt x="0" y="0"/>
                </a:moveTo>
                <a:lnTo>
                  <a:pt x="0" y="1059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306696" y="4330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432553" y="4224909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29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341114" y="4328414"/>
            <a:ext cx="229235" cy="0"/>
          </a:xfrm>
          <a:custGeom>
            <a:avLst/>
            <a:gdLst/>
            <a:ahLst/>
            <a:cxnLst/>
            <a:rect l="l" t="t" r="r" b="b"/>
            <a:pathLst>
              <a:path w="229235">
                <a:moveTo>
                  <a:pt x="0" y="0"/>
                </a:moveTo>
                <a:lnTo>
                  <a:pt x="228726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466971" y="4224909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2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478401" y="4224909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4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558538" y="4224909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6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564379" y="4224909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472940" y="43450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653153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653153" y="4224909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3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561713" y="43779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676013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676013" y="4224909"/>
            <a:ext cx="0" cy="163830"/>
          </a:xfrm>
          <a:custGeom>
            <a:avLst/>
            <a:gdLst/>
            <a:ahLst/>
            <a:cxnLst/>
            <a:rect l="l" t="t" r="r" b="b"/>
            <a:pathLst>
              <a:path h="163829">
                <a:moveTo>
                  <a:pt x="0" y="0"/>
                </a:moveTo>
                <a:lnTo>
                  <a:pt x="0" y="163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584572" y="43886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710429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710429" y="4224909"/>
            <a:ext cx="0" cy="181610"/>
          </a:xfrm>
          <a:custGeom>
            <a:avLst/>
            <a:gdLst/>
            <a:ahLst/>
            <a:cxnLst/>
            <a:rect l="l" t="t" r="r" b="b"/>
            <a:pathLst>
              <a:path h="181610">
                <a:moveTo>
                  <a:pt x="0" y="0"/>
                </a:moveTo>
                <a:lnTo>
                  <a:pt x="0" y="1814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618990" y="44063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770628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770628" y="4224909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679188" y="4441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804917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804917" y="4224909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6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713478" y="446544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33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810633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810633" y="4224909"/>
            <a:ext cx="0" cy="242570"/>
          </a:xfrm>
          <a:custGeom>
            <a:avLst/>
            <a:gdLst/>
            <a:ahLst/>
            <a:cxnLst/>
            <a:rect l="l" t="t" r="r" b="b"/>
            <a:pathLst>
              <a:path h="242570">
                <a:moveTo>
                  <a:pt x="0" y="0"/>
                </a:moveTo>
                <a:lnTo>
                  <a:pt x="0" y="242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847971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847971" y="4224909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756530" y="44931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887976" y="3653409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887976" y="4224909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5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796535" y="4522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939538" y="3647821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1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939538" y="4224909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7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848097" y="4561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848097" y="3647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005451" y="3698113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1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005451" y="4224909"/>
            <a:ext cx="0" cy="390525"/>
          </a:xfrm>
          <a:custGeom>
            <a:avLst/>
            <a:gdLst/>
            <a:ahLst/>
            <a:cxnLst/>
            <a:rect l="l" t="t" r="r" b="b"/>
            <a:pathLst>
              <a:path h="390525">
                <a:moveTo>
                  <a:pt x="0" y="0"/>
                </a:moveTo>
                <a:lnTo>
                  <a:pt x="0" y="390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914010" y="4614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914010" y="36981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019802" y="3709034"/>
            <a:ext cx="0" cy="230504"/>
          </a:xfrm>
          <a:custGeom>
            <a:avLst/>
            <a:gdLst/>
            <a:ahLst/>
            <a:cxnLst/>
            <a:rect l="l" t="t" r="r" b="b"/>
            <a:pathLst>
              <a:path h="230504">
                <a:moveTo>
                  <a:pt x="0" y="0"/>
                </a:moveTo>
                <a:lnTo>
                  <a:pt x="0" y="2301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019802" y="4224909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928361" y="4626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928361" y="3709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082794" y="3755771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9229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4991353" y="468223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6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991353" y="375888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57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091429" y="3761994"/>
            <a:ext cx="0" cy="923925"/>
          </a:xfrm>
          <a:custGeom>
            <a:avLst/>
            <a:gdLst/>
            <a:ahLst/>
            <a:cxnLst/>
            <a:rect l="l" t="t" r="r" b="b"/>
            <a:pathLst>
              <a:path h="923925">
                <a:moveTo>
                  <a:pt x="0" y="9237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128640" y="3788155"/>
            <a:ext cx="0" cy="928369"/>
          </a:xfrm>
          <a:custGeom>
            <a:avLst/>
            <a:gdLst/>
            <a:ahLst/>
            <a:cxnLst/>
            <a:rect l="l" t="t" r="r" b="b"/>
            <a:pathLst>
              <a:path h="928370">
                <a:moveTo>
                  <a:pt x="0" y="9281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037201" y="47162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037201" y="3788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165852" y="3813302"/>
            <a:ext cx="0" cy="933450"/>
          </a:xfrm>
          <a:custGeom>
            <a:avLst/>
            <a:gdLst/>
            <a:ahLst/>
            <a:cxnLst/>
            <a:rect l="l" t="t" r="r" b="b"/>
            <a:pathLst>
              <a:path h="933450">
                <a:moveTo>
                  <a:pt x="0" y="9330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074411" y="474973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6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074411" y="381609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174488" y="3818890"/>
            <a:ext cx="0" cy="934719"/>
          </a:xfrm>
          <a:custGeom>
            <a:avLst/>
            <a:gdLst/>
            <a:ahLst/>
            <a:cxnLst/>
            <a:rect l="l" t="t" r="r" b="b"/>
            <a:pathLst>
              <a:path h="934720">
                <a:moveTo>
                  <a:pt x="0" y="9342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197475" y="3833495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5">
                <a:moveTo>
                  <a:pt x="0" y="9376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5106034" y="47711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106034" y="3833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7498080" y="2653157"/>
            <a:ext cx="0" cy="2000885"/>
          </a:xfrm>
          <a:custGeom>
            <a:avLst/>
            <a:gdLst/>
            <a:ahLst/>
            <a:cxnLst/>
            <a:rect l="l" t="t" r="r" b="b"/>
            <a:pathLst>
              <a:path h="2000885">
                <a:moveTo>
                  <a:pt x="0" y="200037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7498080" y="46535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7498080" y="4367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7498080" y="4082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7498080" y="35105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498080" y="3224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498080" y="29389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498080" y="2653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 txBox="1"/>
          <p:nvPr/>
        </p:nvSpPr>
        <p:spPr>
          <a:xfrm>
            <a:off x="7668259" y="4308091"/>
            <a:ext cx="1165860" cy="4260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1"/>
              </a:spcBef>
            </a:pP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730" name="object 730"/>
          <p:cNvSpPr txBox="1"/>
          <p:nvPr/>
        </p:nvSpPr>
        <p:spPr>
          <a:xfrm>
            <a:off x="7668259" y="4022341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31" name="object 731"/>
          <p:cNvSpPr txBox="1"/>
          <p:nvPr/>
        </p:nvSpPr>
        <p:spPr>
          <a:xfrm>
            <a:off x="7668259" y="373659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732" name="object 732"/>
          <p:cNvSpPr txBox="1"/>
          <p:nvPr/>
        </p:nvSpPr>
        <p:spPr>
          <a:xfrm>
            <a:off x="7668259" y="3450841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33" name="object 733"/>
          <p:cNvSpPr txBox="1"/>
          <p:nvPr/>
        </p:nvSpPr>
        <p:spPr>
          <a:xfrm>
            <a:off x="7668259" y="316509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34" name="object 734"/>
          <p:cNvSpPr txBox="1"/>
          <p:nvPr/>
        </p:nvSpPr>
        <p:spPr>
          <a:xfrm>
            <a:off x="7668259" y="287921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35" name="object 735"/>
          <p:cNvSpPr txBox="1"/>
          <p:nvPr/>
        </p:nvSpPr>
        <p:spPr>
          <a:xfrm>
            <a:off x="7668259" y="259346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736" name="object 736"/>
          <p:cNvSpPr/>
          <p:nvPr/>
        </p:nvSpPr>
        <p:spPr>
          <a:xfrm>
            <a:off x="1141094" y="4779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1141094" y="4779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1181227" y="4772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1181227" y="4772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1212722" y="4767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1212722" y="4767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1235583" y="4762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1235583" y="4762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1261363" y="4757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1261363" y="4757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1270000" y="4755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1270000" y="4755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1312925" y="4744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1312925" y="4744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1318641" y="474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1318641" y="474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1338707" y="47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1338707" y="47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1344549" y="4734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1344549" y="4734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1361694" y="472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1361694" y="472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1378838" y="4721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1378838" y="4721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1393189" y="4715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1393189" y="4715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424686" y="4700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1424686" y="4700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1433322" y="4695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1433322" y="4695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1439036" y="4692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1439036" y="4692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1450466" y="4685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1450466" y="4685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1456182" y="468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1456182" y="468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1519174" y="4638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1519174" y="4638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1536446" y="4624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1536446" y="4624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1662429" y="4486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1662429" y="4486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1742694" y="4360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1742694" y="4360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1765554" y="4319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1765554" y="4319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1777110" y="4297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1777110" y="4297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1811401" y="4226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1811401" y="4226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1828673" y="4189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1828673" y="4189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1854454" y="4130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1854454" y="4130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1862963" y="4110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1862963" y="4110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1888744" y="4048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1888744" y="4048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1957577" y="3872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1957577" y="3872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1963292" y="3857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1963292" y="3857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1983358" y="3803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1983358" y="3803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2249677" y="307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2249677" y="307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2275458" y="3012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2275458" y="3012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2281173" y="2998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2281173" y="2998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2350007" y="2840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2350007" y="2840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2370073" y="279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2370073" y="279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2404364" y="2731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2404364" y="2731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2413000" y="2715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2413000" y="2715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2453132" y="2647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2453132" y="2647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2473198" y="2617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2473198" y="2617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2559050" y="2523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2559050" y="2523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2593467" y="2502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2593467" y="2502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653664" y="2493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2653664" y="2493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2670810" y="2496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2670810" y="2496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2713735" y="252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2713735" y="252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2748152" y="2553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2748152" y="2553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2773933" y="2586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2773933" y="2586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2791079" y="2612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2791079" y="2612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2808351" y="2640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2808351" y="2640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2825495" y="2671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2825495" y="2671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2868548" y="2757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2868548" y="2757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894329" y="2814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2894329" y="2814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2911475" y="2854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2911475" y="2854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2928620" y="2895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2928620" y="2895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2942970" y="2931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2942970" y="2931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2971673" y="3004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2971673" y="3004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2997454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2997454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014598" y="3118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014598" y="3118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031744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031744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046095" y="3204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046095" y="3204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074797" y="3282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074797" y="3282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100577" y="3351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100577" y="3351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134867" y="3442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134867" y="3442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149219" y="3480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149219" y="3480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3190303" y="3589718"/>
            <a:ext cx="2029079" cy="734441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386578" y="4401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386578" y="4401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535548" y="4433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535548" y="4433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601334" y="4428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601334" y="4428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624321" y="4424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624321" y="4424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721730" y="4393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5721730" y="4393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5733160" y="4388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5733160" y="4388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5770371" y="4370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5770371" y="4370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787516" y="4360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5787516" y="4360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5833364" y="4333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5833364" y="4333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5862065" y="4314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5862065" y="4314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5980493" y="3453066"/>
            <a:ext cx="1295653" cy="806450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 txBox="1"/>
          <p:nvPr/>
        </p:nvSpPr>
        <p:spPr>
          <a:xfrm>
            <a:off x="81965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89" name="object 889"/>
          <p:cNvSpPr txBox="1"/>
          <p:nvPr/>
        </p:nvSpPr>
        <p:spPr>
          <a:xfrm>
            <a:off x="225209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90" name="object 890"/>
          <p:cNvSpPr txBox="1"/>
          <p:nvPr/>
        </p:nvSpPr>
        <p:spPr>
          <a:xfrm>
            <a:off x="368439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57430000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91" name="object 891"/>
          <p:cNvSpPr txBox="1"/>
          <p:nvPr/>
        </p:nvSpPr>
        <p:spPr>
          <a:xfrm>
            <a:off x="511670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57430500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92" name="object 892"/>
          <p:cNvSpPr txBox="1"/>
          <p:nvPr/>
        </p:nvSpPr>
        <p:spPr>
          <a:xfrm>
            <a:off x="65490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57431000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93" name="object 893"/>
          <p:cNvSpPr/>
          <p:nvPr/>
        </p:nvSpPr>
        <p:spPr>
          <a:xfrm>
            <a:off x="822960" y="3793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 txBox="1"/>
          <p:nvPr/>
        </p:nvSpPr>
        <p:spPr>
          <a:xfrm>
            <a:off x="594230" y="49158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895" name="object 895"/>
          <p:cNvSpPr txBox="1"/>
          <p:nvPr/>
        </p:nvSpPr>
        <p:spPr>
          <a:xfrm>
            <a:off x="594230" y="42919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896" name="object 896"/>
          <p:cNvSpPr txBox="1"/>
          <p:nvPr/>
        </p:nvSpPr>
        <p:spPr>
          <a:xfrm>
            <a:off x="594230" y="370132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97" name="object 897"/>
          <p:cNvSpPr txBox="1"/>
          <p:nvPr/>
        </p:nvSpPr>
        <p:spPr>
          <a:xfrm>
            <a:off x="594230" y="307737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898" name="object 898"/>
          <p:cNvSpPr txBox="1"/>
          <p:nvPr/>
        </p:nvSpPr>
        <p:spPr>
          <a:xfrm>
            <a:off x="594230" y="245342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899" name="object 899"/>
          <p:cNvSpPr txBox="1"/>
          <p:nvPr/>
        </p:nvSpPr>
        <p:spPr>
          <a:xfrm>
            <a:off x="594230" y="182947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900" name="object 90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GNAS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57429025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181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902" name="object 90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903" name="object 903"/>
          <p:cNvSpPr/>
          <p:nvPr/>
        </p:nvSpPr>
        <p:spPr>
          <a:xfrm>
            <a:off x="914400" y="3939159"/>
            <a:ext cx="4148454" cy="285750"/>
          </a:xfrm>
          <a:custGeom>
            <a:avLst/>
            <a:gdLst/>
            <a:ahLst/>
            <a:cxnLst/>
            <a:rect l="l" t="t" r="r" b="b"/>
            <a:pathLst>
              <a:path w="4148454" h="285750">
                <a:moveTo>
                  <a:pt x="0" y="285750"/>
                </a:moveTo>
                <a:lnTo>
                  <a:pt x="4148328" y="285750"/>
                </a:lnTo>
                <a:lnTo>
                  <a:pt x="4148328" y="0"/>
                </a:lnTo>
                <a:lnTo>
                  <a:pt x="0" y="0"/>
                </a:lnTo>
                <a:lnTo>
                  <a:pt x="0" y="2857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 txBox="1"/>
          <p:nvPr/>
        </p:nvSpPr>
        <p:spPr>
          <a:xfrm>
            <a:off x="1850135" y="402958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05" name="object 905"/>
          <p:cNvSpPr/>
          <p:nvPr/>
        </p:nvSpPr>
        <p:spPr>
          <a:xfrm>
            <a:off x="914400" y="3081908"/>
            <a:ext cx="4148454" cy="285750"/>
          </a:xfrm>
          <a:custGeom>
            <a:avLst/>
            <a:gdLst/>
            <a:ahLst/>
            <a:cxnLst/>
            <a:rect l="l" t="t" r="r" b="b"/>
            <a:pathLst>
              <a:path w="4148454" h="285750">
                <a:moveTo>
                  <a:pt x="0" y="285750"/>
                </a:moveTo>
                <a:lnTo>
                  <a:pt x="4148454" y="285750"/>
                </a:lnTo>
                <a:lnTo>
                  <a:pt x="4148454" y="0"/>
                </a:lnTo>
                <a:lnTo>
                  <a:pt x="0" y="0"/>
                </a:lnTo>
                <a:lnTo>
                  <a:pt x="0" y="2857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 txBox="1"/>
          <p:nvPr/>
        </p:nvSpPr>
        <p:spPr>
          <a:xfrm>
            <a:off x="1599819" y="3173220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07" name="object 907"/>
          <p:cNvSpPr/>
          <p:nvPr/>
        </p:nvSpPr>
        <p:spPr>
          <a:xfrm>
            <a:off x="5695822" y="3081908"/>
            <a:ext cx="257810" cy="285750"/>
          </a:xfrm>
          <a:custGeom>
            <a:avLst/>
            <a:gdLst/>
            <a:ahLst/>
            <a:cxnLst/>
            <a:rect l="l" t="t" r="r" b="b"/>
            <a:pathLst>
              <a:path w="257810" h="285750">
                <a:moveTo>
                  <a:pt x="0" y="285750"/>
                </a:moveTo>
                <a:lnTo>
                  <a:pt x="257810" y="285750"/>
                </a:lnTo>
                <a:lnTo>
                  <a:pt x="257810" y="0"/>
                </a:lnTo>
                <a:lnTo>
                  <a:pt x="0" y="0"/>
                </a:lnTo>
                <a:lnTo>
                  <a:pt x="0" y="28575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 txBox="1"/>
          <p:nvPr/>
        </p:nvSpPr>
        <p:spPr>
          <a:xfrm>
            <a:off x="5730621" y="3173220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09" name="object 909"/>
          <p:cNvSpPr/>
          <p:nvPr/>
        </p:nvSpPr>
        <p:spPr>
          <a:xfrm>
            <a:off x="914400" y="3367659"/>
            <a:ext cx="4148454" cy="285750"/>
          </a:xfrm>
          <a:custGeom>
            <a:avLst/>
            <a:gdLst/>
            <a:ahLst/>
            <a:cxnLst/>
            <a:rect l="l" t="t" r="r" b="b"/>
            <a:pathLst>
              <a:path w="4148454" h="285750">
                <a:moveTo>
                  <a:pt x="0" y="285750"/>
                </a:moveTo>
                <a:lnTo>
                  <a:pt x="4148454" y="285750"/>
                </a:lnTo>
                <a:lnTo>
                  <a:pt x="4148454" y="0"/>
                </a:lnTo>
                <a:lnTo>
                  <a:pt x="0" y="0"/>
                </a:lnTo>
                <a:lnTo>
                  <a:pt x="0" y="28575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 txBox="1"/>
          <p:nvPr/>
        </p:nvSpPr>
        <p:spPr>
          <a:xfrm>
            <a:off x="1517269" y="346214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11" name="object 911"/>
          <p:cNvSpPr/>
          <p:nvPr/>
        </p:nvSpPr>
        <p:spPr>
          <a:xfrm>
            <a:off x="914400" y="2796032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285750"/>
                </a:moveTo>
                <a:lnTo>
                  <a:pt x="0" y="0"/>
                </a:lnTo>
                <a:lnTo>
                  <a:pt x="0" y="28575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 txBox="1"/>
          <p:nvPr/>
        </p:nvSpPr>
        <p:spPr>
          <a:xfrm>
            <a:off x="914400" y="2796032"/>
            <a:ext cx="6583680" cy="285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13" name="object 913"/>
          <p:cNvSpPr/>
          <p:nvPr/>
        </p:nvSpPr>
        <p:spPr>
          <a:xfrm>
            <a:off x="5065648" y="2796032"/>
            <a:ext cx="2326640" cy="285750"/>
          </a:xfrm>
          <a:custGeom>
            <a:avLst/>
            <a:gdLst/>
            <a:ahLst/>
            <a:cxnLst/>
            <a:rect l="l" t="t" r="r" b="b"/>
            <a:pathLst>
              <a:path w="2326640" h="285750">
                <a:moveTo>
                  <a:pt x="0" y="285750"/>
                </a:moveTo>
                <a:lnTo>
                  <a:pt x="2326131" y="285750"/>
                </a:lnTo>
                <a:lnTo>
                  <a:pt x="2326131" y="0"/>
                </a:lnTo>
                <a:lnTo>
                  <a:pt x="0" y="0"/>
                </a:lnTo>
                <a:lnTo>
                  <a:pt x="0" y="28575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914400" y="2796032"/>
            <a:ext cx="4151629" cy="285750"/>
          </a:xfrm>
          <a:custGeom>
            <a:avLst/>
            <a:gdLst/>
            <a:ahLst/>
            <a:cxnLst/>
            <a:rect l="l" t="t" r="r" b="b"/>
            <a:pathLst>
              <a:path w="4151629" h="285750">
                <a:moveTo>
                  <a:pt x="0" y="285750"/>
                </a:moveTo>
                <a:lnTo>
                  <a:pt x="4151249" y="285750"/>
                </a:lnTo>
                <a:lnTo>
                  <a:pt x="4151249" y="0"/>
                </a:lnTo>
                <a:lnTo>
                  <a:pt x="0" y="0"/>
                </a:lnTo>
                <a:lnTo>
                  <a:pt x="0" y="28575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 txBox="1"/>
          <p:nvPr/>
        </p:nvSpPr>
        <p:spPr>
          <a:xfrm>
            <a:off x="5956553" y="2796032"/>
            <a:ext cx="1435735" cy="285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4290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16" name="object 916"/>
          <p:cNvSpPr txBox="1"/>
          <p:nvPr/>
        </p:nvSpPr>
        <p:spPr>
          <a:xfrm>
            <a:off x="5065648" y="2796032"/>
            <a:ext cx="2432685" cy="285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17804">
              <a:lnSpc>
                <a:spcPct val="100000"/>
              </a:lnSpc>
              <a:tabLst>
                <a:tab pos="1512570" algn="l"/>
              </a:tabLst>
            </a:pP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17" name="object 917"/>
          <p:cNvSpPr/>
          <p:nvPr/>
        </p:nvSpPr>
        <p:spPr>
          <a:xfrm>
            <a:off x="5065648" y="2796032"/>
            <a:ext cx="2432685" cy="285750"/>
          </a:xfrm>
          <a:custGeom>
            <a:avLst/>
            <a:gdLst/>
            <a:ahLst/>
            <a:cxnLst/>
            <a:rect l="l" t="t" r="r" b="b"/>
            <a:pathLst>
              <a:path w="2432684" h="285750">
                <a:moveTo>
                  <a:pt x="0" y="285750"/>
                </a:moveTo>
                <a:lnTo>
                  <a:pt x="2432430" y="285750"/>
                </a:lnTo>
                <a:lnTo>
                  <a:pt x="2432430" y="0"/>
                </a:lnTo>
                <a:lnTo>
                  <a:pt x="0" y="0"/>
                </a:lnTo>
                <a:lnTo>
                  <a:pt x="0" y="28575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 txBox="1"/>
          <p:nvPr/>
        </p:nvSpPr>
        <p:spPr>
          <a:xfrm>
            <a:off x="7146290" y="289432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20" name="object 92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919" name="object 91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92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92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2402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2402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09166" y="4552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09166" y="4552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69111" y="4417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69111" y="4417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73936" y="4407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73936" y="4407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97939" y="4353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97939" y="4353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19250" y="3665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19250" y="3665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99082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99082" y="3320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32610" y="326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32610" y="3260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80616" y="3178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80616" y="3178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95804" y="29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995804" y="2994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12569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12569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91689" y="2859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91689" y="2859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98801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98801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13279" y="2831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13279" y="2831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30044" y="2811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30044" y="2811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178050" y="2754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178050" y="2754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04339" y="2724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04339" y="2724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228342" y="2699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228342" y="2699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300351" y="2632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300351" y="2632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309876" y="2624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309876" y="2624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329052" y="2608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329052" y="2608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333879" y="2605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333879" y="2605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341117" y="259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341117" y="259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410586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410586" y="2553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427351" y="2543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427351" y="2543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446527" y="253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446527" y="253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482595" y="2517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482595" y="2517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590419" y="2488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590419" y="2488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597657" y="2487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597657" y="2487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619248" y="248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619248" y="2485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775076" y="2501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775076" y="2501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791967" y="2507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791967" y="2507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976626" y="2606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976626" y="2606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036570" y="265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036570" y="265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094101" y="2709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094101" y="27090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118104" y="2733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118104" y="2733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134867" y="2751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134867" y="2751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233166" y="2869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233166" y="2869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43528" y="302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43528" y="3025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357879" y="3048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357879" y="3048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379470" y="3082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379470" y="3082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398646" y="3113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398646" y="3113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408171" y="3129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408171" y="3129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468242" y="32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468242" y="32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480180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480180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489705" y="32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489705" y="32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535298" y="37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535298" y="37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75119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75119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767963" y="3939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767963" y="3939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827907" y="3987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827907" y="39872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851909" y="403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851909" y="403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873500" y="4202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873500" y="4202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962146" y="461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962146" y="461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11573" y="465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11573" y="465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42815" y="4672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42815" y="4672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57166" y="4695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57166" y="4695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76344" y="470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76344" y="470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81170" y="4722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81170" y="4722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300346" y="47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300346" y="47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07459" y="4758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307459" y="4758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336288" y="477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336288" y="477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353052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353052" y="4797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381880" y="4845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381880" y="4845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463415" y="4861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463415" y="4861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518533" y="4827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518533" y="4827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681601" y="4820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681601" y="4820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693665" y="4814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693665" y="4814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703190" y="4803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703190" y="4803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719954" y="4790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719954" y="4790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739132" y="477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739132" y="477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756022" y="4751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756022" y="4751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4787138" y="473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4787138" y="4736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803902" y="473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803902" y="473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808728" y="472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808728" y="4727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4813553" y="465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4813553" y="46550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883022" y="4636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4883022" y="4636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899914" y="4599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4899914" y="4599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4931028" y="455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931028" y="455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969383" y="4367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969383" y="4367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106034" y="4133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106034" y="4133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139690" y="4016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39690" y="4016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92395" y="399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92395" y="399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209159" y="380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209159" y="380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66816" y="3702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266816" y="3702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273928" y="3598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273928" y="3598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362702" y="3583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362702" y="3583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377053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377053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427471" y="35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427471" y="35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559297" y="3540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559297" y="3540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676900" y="3536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676900" y="3536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847079" y="3535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847079" y="3535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880734" y="3533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880734" y="3533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921502" y="3528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921502" y="3528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990971" y="3528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990971" y="3528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017386" y="3530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017386" y="3530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041390" y="3581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041390" y="3581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046089" y="3589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046089" y="3589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065392" y="3641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065392" y="3641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132448" y="3649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132448" y="3649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44514" y="3662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144514" y="3662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192392" y="367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192392" y="367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398640" y="3682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398640" y="3682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417817" y="36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417817" y="36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518529" y="3703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518529" y="3703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530593" y="3718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30593" y="3718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552183" y="3749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552183" y="3749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568947" y="3765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568947" y="3765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580885" y="3879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580885" y="3879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597777" y="3899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597777" y="3899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609715" y="3921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609715" y="3921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628892" y="3994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628892" y="3994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667245" y="402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667245" y="402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686422" y="4086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686422" y="4086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808723" y="4117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808723" y="4117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827901" y="4152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827901" y="4152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849491" y="416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849491" y="416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916673" y="4230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916673" y="4230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943090" y="42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943090" y="4256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998207" y="4277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998207" y="4277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024623" y="42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024623" y="42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053326" y="430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053326" y="430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060565" y="4321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060565" y="4321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118095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118095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139685" y="4383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139685" y="43839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156450" y="3355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156450" y="3355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168515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168515" y="43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180453" y="4246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180453" y="4246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192391" y="3939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192391" y="3939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02043" y="4222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202043" y="4222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242809" y="4142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242809" y="4142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273302" y="5486400"/>
            <a:ext cx="5995670" cy="0"/>
          </a:xfrm>
          <a:custGeom>
            <a:avLst/>
            <a:gdLst/>
            <a:ahLst/>
            <a:cxnLst/>
            <a:rect l="l" t="t" r="r" b="b"/>
            <a:pathLst>
              <a:path w="5995670">
                <a:moveTo>
                  <a:pt x="0" y="0"/>
                </a:moveTo>
                <a:lnTo>
                  <a:pt x="599528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2733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4724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6714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8705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06958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26859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914400" y="2105151"/>
            <a:ext cx="0" cy="3137535"/>
          </a:xfrm>
          <a:custGeom>
            <a:avLst/>
            <a:gdLst/>
            <a:ahLst/>
            <a:cxnLst/>
            <a:rect l="l" t="t" r="r" b="b"/>
            <a:pathLst>
              <a:path h="3137535">
                <a:moveTo>
                  <a:pt x="0" y="0"/>
                </a:moveTo>
                <a:lnTo>
                  <a:pt x="0" y="31375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822960" y="52426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822960" y="44583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822960" y="3674173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9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822960" y="28895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822960" y="2105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149730" y="4695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149730" y="4704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153477" y="4704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195197" y="4592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195197" y="4601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199070" y="4601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211961" y="4555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211961" y="4563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215834" y="45636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272032" y="4420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272032" y="4423790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>
                <a:moveTo>
                  <a:pt x="0" y="0"/>
                </a:moveTo>
                <a:lnTo>
                  <a:pt x="21843" y="0"/>
                </a:lnTo>
              </a:path>
            </a:pathLst>
          </a:custGeom>
          <a:ln w="201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275778" y="4429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276730" y="4409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280604" y="4418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300733" y="4356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300733" y="43648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304607" y="4364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622044" y="36681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622044" y="3676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625917" y="36767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802002" y="3323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805749" y="3331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835530" y="32635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839277" y="32720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883536" y="31809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887283" y="31895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998598" y="2997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998598" y="3006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002472" y="3006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015363" y="2972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015363" y="29813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019236" y="2981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094483" y="2862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094483" y="28713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098357" y="28712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101723" y="2853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101723" y="2861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105469" y="2861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116073" y="2834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116073" y="28434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119947" y="2843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132838" y="2813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132838" y="28224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136711" y="2822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180844" y="2756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180844" y="2765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184717" y="2765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207260" y="27278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207260" y="27363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211006" y="2736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231263" y="2702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231263" y="27111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235009" y="2711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303145" y="2635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303145" y="2643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307018" y="2643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312797" y="2627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312797" y="2627883"/>
            <a:ext cx="36830" cy="0"/>
          </a:xfrm>
          <a:custGeom>
            <a:avLst/>
            <a:gdLst/>
            <a:ahLst/>
            <a:cxnLst/>
            <a:rect l="l" t="t" r="r" b="b"/>
            <a:pathLst>
              <a:path w="36830">
                <a:moveTo>
                  <a:pt x="0" y="0"/>
                </a:moveTo>
                <a:lnTo>
                  <a:pt x="36321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316543" y="26356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331973" y="2611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335720" y="26202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336673" y="2607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336673" y="2616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340546" y="2616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343911" y="26024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343911" y="26109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347785" y="2611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413507" y="2556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413507" y="255993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9" y="0"/>
                </a:lnTo>
              </a:path>
            </a:pathLst>
          </a:custGeom>
          <a:ln w="1892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417254" y="25647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430272" y="2546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434018" y="2555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449448" y="2536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449448" y="2545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453195" y="2545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485389" y="2520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485389" y="2529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489263" y="25292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593339" y="2491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593339" y="2498153"/>
            <a:ext cx="46355" cy="0"/>
          </a:xfrm>
          <a:custGeom>
            <a:avLst/>
            <a:gdLst/>
            <a:ahLst/>
            <a:cxnLst/>
            <a:rect l="l" t="t" r="r" b="b"/>
            <a:pathLst>
              <a:path w="46355">
                <a:moveTo>
                  <a:pt x="0" y="0"/>
                </a:moveTo>
                <a:lnTo>
                  <a:pt x="45974" y="0"/>
                </a:lnTo>
              </a:path>
            </a:pathLst>
          </a:custGeom>
          <a:ln w="1269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597086" y="2499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600579" y="2490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604325" y="24987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622169" y="2488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625915" y="24966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777998" y="2504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777998" y="2515933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8" y="0"/>
                </a:lnTo>
              </a:path>
            </a:pathLst>
          </a:custGeom>
          <a:ln w="147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781744" y="2513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794761" y="2509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798635" y="2518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979420" y="26092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979420" y="2617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983293" y="2617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039364" y="2657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039364" y="2666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043237" y="2666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096895" y="27119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096895" y="27204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100768" y="27205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120898" y="2736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120898" y="2745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124771" y="27451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137661" y="2754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137661" y="2763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141535" y="2763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236086" y="28723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236086" y="28808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239833" y="2880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346322" y="30285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346322" y="3037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350196" y="30371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360673" y="3050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360673" y="3059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364547" y="3059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382264" y="30850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382264" y="3093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386137" y="30936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401440" y="31161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401440" y="31248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405314" y="31247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411092" y="3132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411092" y="31407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414839" y="31406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471036" y="3235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471036" y="3244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474910" y="32440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482975" y="3256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482975" y="3265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486848" y="3265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492627" y="32743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492627" y="32829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496373" y="32828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538220" y="3786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538220" y="3795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41966" y="3795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753992" y="3820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753992" y="38294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757866" y="3829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770757" y="3942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770757" y="39507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774630" y="3950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830701" y="3990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830701" y="39987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834574" y="3998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854703" y="40331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854703" y="40416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858577" y="40417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876294" y="4205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876294" y="42136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880167" y="42136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965066" y="4617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965066" y="46258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968813" y="4625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126801" y="3069399"/>
            <a:ext cx="2173224" cy="222846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401561" y="36854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401561" y="3693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405308" y="36939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420739" y="3697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420739" y="3705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424485" y="3706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521450" y="3706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521450" y="37148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525196" y="3714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533388" y="3720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533388" y="37294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537261" y="3729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554978" y="37518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554978" y="37604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558851" y="37604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571742" y="3768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571742" y="3776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575615" y="3776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583806" y="3882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583806" y="38912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587553" y="3891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600570" y="3902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600570" y="3910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604444" y="3910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612508" y="3924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612508" y="3933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616382" y="3933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631813" y="3997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631813" y="4005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635559" y="40056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670167" y="4026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670167" y="4035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673913" y="4035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689343" y="4089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689343" y="40984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693090" y="4098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811644" y="4120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811644" y="41294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815391" y="4129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830821" y="4154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830821" y="4163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34568" y="4163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852411" y="4163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852411" y="4172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856158" y="4172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919468" y="42331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919468" y="4241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923341" y="42417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945883" y="4259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945883" y="4268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949757" y="4268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001002" y="4280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001002" y="42886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004875" y="42887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027418" y="4294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027418" y="4303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031291" y="4303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056246" y="4309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056246" y="4318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059993" y="4318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063358" y="4324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063358" y="43329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067232" y="4333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121017" y="4336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121017" y="4344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124763" y="4344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142606" y="4386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142606" y="43953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146353" y="43952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7159370" y="3358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7159370" y="33674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163117" y="3367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171308" y="4323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171308" y="4331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175182" y="4331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183373" y="4249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183373" y="4257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187120" y="4257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195311" y="3941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195311" y="39504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199058" y="39503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204836" y="4225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204836" y="4234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208710" y="4234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245604" y="4145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245604" y="4154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249477" y="4154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1158239" y="4053713"/>
            <a:ext cx="0" cy="1301115"/>
          </a:xfrm>
          <a:custGeom>
            <a:avLst/>
            <a:gdLst/>
            <a:ahLst/>
            <a:cxnLst/>
            <a:rect l="l" t="t" r="r" b="b"/>
            <a:pathLst>
              <a:path h="1301114">
                <a:moveTo>
                  <a:pt x="0" y="13006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1066800" y="40537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1203833" y="3973703"/>
            <a:ext cx="0" cy="1255395"/>
          </a:xfrm>
          <a:custGeom>
            <a:avLst/>
            <a:gdLst/>
            <a:ahLst/>
            <a:cxnLst/>
            <a:rect l="l" t="t" r="r" b="b"/>
            <a:pathLst>
              <a:path h="1255395">
                <a:moveTo>
                  <a:pt x="0" y="12553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112392" y="5229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1112392" y="39737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1220597" y="3943984"/>
            <a:ext cx="0" cy="1239520"/>
          </a:xfrm>
          <a:custGeom>
            <a:avLst/>
            <a:gdLst/>
            <a:ahLst/>
            <a:cxnLst/>
            <a:rect l="l" t="t" r="r" b="b"/>
            <a:pathLst>
              <a:path h="1239520">
                <a:moveTo>
                  <a:pt x="0" y="12392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129157" y="5183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1129157" y="3943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1280541" y="3837051"/>
            <a:ext cx="0" cy="1184275"/>
          </a:xfrm>
          <a:custGeom>
            <a:avLst/>
            <a:gdLst/>
            <a:ahLst/>
            <a:cxnLst/>
            <a:rect l="l" t="t" r="r" b="b"/>
            <a:pathLst>
              <a:path h="1184275">
                <a:moveTo>
                  <a:pt x="0" y="11842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189100" y="5014912"/>
            <a:ext cx="187960" cy="0"/>
          </a:xfrm>
          <a:custGeom>
            <a:avLst/>
            <a:gdLst/>
            <a:ahLst/>
            <a:cxnLst/>
            <a:rect l="l" t="t" r="r" b="b"/>
            <a:pathLst>
              <a:path w="187959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223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1189100" y="3832733"/>
            <a:ext cx="187960" cy="0"/>
          </a:xfrm>
          <a:custGeom>
            <a:avLst/>
            <a:gdLst/>
            <a:ahLst/>
            <a:cxnLst/>
            <a:rect l="l" t="t" r="r" b="b"/>
            <a:pathLst>
              <a:path w="187959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1816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1285366" y="3828415"/>
            <a:ext cx="0" cy="1180465"/>
          </a:xfrm>
          <a:custGeom>
            <a:avLst/>
            <a:gdLst/>
            <a:ahLst/>
            <a:cxnLst/>
            <a:rect l="l" t="t" r="r" b="b"/>
            <a:pathLst>
              <a:path h="1180464">
                <a:moveTo>
                  <a:pt x="0" y="11800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309369" y="3785108"/>
            <a:ext cx="0" cy="1159510"/>
          </a:xfrm>
          <a:custGeom>
            <a:avLst/>
            <a:gdLst/>
            <a:ahLst/>
            <a:cxnLst/>
            <a:rect l="l" t="t" r="r" b="b"/>
            <a:pathLst>
              <a:path h="1159510">
                <a:moveTo>
                  <a:pt x="0" y="11595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1217930" y="4944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1217930" y="37851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1630679" y="3684523"/>
            <a:ext cx="0" cy="476884"/>
          </a:xfrm>
          <a:custGeom>
            <a:avLst/>
            <a:gdLst/>
            <a:ahLst/>
            <a:cxnLst/>
            <a:rect l="l" t="t" r="r" b="b"/>
            <a:pathLst>
              <a:path h="476885">
                <a:moveTo>
                  <a:pt x="0" y="0"/>
                </a:moveTo>
                <a:lnTo>
                  <a:pt x="0" y="476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1539239" y="4161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810511" y="2865501"/>
            <a:ext cx="0" cy="225425"/>
          </a:xfrm>
          <a:custGeom>
            <a:avLst/>
            <a:gdLst/>
            <a:ahLst/>
            <a:cxnLst/>
            <a:rect l="l" t="t" r="r" b="b"/>
            <a:pathLst>
              <a:path h="225425">
                <a:moveTo>
                  <a:pt x="0" y="0"/>
                </a:moveTo>
                <a:lnTo>
                  <a:pt x="0" y="2251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810511" y="3684523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37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719072" y="37983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719072" y="2865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844039" y="2806826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4">
                <a:moveTo>
                  <a:pt x="0" y="0"/>
                </a:moveTo>
                <a:lnTo>
                  <a:pt x="0" y="2838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844039" y="3684523"/>
            <a:ext cx="0" cy="52705"/>
          </a:xfrm>
          <a:custGeom>
            <a:avLst/>
            <a:gdLst/>
            <a:ahLst/>
            <a:cxnLst/>
            <a:rect l="l" t="t" r="r" b="b"/>
            <a:pathLst>
              <a:path h="52704">
                <a:moveTo>
                  <a:pt x="0" y="0"/>
                </a:moveTo>
                <a:lnTo>
                  <a:pt x="0" y="52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752600" y="3737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752600" y="28068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892045" y="2725039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6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800605" y="27250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007235" y="2540761"/>
            <a:ext cx="0" cy="549910"/>
          </a:xfrm>
          <a:custGeom>
            <a:avLst/>
            <a:gdLst/>
            <a:ahLst/>
            <a:cxnLst/>
            <a:rect l="l" t="t" r="r" b="b"/>
            <a:pathLst>
              <a:path h="549910">
                <a:moveTo>
                  <a:pt x="0" y="0"/>
                </a:moveTo>
                <a:lnTo>
                  <a:pt x="0" y="5499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1915795" y="2540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023998" y="2515616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1932558" y="25156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103120" y="2403982"/>
            <a:ext cx="0" cy="687070"/>
          </a:xfrm>
          <a:custGeom>
            <a:avLst/>
            <a:gdLst/>
            <a:ahLst/>
            <a:cxnLst/>
            <a:rect l="l" t="t" r="r" b="b"/>
            <a:pathLst>
              <a:path h="687069">
                <a:moveTo>
                  <a:pt x="0" y="0"/>
                </a:moveTo>
                <a:lnTo>
                  <a:pt x="0" y="686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011679" y="239922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90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110232" y="2394457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4">
                <a:moveTo>
                  <a:pt x="0" y="0"/>
                </a:moveTo>
                <a:lnTo>
                  <a:pt x="0" y="696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124710" y="2375661"/>
            <a:ext cx="0" cy="715010"/>
          </a:xfrm>
          <a:custGeom>
            <a:avLst/>
            <a:gdLst/>
            <a:ahLst/>
            <a:cxnLst/>
            <a:rect l="l" t="t" r="r" b="b"/>
            <a:pathLst>
              <a:path h="715010">
                <a:moveTo>
                  <a:pt x="0" y="0"/>
                </a:moveTo>
                <a:lnTo>
                  <a:pt x="0" y="715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033270" y="2375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141473" y="2354452"/>
            <a:ext cx="0" cy="736600"/>
          </a:xfrm>
          <a:custGeom>
            <a:avLst/>
            <a:gdLst/>
            <a:ahLst/>
            <a:cxnLst/>
            <a:rect l="l" t="t" r="r" b="b"/>
            <a:pathLst>
              <a:path h="736600">
                <a:moveTo>
                  <a:pt x="0" y="0"/>
                </a:moveTo>
                <a:lnTo>
                  <a:pt x="0" y="736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050033" y="23544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189479" y="2297176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0"/>
                </a:moveTo>
                <a:lnTo>
                  <a:pt x="0" y="793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098039" y="2297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215769" y="2267966"/>
            <a:ext cx="0" cy="822960"/>
          </a:xfrm>
          <a:custGeom>
            <a:avLst/>
            <a:gdLst/>
            <a:ahLst/>
            <a:cxnLst/>
            <a:rect l="l" t="t" r="r" b="b"/>
            <a:pathLst>
              <a:path h="822960">
                <a:moveTo>
                  <a:pt x="0" y="0"/>
                </a:moveTo>
                <a:lnTo>
                  <a:pt x="0" y="822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124329" y="2267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239772" y="2242820"/>
            <a:ext cx="0" cy="848360"/>
          </a:xfrm>
          <a:custGeom>
            <a:avLst/>
            <a:gdLst/>
            <a:ahLst/>
            <a:cxnLst/>
            <a:rect l="l" t="t" r="r" b="b"/>
            <a:pathLst>
              <a:path h="848360">
                <a:moveTo>
                  <a:pt x="0" y="0"/>
                </a:moveTo>
                <a:lnTo>
                  <a:pt x="0" y="847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148332" y="2242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311780" y="2176779"/>
            <a:ext cx="0" cy="914400"/>
          </a:xfrm>
          <a:custGeom>
            <a:avLst/>
            <a:gdLst/>
            <a:ahLst/>
            <a:cxnLst/>
            <a:rect l="l" t="t" r="r" b="b"/>
            <a:pathLst>
              <a:path h="914400">
                <a:moveTo>
                  <a:pt x="0" y="0"/>
                </a:moveTo>
                <a:lnTo>
                  <a:pt x="0" y="913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371598" y="3110738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62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220341" y="2176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321305" y="2169032"/>
            <a:ext cx="0" cy="933450"/>
          </a:xfrm>
          <a:custGeom>
            <a:avLst/>
            <a:gdLst/>
            <a:ahLst/>
            <a:cxnLst/>
            <a:rect l="l" t="t" r="r" b="b"/>
            <a:pathLst>
              <a:path h="933450">
                <a:moveTo>
                  <a:pt x="0" y="9333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2229866" y="31023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2229866" y="21690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2340482" y="2154301"/>
            <a:ext cx="0" cy="932180"/>
          </a:xfrm>
          <a:custGeom>
            <a:avLst/>
            <a:gdLst/>
            <a:ahLst/>
            <a:cxnLst/>
            <a:rect l="l" t="t" r="r" b="b"/>
            <a:pathLst>
              <a:path h="932180">
                <a:moveTo>
                  <a:pt x="0" y="9317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2249042" y="3084131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2249042" y="2152523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706" y="0"/>
                </a:lnTo>
              </a:path>
            </a:pathLst>
          </a:custGeom>
          <a:ln w="130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2345308" y="2150745"/>
            <a:ext cx="0" cy="931544"/>
          </a:xfrm>
          <a:custGeom>
            <a:avLst/>
            <a:gdLst/>
            <a:ahLst/>
            <a:cxnLst/>
            <a:rect l="l" t="t" r="r" b="b"/>
            <a:pathLst>
              <a:path h="931544">
                <a:moveTo>
                  <a:pt x="0" y="9314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2352548" y="2145538"/>
            <a:ext cx="0" cy="930910"/>
          </a:xfrm>
          <a:custGeom>
            <a:avLst/>
            <a:gdLst/>
            <a:ahLst/>
            <a:cxnLst/>
            <a:rect l="l" t="t" r="r" b="b"/>
            <a:pathLst>
              <a:path h="930910">
                <a:moveTo>
                  <a:pt x="0" y="9309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2261107" y="30764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2261107" y="21455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422017" y="2103247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9229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330576" y="3026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330576" y="21032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438780" y="2094992"/>
            <a:ext cx="0" cy="920750"/>
          </a:xfrm>
          <a:custGeom>
            <a:avLst/>
            <a:gdLst/>
            <a:ahLst/>
            <a:cxnLst/>
            <a:rect l="l" t="t" r="r" b="b"/>
            <a:pathLst>
              <a:path h="920750">
                <a:moveTo>
                  <a:pt x="0" y="9206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347341" y="30156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347341" y="2094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457957" y="2086482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9178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366517" y="3004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366517" y="2086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494026" y="2073275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4">
                <a:moveTo>
                  <a:pt x="0" y="9119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402585" y="29852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402585" y="20732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601848" y="2052954"/>
            <a:ext cx="0" cy="894080"/>
          </a:xfrm>
          <a:custGeom>
            <a:avLst/>
            <a:gdLst/>
            <a:ahLst/>
            <a:cxnLst/>
            <a:rect l="l" t="t" r="r" b="b"/>
            <a:pathLst>
              <a:path h="894080">
                <a:moveTo>
                  <a:pt x="0" y="8935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510408" y="2945701"/>
            <a:ext cx="367665" cy="0"/>
          </a:xfrm>
          <a:custGeom>
            <a:avLst/>
            <a:gdLst/>
            <a:ahLst/>
            <a:cxnLst/>
            <a:rect l="l" t="t" r="r" b="b"/>
            <a:pathLst>
              <a:path w="367664">
                <a:moveTo>
                  <a:pt x="0" y="0"/>
                </a:moveTo>
                <a:lnTo>
                  <a:pt x="367538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2510408" y="2052637"/>
            <a:ext cx="212090" cy="0"/>
          </a:xfrm>
          <a:custGeom>
            <a:avLst/>
            <a:gdLst/>
            <a:ahLst/>
            <a:cxnLst/>
            <a:rect l="l" t="t" r="r" b="b"/>
            <a:pathLst>
              <a:path w="212089">
                <a:moveTo>
                  <a:pt x="0" y="0"/>
                </a:moveTo>
                <a:lnTo>
                  <a:pt x="211709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2609088" y="2052701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8921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2630677" y="2052320"/>
            <a:ext cx="0" cy="889000"/>
          </a:xfrm>
          <a:custGeom>
            <a:avLst/>
            <a:gdLst/>
            <a:ahLst/>
            <a:cxnLst/>
            <a:rect l="l" t="t" r="r" b="b"/>
            <a:pathLst>
              <a:path h="889000">
                <a:moveTo>
                  <a:pt x="0" y="8884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2539238" y="29408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2786507" y="2080386"/>
            <a:ext cx="0" cy="866140"/>
          </a:xfrm>
          <a:custGeom>
            <a:avLst/>
            <a:gdLst/>
            <a:ahLst/>
            <a:cxnLst/>
            <a:rect l="l" t="t" r="r" b="b"/>
            <a:pathLst>
              <a:path h="866139">
                <a:moveTo>
                  <a:pt x="0" y="8658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2695067" y="2080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803398" y="2086482"/>
            <a:ext cx="0" cy="864235"/>
          </a:xfrm>
          <a:custGeom>
            <a:avLst/>
            <a:gdLst/>
            <a:ahLst/>
            <a:cxnLst/>
            <a:rect l="l" t="t" r="r" b="b"/>
            <a:pathLst>
              <a:path h="864235">
                <a:moveTo>
                  <a:pt x="0" y="863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2711957" y="29504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2711957" y="20864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2988055" y="2189607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4">
                <a:moveTo>
                  <a:pt x="0" y="8563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2896616" y="3045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2896616" y="2189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048000" y="2237232"/>
            <a:ext cx="0" cy="858519"/>
          </a:xfrm>
          <a:custGeom>
            <a:avLst/>
            <a:gdLst/>
            <a:ahLst/>
            <a:cxnLst/>
            <a:rect l="l" t="t" r="r" b="b"/>
            <a:pathLst>
              <a:path h="858519">
                <a:moveTo>
                  <a:pt x="0" y="8582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2956560" y="30954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2956560" y="2237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105530" y="2289682"/>
            <a:ext cx="0" cy="861694"/>
          </a:xfrm>
          <a:custGeom>
            <a:avLst/>
            <a:gdLst/>
            <a:ahLst/>
            <a:cxnLst/>
            <a:rect l="l" t="t" r="r" b="b"/>
            <a:pathLst>
              <a:path h="861694">
                <a:moveTo>
                  <a:pt x="0" y="8616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014091" y="31513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014091" y="2289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129533" y="2313432"/>
            <a:ext cx="0" cy="863600"/>
          </a:xfrm>
          <a:custGeom>
            <a:avLst/>
            <a:gdLst/>
            <a:ahLst/>
            <a:cxnLst/>
            <a:rect l="l" t="t" r="r" b="b"/>
            <a:pathLst>
              <a:path h="863600">
                <a:moveTo>
                  <a:pt x="0" y="8634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038094" y="3176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038094" y="2313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3146298" y="2330830"/>
            <a:ext cx="0" cy="864869"/>
          </a:xfrm>
          <a:custGeom>
            <a:avLst/>
            <a:gdLst/>
            <a:ahLst/>
            <a:cxnLst/>
            <a:rect l="l" t="t" r="r" b="b"/>
            <a:pathLst>
              <a:path h="864869">
                <a:moveTo>
                  <a:pt x="0" y="8647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054857" y="31955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3054857" y="23308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244595" y="2444369"/>
            <a:ext cx="0" cy="873125"/>
          </a:xfrm>
          <a:custGeom>
            <a:avLst/>
            <a:gdLst/>
            <a:ahLst/>
            <a:cxnLst/>
            <a:rect l="l" t="t" r="r" b="b"/>
            <a:pathLst>
              <a:path h="873125">
                <a:moveTo>
                  <a:pt x="0" y="8729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3153155" y="3317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153155" y="24443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354959" y="2597023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8803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3263519" y="3477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3263519" y="2597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369309" y="2618994"/>
            <a:ext cx="0" cy="881380"/>
          </a:xfrm>
          <a:custGeom>
            <a:avLst/>
            <a:gdLst/>
            <a:ahLst/>
            <a:cxnLst/>
            <a:rect l="l" t="t" r="r" b="b"/>
            <a:pathLst>
              <a:path h="881379">
                <a:moveTo>
                  <a:pt x="0" y="8808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3277870" y="34998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3277870" y="26189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390900" y="2652776"/>
            <a:ext cx="0" cy="882015"/>
          </a:xfrm>
          <a:custGeom>
            <a:avLst/>
            <a:gdLst/>
            <a:ahLst/>
            <a:cxnLst/>
            <a:rect l="l" t="t" r="r" b="b"/>
            <a:pathLst>
              <a:path h="882014">
                <a:moveTo>
                  <a:pt x="0" y="8816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299459" y="35344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299459" y="26527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410077" y="2683764"/>
            <a:ext cx="0" cy="882015"/>
          </a:xfrm>
          <a:custGeom>
            <a:avLst/>
            <a:gdLst/>
            <a:ahLst/>
            <a:cxnLst/>
            <a:rect l="l" t="t" r="r" b="b"/>
            <a:pathLst>
              <a:path h="882014">
                <a:moveTo>
                  <a:pt x="0" y="8820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318636" y="3565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318636" y="26837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419602" y="2699639"/>
            <a:ext cx="0" cy="882015"/>
          </a:xfrm>
          <a:custGeom>
            <a:avLst/>
            <a:gdLst/>
            <a:ahLst/>
            <a:cxnLst/>
            <a:rect l="l" t="t" r="r" b="b"/>
            <a:pathLst>
              <a:path h="882014">
                <a:moveTo>
                  <a:pt x="0" y="8820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328161" y="35816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328161" y="2699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479672" y="2803525"/>
            <a:ext cx="0" cy="881380"/>
          </a:xfrm>
          <a:custGeom>
            <a:avLst/>
            <a:gdLst/>
            <a:ahLst/>
            <a:cxnLst/>
            <a:rect l="l" t="t" r="r" b="b"/>
            <a:pathLst>
              <a:path h="881379">
                <a:moveTo>
                  <a:pt x="0" y="8811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388233" y="3684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388233" y="2803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491610" y="2825242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8806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400171" y="3705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400171" y="2825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501135" y="2842767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8802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409696" y="3723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409696" y="2842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546728" y="3368040"/>
            <a:ext cx="0" cy="854710"/>
          </a:xfrm>
          <a:custGeom>
            <a:avLst/>
            <a:gdLst/>
            <a:ahLst/>
            <a:cxnLst/>
            <a:rect l="l" t="t" r="r" b="b"/>
            <a:pathLst>
              <a:path h="854710">
                <a:moveTo>
                  <a:pt x="0" y="8545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455289" y="42226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455289" y="3368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762628" y="3403091"/>
            <a:ext cx="0" cy="852805"/>
          </a:xfrm>
          <a:custGeom>
            <a:avLst/>
            <a:gdLst/>
            <a:ahLst/>
            <a:cxnLst/>
            <a:rect l="l" t="t" r="r" b="b"/>
            <a:pathLst>
              <a:path h="852804">
                <a:moveTo>
                  <a:pt x="0" y="8526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671189" y="4255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671189" y="34030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779392" y="3527552"/>
            <a:ext cx="0" cy="751205"/>
          </a:xfrm>
          <a:custGeom>
            <a:avLst/>
            <a:gdLst/>
            <a:ahLst/>
            <a:cxnLst/>
            <a:rect l="l" t="t" r="r" b="b"/>
            <a:pathLst>
              <a:path h="751204">
                <a:moveTo>
                  <a:pt x="0" y="0"/>
                </a:moveTo>
                <a:lnTo>
                  <a:pt x="0" y="750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687953" y="35275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839336" y="3576701"/>
            <a:ext cx="0" cy="702310"/>
          </a:xfrm>
          <a:custGeom>
            <a:avLst/>
            <a:gdLst/>
            <a:ahLst/>
            <a:cxnLst/>
            <a:rect l="l" t="t" r="r" b="b"/>
            <a:pathLst>
              <a:path h="702310">
                <a:moveTo>
                  <a:pt x="0" y="0"/>
                </a:moveTo>
                <a:lnTo>
                  <a:pt x="0" y="701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747896" y="3576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863340" y="3620642"/>
            <a:ext cx="0" cy="657860"/>
          </a:xfrm>
          <a:custGeom>
            <a:avLst/>
            <a:gdLst/>
            <a:ahLst/>
            <a:cxnLst/>
            <a:rect l="l" t="t" r="r" b="b"/>
            <a:pathLst>
              <a:path h="657860">
                <a:moveTo>
                  <a:pt x="0" y="0"/>
                </a:moveTo>
                <a:lnTo>
                  <a:pt x="0" y="657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771900" y="36206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884929" y="3795521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0"/>
                </a:moveTo>
                <a:lnTo>
                  <a:pt x="0" y="482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884929" y="4575428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793490" y="46318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793490" y="37955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973576" y="4207636"/>
            <a:ext cx="0" cy="71120"/>
          </a:xfrm>
          <a:custGeom>
            <a:avLst/>
            <a:gdLst/>
            <a:ahLst/>
            <a:cxnLst/>
            <a:rect l="l" t="t" r="r" b="b"/>
            <a:pathLst>
              <a:path h="71120">
                <a:moveTo>
                  <a:pt x="0" y="0"/>
                </a:moveTo>
                <a:lnTo>
                  <a:pt x="0" y="708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973576" y="4575428"/>
            <a:ext cx="0" cy="468630"/>
          </a:xfrm>
          <a:custGeom>
            <a:avLst/>
            <a:gdLst/>
            <a:ahLst/>
            <a:cxnLst/>
            <a:rect l="l" t="t" r="r" b="b"/>
            <a:pathLst>
              <a:path h="468629">
                <a:moveTo>
                  <a:pt x="0" y="0"/>
                </a:moveTo>
                <a:lnTo>
                  <a:pt x="0" y="468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882135" y="5043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882135" y="42076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223003" y="4247896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131564" y="4247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254246" y="4265421"/>
            <a:ext cx="0" cy="13335"/>
          </a:xfrm>
          <a:custGeom>
            <a:avLst/>
            <a:gdLst/>
            <a:ahLst/>
            <a:cxnLst/>
            <a:rect l="l" t="t" r="r" b="b"/>
            <a:pathLst>
              <a:path h="13335">
                <a:moveTo>
                  <a:pt x="0" y="0"/>
                </a:moveTo>
                <a:lnTo>
                  <a:pt x="0" y="13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162805" y="4265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177157" y="42876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410071" y="3227070"/>
            <a:ext cx="0" cy="934085"/>
          </a:xfrm>
          <a:custGeom>
            <a:avLst/>
            <a:gdLst/>
            <a:ahLst/>
            <a:cxnLst/>
            <a:rect l="l" t="t" r="r" b="b"/>
            <a:pathLst>
              <a:path h="934085">
                <a:moveTo>
                  <a:pt x="0" y="9338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318630" y="41609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318630" y="32270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429247" y="3240404"/>
            <a:ext cx="0" cy="931544"/>
          </a:xfrm>
          <a:custGeom>
            <a:avLst/>
            <a:gdLst/>
            <a:ahLst/>
            <a:cxnLst/>
            <a:rect l="l" t="t" r="r" b="b"/>
            <a:pathLst>
              <a:path h="931545">
                <a:moveTo>
                  <a:pt x="0" y="9311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337808" y="41715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337808" y="32404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529958" y="3250310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9291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438519" y="41794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438519" y="32503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542023" y="3266694"/>
            <a:ext cx="0" cy="925830"/>
          </a:xfrm>
          <a:custGeom>
            <a:avLst/>
            <a:gdLst/>
            <a:ahLst/>
            <a:cxnLst/>
            <a:rect l="l" t="t" r="r" b="b"/>
            <a:pathLst>
              <a:path h="925829">
                <a:moveTo>
                  <a:pt x="0" y="9255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450584" y="4192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450584" y="3266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563614" y="3301365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9180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472173" y="42194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472173" y="33013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580378" y="3319526"/>
            <a:ext cx="0" cy="914400"/>
          </a:xfrm>
          <a:custGeom>
            <a:avLst/>
            <a:gdLst/>
            <a:ahLst/>
            <a:cxnLst/>
            <a:rect l="l" t="t" r="r" b="b"/>
            <a:pathLst>
              <a:path h="914400">
                <a:moveTo>
                  <a:pt x="0" y="9144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488938" y="4233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488938" y="3319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592316" y="3443604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8953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500876" y="4338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500876" y="3443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609206" y="3463797"/>
            <a:ext cx="0" cy="894080"/>
          </a:xfrm>
          <a:custGeom>
            <a:avLst/>
            <a:gdLst/>
            <a:ahLst/>
            <a:cxnLst/>
            <a:rect l="l" t="t" r="r" b="b"/>
            <a:pathLst>
              <a:path h="894079">
                <a:moveTo>
                  <a:pt x="0" y="8940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517767" y="4357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517767" y="34637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621144" y="3486530"/>
            <a:ext cx="0" cy="893444"/>
          </a:xfrm>
          <a:custGeom>
            <a:avLst/>
            <a:gdLst/>
            <a:ahLst/>
            <a:cxnLst/>
            <a:rect l="l" t="t" r="r" b="b"/>
            <a:pathLst>
              <a:path h="893445">
                <a:moveTo>
                  <a:pt x="0" y="8934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529705" y="43799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529705" y="34865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640321" y="3556634"/>
            <a:ext cx="0" cy="898525"/>
          </a:xfrm>
          <a:custGeom>
            <a:avLst/>
            <a:gdLst/>
            <a:ahLst/>
            <a:cxnLst/>
            <a:rect l="l" t="t" r="r" b="b"/>
            <a:pathLst>
              <a:path h="898525">
                <a:moveTo>
                  <a:pt x="0" y="8981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548881" y="4454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548881" y="35566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678676" y="3583559"/>
            <a:ext cx="0" cy="903605"/>
          </a:xfrm>
          <a:custGeom>
            <a:avLst/>
            <a:gdLst/>
            <a:ahLst/>
            <a:cxnLst/>
            <a:rect l="l" t="t" r="r" b="b"/>
            <a:pathLst>
              <a:path h="903604">
                <a:moveTo>
                  <a:pt x="0" y="9033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587235" y="44869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587235" y="35835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697853" y="3638041"/>
            <a:ext cx="0" cy="921385"/>
          </a:xfrm>
          <a:custGeom>
            <a:avLst/>
            <a:gdLst/>
            <a:ahLst/>
            <a:cxnLst/>
            <a:rect l="l" t="t" r="r" b="b"/>
            <a:pathLst>
              <a:path h="921385">
                <a:moveTo>
                  <a:pt x="0" y="9208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606413" y="45589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606413" y="36380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820154" y="3662934"/>
            <a:ext cx="0" cy="913130"/>
          </a:xfrm>
          <a:custGeom>
            <a:avLst/>
            <a:gdLst/>
            <a:ahLst/>
            <a:cxnLst/>
            <a:rect l="l" t="t" r="r" b="b"/>
            <a:pathLst>
              <a:path h="913129">
                <a:moveTo>
                  <a:pt x="0" y="0"/>
                </a:moveTo>
                <a:lnTo>
                  <a:pt x="0" y="912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728714" y="3662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839331" y="3689350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0"/>
                </a:moveTo>
                <a:lnTo>
                  <a:pt x="0" y="886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747891" y="36893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860920" y="3695827"/>
            <a:ext cx="0" cy="880110"/>
          </a:xfrm>
          <a:custGeom>
            <a:avLst/>
            <a:gdLst/>
            <a:ahLst/>
            <a:cxnLst/>
            <a:rect l="l" t="t" r="r" b="b"/>
            <a:pathLst>
              <a:path h="880110">
                <a:moveTo>
                  <a:pt x="0" y="0"/>
                </a:moveTo>
                <a:lnTo>
                  <a:pt x="0" y="879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769481" y="36958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928104" y="3745229"/>
            <a:ext cx="0" cy="830580"/>
          </a:xfrm>
          <a:custGeom>
            <a:avLst/>
            <a:gdLst/>
            <a:ahLst/>
            <a:cxnLst/>
            <a:rect l="l" t="t" r="r" b="b"/>
            <a:pathLst>
              <a:path h="830579">
                <a:moveTo>
                  <a:pt x="0" y="0"/>
                </a:moveTo>
                <a:lnTo>
                  <a:pt x="0" y="830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836664" y="3745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954519" y="3762755"/>
            <a:ext cx="0" cy="812800"/>
          </a:xfrm>
          <a:custGeom>
            <a:avLst/>
            <a:gdLst/>
            <a:ahLst/>
            <a:cxnLst/>
            <a:rect l="l" t="t" r="r" b="b"/>
            <a:pathLst>
              <a:path h="812800">
                <a:moveTo>
                  <a:pt x="0" y="0"/>
                </a:moveTo>
                <a:lnTo>
                  <a:pt x="0" y="812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863080" y="3762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7009638" y="3775836"/>
            <a:ext cx="0" cy="800100"/>
          </a:xfrm>
          <a:custGeom>
            <a:avLst/>
            <a:gdLst/>
            <a:ahLst/>
            <a:cxnLst/>
            <a:rect l="l" t="t" r="r" b="b"/>
            <a:pathLst>
              <a:path h="800100">
                <a:moveTo>
                  <a:pt x="0" y="0"/>
                </a:moveTo>
                <a:lnTo>
                  <a:pt x="0" y="799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918197" y="37758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7036054" y="3785108"/>
            <a:ext cx="0" cy="790575"/>
          </a:xfrm>
          <a:custGeom>
            <a:avLst/>
            <a:gdLst/>
            <a:ahLst/>
            <a:cxnLst/>
            <a:rect l="l" t="t" r="r" b="b"/>
            <a:pathLst>
              <a:path h="790575">
                <a:moveTo>
                  <a:pt x="0" y="0"/>
                </a:moveTo>
                <a:lnTo>
                  <a:pt x="0" y="7904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944614" y="3781615"/>
            <a:ext cx="360680" cy="0"/>
          </a:xfrm>
          <a:custGeom>
            <a:avLst/>
            <a:gdLst/>
            <a:ahLst/>
            <a:cxnLst/>
            <a:rect l="l" t="t" r="r" b="b"/>
            <a:pathLst>
              <a:path w="360679">
                <a:moveTo>
                  <a:pt x="0" y="0"/>
                </a:moveTo>
                <a:lnTo>
                  <a:pt x="360299" y="0"/>
                </a:lnTo>
              </a:path>
            </a:pathLst>
          </a:custGeom>
          <a:ln w="165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7064756" y="3794125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973316" y="379857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118" y="0"/>
                </a:lnTo>
              </a:path>
            </a:pathLst>
          </a:custGeom>
          <a:ln w="18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7071994" y="3803015"/>
            <a:ext cx="0" cy="772795"/>
          </a:xfrm>
          <a:custGeom>
            <a:avLst/>
            <a:gdLst/>
            <a:ahLst/>
            <a:cxnLst/>
            <a:rect l="l" t="t" r="r" b="b"/>
            <a:pathLst>
              <a:path h="772795">
                <a:moveTo>
                  <a:pt x="0" y="0"/>
                </a:moveTo>
                <a:lnTo>
                  <a:pt x="0" y="772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980555" y="48629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7129526" y="3810000"/>
            <a:ext cx="0" cy="765810"/>
          </a:xfrm>
          <a:custGeom>
            <a:avLst/>
            <a:gdLst/>
            <a:ahLst/>
            <a:cxnLst/>
            <a:rect l="l" t="t" r="r" b="b"/>
            <a:pathLst>
              <a:path h="765810">
                <a:moveTo>
                  <a:pt x="0" y="0"/>
                </a:moveTo>
                <a:lnTo>
                  <a:pt x="0" y="765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7124763" y="48761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7038085" y="48797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7038085" y="38100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7151116" y="3838575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0"/>
                </a:moveTo>
                <a:lnTo>
                  <a:pt x="0" y="736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151116" y="4872482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795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059676" y="4951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059676" y="3838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7167880" y="2928620"/>
            <a:ext cx="0" cy="877569"/>
          </a:xfrm>
          <a:custGeom>
            <a:avLst/>
            <a:gdLst/>
            <a:ahLst/>
            <a:cxnLst/>
            <a:rect l="l" t="t" r="r" b="b"/>
            <a:pathLst>
              <a:path h="877570">
                <a:moveTo>
                  <a:pt x="0" y="8774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076440" y="38060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7076440" y="29286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179944" y="3884421"/>
            <a:ext cx="0" cy="691515"/>
          </a:xfrm>
          <a:custGeom>
            <a:avLst/>
            <a:gdLst/>
            <a:ahLst/>
            <a:cxnLst/>
            <a:rect l="l" t="t" r="r" b="b"/>
            <a:pathLst>
              <a:path h="691514">
                <a:moveTo>
                  <a:pt x="0" y="0"/>
                </a:moveTo>
                <a:lnTo>
                  <a:pt x="0" y="691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088505" y="38844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191882" y="3803650"/>
            <a:ext cx="0" cy="772160"/>
          </a:xfrm>
          <a:custGeom>
            <a:avLst/>
            <a:gdLst/>
            <a:ahLst/>
            <a:cxnLst/>
            <a:rect l="l" t="t" r="r" b="b"/>
            <a:pathLst>
              <a:path h="772160">
                <a:moveTo>
                  <a:pt x="0" y="0"/>
                </a:moveTo>
                <a:lnTo>
                  <a:pt x="0" y="7719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7100443" y="38036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7203820" y="3477767"/>
            <a:ext cx="0" cy="945515"/>
          </a:xfrm>
          <a:custGeom>
            <a:avLst/>
            <a:gdLst/>
            <a:ahLst/>
            <a:cxnLst/>
            <a:rect l="l" t="t" r="r" b="b"/>
            <a:pathLst>
              <a:path h="945514">
                <a:moveTo>
                  <a:pt x="0" y="9452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112381" y="44230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7112381" y="34777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7213472" y="3778122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7254240" y="3692144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0"/>
                </a:moveTo>
                <a:lnTo>
                  <a:pt x="0" y="883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7162800" y="36921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7498080" y="2645029"/>
            <a:ext cx="0" cy="2078989"/>
          </a:xfrm>
          <a:custGeom>
            <a:avLst/>
            <a:gdLst/>
            <a:ahLst/>
            <a:cxnLst/>
            <a:rect l="l" t="t" r="r" b="b"/>
            <a:pathLst>
              <a:path h="2078989">
                <a:moveTo>
                  <a:pt x="0" y="207899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7498080" y="47240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7498080" y="4426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7498080" y="41300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7498080" y="38329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7498080" y="35360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7498080" y="32390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7498080" y="2942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7498080" y="2645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 txBox="1"/>
          <p:nvPr/>
        </p:nvSpPr>
        <p:spPr>
          <a:xfrm>
            <a:off x="7668259" y="4664326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752" name="object 752"/>
          <p:cNvSpPr txBox="1"/>
          <p:nvPr/>
        </p:nvSpPr>
        <p:spPr>
          <a:xfrm>
            <a:off x="7668259" y="4367273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753" name="object 753"/>
          <p:cNvSpPr txBox="1"/>
          <p:nvPr/>
        </p:nvSpPr>
        <p:spPr>
          <a:xfrm>
            <a:off x="7668259" y="3773294"/>
            <a:ext cx="743585" cy="4368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1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54" name="object 754"/>
          <p:cNvSpPr txBox="1"/>
          <p:nvPr/>
        </p:nvSpPr>
        <p:spPr>
          <a:xfrm>
            <a:off x="7668259" y="347636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55" name="object 755"/>
          <p:cNvSpPr txBox="1"/>
          <p:nvPr/>
        </p:nvSpPr>
        <p:spPr>
          <a:xfrm>
            <a:off x="7668259" y="317931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56" name="object 756"/>
          <p:cNvSpPr txBox="1"/>
          <p:nvPr/>
        </p:nvSpPr>
        <p:spPr>
          <a:xfrm>
            <a:off x="7668259" y="288238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57" name="object 757"/>
          <p:cNvSpPr txBox="1"/>
          <p:nvPr/>
        </p:nvSpPr>
        <p:spPr>
          <a:xfrm>
            <a:off x="7668259" y="258533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758" name="object 758"/>
          <p:cNvSpPr/>
          <p:nvPr/>
        </p:nvSpPr>
        <p:spPr>
          <a:xfrm>
            <a:off x="1141094" y="4686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1141094" y="4686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1186688" y="4584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1186688" y="4584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203452" y="4546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1203452" y="45464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1263396" y="4411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1263396" y="4411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1268222" y="4401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1268222" y="44013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1292225" y="4347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1292225" y="4347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1613535" y="3659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1613535" y="36596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1793367" y="3314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1793367" y="3314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1826895" y="3254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1826895" y="3254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1874901" y="3172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1874901" y="31723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1990089" y="29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1990089" y="2988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2006854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2006854" y="2964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2085975" y="2854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2085975" y="28541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2093086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2093086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2107564" y="2826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2107564" y="2826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2124329" y="2805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2124329" y="2805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2172335" y="2748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2172335" y="27484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2198623" y="2719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2198623" y="2719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2222626" y="2694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2222626" y="2694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2294635" y="2626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2294635" y="2626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2304160" y="2618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2304160" y="2618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2323338" y="26029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2323338" y="26029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2328164" y="2599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2328164" y="2599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2335402" y="2593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2335402" y="2593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2404872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2404872" y="25474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2421635" y="2538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2421635" y="2538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2440813" y="2528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2440813" y="2528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2476880" y="2512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2476880" y="25121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2584704" y="2482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2584704" y="24825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2591942" y="2481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2591942" y="2481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2613532" y="2479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2613532" y="2479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2769361" y="2496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2769361" y="2496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2786252" y="25013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2786252" y="25013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2970910" y="2600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2970910" y="26005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3030854" y="2649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3030854" y="2649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3088385" y="2703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3088385" y="2703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3112389" y="2728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3112389" y="2728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3129152" y="2746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3129152" y="2746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227451" y="2863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3227451" y="2863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3337814" y="3020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3337814" y="3020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3352165" y="304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352165" y="304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3373754" y="3076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3373754" y="30764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3392932" y="3107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3392932" y="3107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3402457" y="3123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3402457" y="3123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3462528" y="3226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462528" y="3226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3474465" y="32484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3474465" y="32484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483990" y="3265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483990" y="3265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3529584" y="3778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3529584" y="3778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3745484" y="381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3745484" y="3812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3762247" y="3933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3762247" y="3933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822191" y="3981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3822191" y="3981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3846195" y="4024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3846195" y="4024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3867784" y="4196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3867784" y="41964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956430" y="4608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3956430" y="4608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4205859" y="464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4205859" y="464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4237101" y="4667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4237101" y="46671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4251452" y="4689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4251452" y="4689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270628" y="4695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4270628" y="4695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4275454" y="4716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4275454" y="47163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4294632" y="4724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4294632" y="47240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4301744" y="4752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4301744" y="47524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4330572" y="4767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4330572" y="47677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4347336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4347336" y="4791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4376165" y="4839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4376165" y="4839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4457700" y="4855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4457700" y="4855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4512817" y="4821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4512817" y="4821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4675885" y="4814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4675885" y="4814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4687951" y="4808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4687951" y="4808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4697476" y="4798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4697476" y="4798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4714240" y="4784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4714240" y="47844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4733416" y="47716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4733416" y="47716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4750308" y="4745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4750308" y="47457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4781422" y="473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4781422" y="47304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4798186" y="472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4798186" y="4726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4803013" y="4721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/>
          <p:nvPr/>
        </p:nvSpPr>
        <p:spPr>
          <a:xfrm>
            <a:off x="4803013" y="47214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8" name="object 908"/>
          <p:cNvSpPr/>
          <p:nvPr/>
        </p:nvSpPr>
        <p:spPr>
          <a:xfrm>
            <a:off x="4807839" y="464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9" name="object 909"/>
          <p:cNvSpPr/>
          <p:nvPr/>
        </p:nvSpPr>
        <p:spPr>
          <a:xfrm>
            <a:off x="4807839" y="4649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0" name="object 910"/>
          <p:cNvSpPr/>
          <p:nvPr/>
        </p:nvSpPr>
        <p:spPr>
          <a:xfrm>
            <a:off x="4877308" y="4630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1" name="object 911"/>
          <p:cNvSpPr/>
          <p:nvPr/>
        </p:nvSpPr>
        <p:spPr>
          <a:xfrm>
            <a:off x="4877308" y="46302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2" name="object 912"/>
          <p:cNvSpPr/>
          <p:nvPr/>
        </p:nvSpPr>
        <p:spPr>
          <a:xfrm>
            <a:off x="4894198" y="4593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3" name="object 913"/>
          <p:cNvSpPr/>
          <p:nvPr/>
        </p:nvSpPr>
        <p:spPr>
          <a:xfrm>
            <a:off x="4894198" y="45934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4" name="object 914"/>
          <p:cNvSpPr/>
          <p:nvPr/>
        </p:nvSpPr>
        <p:spPr>
          <a:xfrm>
            <a:off x="4925314" y="4545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5" name="object 915"/>
          <p:cNvSpPr/>
          <p:nvPr/>
        </p:nvSpPr>
        <p:spPr>
          <a:xfrm>
            <a:off x="4925314" y="45458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6" name="object 916"/>
          <p:cNvSpPr/>
          <p:nvPr/>
        </p:nvSpPr>
        <p:spPr>
          <a:xfrm>
            <a:off x="4963667" y="4361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7" name="object 917"/>
          <p:cNvSpPr/>
          <p:nvPr/>
        </p:nvSpPr>
        <p:spPr>
          <a:xfrm>
            <a:off x="4963667" y="4361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8" name="object 918"/>
          <p:cNvSpPr/>
          <p:nvPr/>
        </p:nvSpPr>
        <p:spPr>
          <a:xfrm>
            <a:off x="5100320" y="4127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/>
          <p:nvPr/>
        </p:nvSpPr>
        <p:spPr>
          <a:xfrm>
            <a:off x="5100320" y="41273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0" name="object 920"/>
          <p:cNvSpPr/>
          <p:nvPr/>
        </p:nvSpPr>
        <p:spPr>
          <a:xfrm>
            <a:off x="5133975" y="4011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1" name="object 921"/>
          <p:cNvSpPr/>
          <p:nvPr/>
        </p:nvSpPr>
        <p:spPr>
          <a:xfrm>
            <a:off x="5133975" y="40110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2" name="object 922"/>
          <p:cNvSpPr/>
          <p:nvPr/>
        </p:nvSpPr>
        <p:spPr>
          <a:xfrm>
            <a:off x="5186679" y="3993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/>
          <p:nvPr/>
        </p:nvSpPr>
        <p:spPr>
          <a:xfrm>
            <a:off x="5186679" y="3993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4" name="object 924"/>
          <p:cNvSpPr/>
          <p:nvPr/>
        </p:nvSpPr>
        <p:spPr>
          <a:xfrm>
            <a:off x="5203444" y="3795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/>
          <p:nvPr/>
        </p:nvSpPr>
        <p:spPr>
          <a:xfrm>
            <a:off x="5203444" y="3795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6" name="object 926"/>
          <p:cNvSpPr/>
          <p:nvPr/>
        </p:nvSpPr>
        <p:spPr>
          <a:xfrm>
            <a:off x="5261102" y="3696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7" name="object 927"/>
          <p:cNvSpPr/>
          <p:nvPr/>
        </p:nvSpPr>
        <p:spPr>
          <a:xfrm>
            <a:off x="5261102" y="36967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8" name="object 928"/>
          <p:cNvSpPr/>
          <p:nvPr/>
        </p:nvSpPr>
        <p:spPr>
          <a:xfrm>
            <a:off x="5268214" y="3592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9" name="object 929"/>
          <p:cNvSpPr/>
          <p:nvPr/>
        </p:nvSpPr>
        <p:spPr>
          <a:xfrm>
            <a:off x="5268214" y="3592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0" name="object 930"/>
          <p:cNvSpPr/>
          <p:nvPr/>
        </p:nvSpPr>
        <p:spPr>
          <a:xfrm>
            <a:off x="5356986" y="3577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1" name="object 931"/>
          <p:cNvSpPr/>
          <p:nvPr/>
        </p:nvSpPr>
        <p:spPr>
          <a:xfrm>
            <a:off x="5356986" y="3577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2" name="object 932"/>
          <p:cNvSpPr/>
          <p:nvPr/>
        </p:nvSpPr>
        <p:spPr>
          <a:xfrm>
            <a:off x="5371338" y="3561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3" name="object 933"/>
          <p:cNvSpPr/>
          <p:nvPr/>
        </p:nvSpPr>
        <p:spPr>
          <a:xfrm>
            <a:off x="5371338" y="3561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4" name="object 934"/>
          <p:cNvSpPr/>
          <p:nvPr/>
        </p:nvSpPr>
        <p:spPr>
          <a:xfrm>
            <a:off x="5421757" y="3541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5" name="object 935"/>
          <p:cNvSpPr/>
          <p:nvPr/>
        </p:nvSpPr>
        <p:spPr>
          <a:xfrm>
            <a:off x="5421757" y="35410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6" name="object 936"/>
          <p:cNvSpPr/>
          <p:nvPr/>
        </p:nvSpPr>
        <p:spPr>
          <a:xfrm>
            <a:off x="5553583" y="3535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7" name="object 937"/>
          <p:cNvSpPr/>
          <p:nvPr/>
        </p:nvSpPr>
        <p:spPr>
          <a:xfrm>
            <a:off x="5553583" y="3535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8" name="object 938"/>
          <p:cNvSpPr/>
          <p:nvPr/>
        </p:nvSpPr>
        <p:spPr>
          <a:xfrm>
            <a:off x="5671184" y="3530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9" name="object 939"/>
          <p:cNvSpPr/>
          <p:nvPr/>
        </p:nvSpPr>
        <p:spPr>
          <a:xfrm>
            <a:off x="5671184" y="3530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0" name="object 940"/>
          <p:cNvSpPr/>
          <p:nvPr/>
        </p:nvSpPr>
        <p:spPr>
          <a:xfrm>
            <a:off x="5841365" y="3530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1" name="object 941"/>
          <p:cNvSpPr/>
          <p:nvPr/>
        </p:nvSpPr>
        <p:spPr>
          <a:xfrm>
            <a:off x="5841365" y="3530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2" name="object 942"/>
          <p:cNvSpPr/>
          <p:nvPr/>
        </p:nvSpPr>
        <p:spPr>
          <a:xfrm>
            <a:off x="5875020" y="3527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3" name="object 943"/>
          <p:cNvSpPr/>
          <p:nvPr/>
        </p:nvSpPr>
        <p:spPr>
          <a:xfrm>
            <a:off x="5875020" y="35274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4" name="object 944"/>
          <p:cNvSpPr/>
          <p:nvPr/>
        </p:nvSpPr>
        <p:spPr>
          <a:xfrm>
            <a:off x="5915786" y="3522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5" name="object 945"/>
          <p:cNvSpPr/>
          <p:nvPr/>
        </p:nvSpPr>
        <p:spPr>
          <a:xfrm>
            <a:off x="5915786" y="35227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6" name="object 946"/>
          <p:cNvSpPr/>
          <p:nvPr/>
        </p:nvSpPr>
        <p:spPr>
          <a:xfrm>
            <a:off x="5985255" y="3522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7" name="object 947"/>
          <p:cNvSpPr/>
          <p:nvPr/>
        </p:nvSpPr>
        <p:spPr>
          <a:xfrm>
            <a:off x="5985255" y="3522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8" name="object 948"/>
          <p:cNvSpPr/>
          <p:nvPr/>
        </p:nvSpPr>
        <p:spPr>
          <a:xfrm>
            <a:off x="6011671" y="3524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9" name="object 949"/>
          <p:cNvSpPr/>
          <p:nvPr/>
        </p:nvSpPr>
        <p:spPr>
          <a:xfrm>
            <a:off x="6011671" y="35246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0" name="object 950"/>
          <p:cNvSpPr/>
          <p:nvPr/>
        </p:nvSpPr>
        <p:spPr>
          <a:xfrm>
            <a:off x="6035675" y="3575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1" name="object 951"/>
          <p:cNvSpPr/>
          <p:nvPr/>
        </p:nvSpPr>
        <p:spPr>
          <a:xfrm>
            <a:off x="6035675" y="35753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2" name="object 952"/>
          <p:cNvSpPr/>
          <p:nvPr/>
        </p:nvSpPr>
        <p:spPr>
          <a:xfrm>
            <a:off x="6040373" y="3583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3" name="object 953"/>
          <p:cNvSpPr/>
          <p:nvPr/>
        </p:nvSpPr>
        <p:spPr>
          <a:xfrm>
            <a:off x="6040373" y="3583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4" name="object 954"/>
          <p:cNvSpPr/>
          <p:nvPr/>
        </p:nvSpPr>
        <p:spPr>
          <a:xfrm>
            <a:off x="6059678" y="3636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5" name="object 955"/>
          <p:cNvSpPr/>
          <p:nvPr/>
        </p:nvSpPr>
        <p:spPr>
          <a:xfrm>
            <a:off x="6059678" y="3636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6" name="object 956"/>
          <p:cNvSpPr/>
          <p:nvPr/>
        </p:nvSpPr>
        <p:spPr>
          <a:xfrm>
            <a:off x="6126734" y="3643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7" name="object 957"/>
          <p:cNvSpPr/>
          <p:nvPr/>
        </p:nvSpPr>
        <p:spPr>
          <a:xfrm>
            <a:off x="6126734" y="36435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8" name="object 958"/>
          <p:cNvSpPr/>
          <p:nvPr/>
        </p:nvSpPr>
        <p:spPr>
          <a:xfrm>
            <a:off x="6138798" y="3657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9" name="object 959"/>
          <p:cNvSpPr/>
          <p:nvPr/>
        </p:nvSpPr>
        <p:spPr>
          <a:xfrm>
            <a:off x="6138798" y="3657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0" name="object 960"/>
          <p:cNvSpPr/>
          <p:nvPr/>
        </p:nvSpPr>
        <p:spPr>
          <a:xfrm>
            <a:off x="6186678" y="3668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1" name="object 961"/>
          <p:cNvSpPr/>
          <p:nvPr/>
        </p:nvSpPr>
        <p:spPr>
          <a:xfrm>
            <a:off x="6186678" y="36685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2" name="object 962"/>
          <p:cNvSpPr/>
          <p:nvPr/>
        </p:nvSpPr>
        <p:spPr>
          <a:xfrm>
            <a:off x="6392926" y="3676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3" name="object 963"/>
          <p:cNvSpPr/>
          <p:nvPr/>
        </p:nvSpPr>
        <p:spPr>
          <a:xfrm>
            <a:off x="6392926" y="3676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4" name="object 964"/>
          <p:cNvSpPr/>
          <p:nvPr/>
        </p:nvSpPr>
        <p:spPr>
          <a:xfrm>
            <a:off x="6412103" y="3688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5" name="object 965"/>
          <p:cNvSpPr/>
          <p:nvPr/>
        </p:nvSpPr>
        <p:spPr>
          <a:xfrm>
            <a:off x="6412103" y="3688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6" name="object 966"/>
          <p:cNvSpPr/>
          <p:nvPr/>
        </p:nvSpPr>
        <p:spPr>
          <a:xfrm>
            <a:off x="6512814" y="3697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7" name="object 967"/>
          <p:cNvSpPr/>
          <p:nvPr/>
        </p:nvSpPr>
        <p:spPr>
          <a:xfrm>
            <a:off x="6512814" y="3697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8" name="object 968"/>
          <p:cNvSpPr/>
          <p:nvPr/>
        </p:nvSpPr>
        <p:spPr>
          <a:xfrm>
            <a:off x="6524879" y="3712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9" name="object 969"/>
          <p:cNvSpPr/>
          <p:nvPr/>
        </p:nvSpPr>
        <p:spPr>
          <a:xfrm>
            <a:off x="6524879" y="3712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0" name="object 970"/>
          <p:cNvSpPr/>
          <p:nvPr/>
        </p:nvSpPr>
        <p:spPr>
          <a:xfrm>
            <a:off x="6546468" y="3743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1" name="object 971"/>
          <p:cNvSpPr/>
          <p:nvPr/>
        </p:nvSpPr>
        <p:spPr>
          <a:xfrm>
            <a:off x="6546468" y="3743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2" name="object 972"/>
          <p:cNvSpPr/>
          <p:nvPr/>
        </p:nvSpPr>
        <p:spPr>
          <a:xfrm>
            <a:off x="6563232" y="3759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3" name="object 973"/>
          <p:cNvSpPr/>
          <p:nvPr/>
        </p:nvSpPr>
        <p:spPr>
          <a:xfrm>
            <a:off x="6563232" y="37595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4" name="object 974"/>
          <p:cNvSpPr/>
          <p:nvPr/>
        </p:nvSpPr>
        <p:spPr>
          <a:xfrm>
            <a:off x="6575170" y="3874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5" name="object 975"/>
          <p:cNvSpPr/>
          <p:nvPr/>
        </p:nvSpPr>
        <p:spPr>
          <a:xfrm>
            <a:off x="6575170" y="38741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6" name="object 976"/>
          <p:cNvSpPr/>
          <p:nvPr/>
        </p:nvSpPr>
        <p:spPr>
          <a:xfrm>
            <a:off x="6592061" y="389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7" name="object 977"/>
          <p:cNvSpPr/>
          <p:nvPr/>
        </p:nvSpPr>
        <p:spPr>
          <a:xfrm>
            <a:off x="6592061" y="38936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8" name="object 978"/>
          <p:cNvSpPr/>
          <p:nvPr/>
        </p:nvSpPr>
        <p:spPr>
          <a:xfrm>
            <a:off x="6604000" y="3916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9" name="object 979"/>
          <p:cNvSpPr/>
          <p:nvPr/>
        </p:nvSpPr>
        <p:spPr>
          <a:xfrm>
            <a:off x="6604000" y="3916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0" name="object 980"/>
          <p:cNvSpPr/>
          <p:nvPr/>
        </p:nvSpPr>
        <p:spPr>
          <a:xfrm>
            <a:off x="6623177" y="3988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1" name="object 981"/>
          <p:cNvSpPr/>
          <p:nvPr/>
        </p:nvSpPr>
        <p:spPr>
          <a:xfrm>
            <a:off x="6623177" y="39885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2" name="object 982"/>
          <p:cNvSpPr/>
          <p:nvPr/>
        </p:nvSpPr>
        <p:spPr>
          <a:xfrm>
            <a:off x="6661531" y="4018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3" name="object 983"/>
          <p:cNvSpPr/>
          <p:nvPr/>
        </p:nvSpPr>
        <p:spPr>
          <a:xfrm>
            <a:off x="6661531" y="40180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4" name="object 984"/>
          <p:cNvSpPr/>
          <p:nvPr/>
        </p:nvSpPr>
        <p:spPr>
          <a:xfrm>
            <a:off x="6680707" y="4081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5" name="object 985"/>
          <p:cNvSpPr/>
          <p:nvPr/>
        </p:nvSpPr>
        <p:spPr>
          <a:xfrm>
            <a:off x="6680707" y="40812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6" name="object 986"/>
          <p:cNvSpPr/>
          <p:nvPr/>
        </p:nvSpPr>
        <p:spPr>
          <a:xfrm>
            <a:off x="6803008" y="4112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7" name="object 987"/>
          <p:cNvSpPr/>
          <p:nvPr/>
        </p:nvSpPr>
        <p:spPr>
          <a:xfrm>
            <a:off x="6803008" y="4112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8" name="object 988"/>
          <p:cNvSpPr/>
          <p:nvPr/>
        </p:nvSpPr>
        <p:spPr>
          <a:xfrm>
            <a:off x="6822185" y="4146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9" name="object 989"/>
          <p:cNvSpPr/>
          <p:nvPr/>
        </p:nvSpPr>
        <p:spPr>
          <a:xfrm>
            <a:off x="6822185" y="4146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0" name="object 990"/>
          <p:cNvSpPr/>
          <p:nvPr/>
        </p:nvSpPr>
        <p:spPr>
          <a:xfrm>
            <a:off x="6843776" y="4155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1" name="object 991"/>
          <p:cNvSpPr/>
          <p:nvPr/>
        </p:nvSpPr>
        <p:spPr>
          <a:xfrm>
            <a:off x="6843776" y="4155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2" name="object 992"/>
          <p:cNvSpPr/>
          <p:nvPr/>
        </p:nvSpPr>
        <p:spPr>
          <a:xfrm>
            <a:off x="6910958" y="4224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3" name="object 993"/>
          <p:cNvSpPr/>
          <p:nvPr/>
        </p:nvSpPr>
        <p:spPr>
          <a:xfrm>
            <a:off x="6910958" y="42245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4" name="object 994"/>
          <p:cNvSpPr/>
          <p:nvPr/>
        </p:nvSpPr>
        <p:spPr>
          <a:xfrm>
            <a:off x="6937375" y="4250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5" name="object 995"/>
          <p:cNvSpPr/>
          <p:nvPr/>
        </p:nvSpPr>
        <p:spPr>
          <a:xfrm>
            <a:off x="6937375" y="4250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6" name="object 996"/>
          <p:cNvSpPr/>
          <p:nvPr/>
        </p:nvSpPr>
        <p:spPr>
          <a:xfrm>
            <a:off x="6992493" y="4271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7" name="object 997"/>
          <p:cNvSpPr/>
          <p:nvPr/>
        </p:nvSpPr>
        <p:spPr>
          <a:xfrm>
            <a:off x="6992493" y="4271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8" name="object 998"/>
          <p:cNvSpPr/>
          <p:nvPr/>
        </p:nvSpPr>
        <p:spPr>
          <a:xfrm>
            <a:off x="7018908" y="4286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9" name="object 999"/>
          <p:cNvSpPr/>
          <p:nvPr/>
        </p:nvSpPr>
        <p:spPr>
          <a:xfrm>
            <a:off x="7018908" y="42862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0" name="object 1000"/>
          <p:cNvSpPr/>
          <p:nvPr/>
        </p:nvSpPr>
        <p:spPr>
          <a:xfrm>
            <a:off x="7047610" y="4301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1" name="object 1001"/>
          <p:cNvSpPr/>
          <p:nvPr/>
        </p:nvSpPr>
        <p:spPr>
          <a:xfrm>
            <a:off x="7047610" y="4301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2" name="object 1002"/>
          <p:cNvSpPr/>
          <p:nvPr/>
        </p:nvSpPr>
        <p:spPr>
          <a:xfrm>
            <a:off x="7054850" y="4315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3" name="object 1003"/>
          <p:cNvSpPr/>
          <p:nvPr/>
        </p:nvSpPr>
        <p:spPr>
          <a:xfrm>
            <a:off x="7054850" y="4315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4" name="object 1004"/>
          <p:cNvSpPr/>
          <p:nvPr/>
        </p:nvSpPr>
        <p:spPr>
          <a:xfrm>
            <a:off x="7112381" y="4327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5" name="object 1005"/>
          <p:cNvSpPr/>
          <p:nvPr/>
        </p:nvSpPr>
        <p:spPr>
          <a:xfrm>
            <a:off x="7112381" y="4327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6" name="object 1006"/>
          <p:cNvSpPr/>
          <p:nvPr/>
        </p:nvSpPr>
        <p:spPr>
          <a:xfrm>
            <a:off x="7133970" y="4378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7" name="object 1007"/>
          <p:cNvSpPr/>
          <p:nvPr/>
        </p:nvSpPr>
        <p:spPr>
          <a:xfrm>
            <a:off x="7133970" y="43781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8" name="object 1008"/>
          <p:cNvSpPr/>
          <p:nvPr/>
        </p:nvSpPr>
        <p:spPr>
          <a:xfrm>
            <a:off x="7150734" y="3350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9" name="object 1009"/>
          <p:cNvSpPr/>
          <p:nvPr/>
        </p:nvSpPr>
        <p:spPr>
          <a:xfrm>
            <a:off x="7150734" y="33502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0" name="object 1010"/>
          <p:cNvSpPr/>
          <p:nvPr/>
        </p:nvSpPr>
        <p:spPr>
          <a:xfrm>
            <a:off x="7162800" y="4314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1" name="object 1011"/>
          <p:cNvSpPr/>
          <p:nvPr/>
        </p:nvSpPr>
        <p:spPr>
          <a:xfrm>
            <a:off x="7162800" y="43148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2" name="object 1012"/>
          <p:cNvSpPr/>
          <p:nvPr/>
        </p:nvSpPr>
        <p:spPr>
          <a:xfrm>
            <a:off x="7174738" y="4240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3" name="object 1013"/>
          <p:cNvSpPr/>
          <p:nvPr/>
        </p:nvSpPr>
        <p:spPr>
          <a:xfrm>
            <a:off x="7174738" y="4240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4" name="object 1014"/>
          <p:cNvSpPr/>
          <p:nvPr/>
        </p:nvSpPr>
        <p:spPr>
          <a:xfrm>
            <a:off x="7186676" y="3933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5" name="object 1015"/>
          <p:cNvSpPr/>
          <p:nvPr/>
        </p:nvSpPr>
        <p:spPr>
          <a:xfrm>
            <a:off x="7186676" y="3933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6" name="object 1016"/>
          <p:cNvSpPr/>
          <p:nvPr/>
        </p:nvSpPr>
        <p:spPr>
          <a:xfrm>
            <a:off x="7196328" y="4216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7" name="object 1017"/>
          <p:cNvSpPr/>
          <p:nvPr/>
        </p:nvSpPr>
        <p:spPr>
          <a:xfrm>
            <a:off x="7196328" y="4216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8" name="object 1018"/>
          <p:cNvSpPr/>
          <p:nvPr/>
        </p:nvSpPr>
        <p:spPr>
          <a:xfrm>
            <a:off x="7237094" y="4137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9" name="object 1019"/>
          <p:cNvSpPr/>
          <p:nvPr/>
        </p:nvSpPr>
        <p:spPr>
          <a:xfrm>
            <a:off x="7237094" y="4137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0" name="object 1020"/>
          <p:cNvSpPr txBox="1"/>
          <p:nvPr/>
        </p:nvSpPr>
        <p:spPr>
          <a:xfrm>
            <a:off x="10064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1" name="object 1021"/>
          <p:cNvSpPr txBox="1"/>
          <p:nvPr/>
        </p:nvSpPr>
        <p:spPr>
          <a:xfrm>
            <a:off x="22054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2" name="object 1022"/>
          <p:cNvSpPr txBox="1"/>
          <p:nvPr/>
        </p:nvSpPr>
        <p:spPr>
          <a:xfrm>
            <a:off x="340461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3" name="object 1023"/>
          <p:cNvSpPr txBox="1"/>
          <p:nvPr/>
        </p:nvSpPr>
        <p:spPr>
          <a:xfrm>
            <a:off x="460362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4" name="object 1024"/>
          <p:cNvSpPr txBox="1"/>
          <p:nvPr/>
        </p:nvSpPr>
        <p:spPr>
          <a:xfrm>
            <a:off x="58026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5" name="object 1025"/>
          <p:cNvSpPr txBox="1"/>
          <p:nvPr/>
        </p:nvSpPr>
        <p:spPr>
          <a:xfrm>
            <a:off x="700176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6" name="object 1026"/>
          <p:cNvSpPr txBox="1"/>
          <p:nvPr/>
        </p:nvSpPr>
        <p:spPr>
          <a:xfrm>
            <a:off x="594230" y="511729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7" name="object 1027"/>
          <p:cNvSpPr txBox="1"/>
          <p:nvPr/>
        </p:nvSpPr>
        <p:spPr>
          <a:xfrm>
            <a:off x="594230" y="433281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8" name="object 1028"/>
          <p:cNvSpPr txBox="1"/>
          <p:nvPr/>
        </p:nvSpPr>
        <p:spPr>
          <a:xfrm>
            <a:off x="594230" y="358181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1029" name="object 1029"/>
          <p:cNvSpPr txBox="1"/>
          <p:nvPr/>
        </p:nvSpPr>
        <p:spPr>
          <a:xfrm>
            <a:off x="594230" y="279746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0" name="object 1030"/>
          <p:cNvSpPr txBox="1"/>
          <p:nvPr/>
        </p:nvSpPr>
        <p:spPr>
          <a:xfrm>
            <a:off x="594230" y="201298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1" name="object 103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2" name="object 103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GNA</a:t>
            </a:r>
            <a:r>
              <a:rPr sz="1200" b="1" spc="-5" dirty="0">
                <a:latin typeface="Arial"/>
                <a:cs typeface="Arial"/>
              </a:rPr>
              <a:t>S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AS1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57425452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131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33" name="object 103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1034" name="object 1034"/>
          <p:cNvSpPr/>
          <p:nvPr/>
        </p:nvSpPr>
        <p:spPr>
          <a:xfrm>
            <a:off x="2374138" y="4278503"/>
            <a:ext cx="2395855" cy="297180"/>
          </a:xfrm>
          <a:custGeom>
            <a:avLst/>
            <a:gdLst/>
            <a:ahLst/>
            <a:cxnLst/>
            <a:rect l="l" t="t" r="r" b="b"/>
            <a:pathLst>
              <a:path w="2395854" h="297179">
                <a:moveTo>
                  <a:pt x="0" y="296926"/>
                </a:moveTo>
                <a:lnTo>
                  <a:pt x="2395728" y="296926"/>
                </a:lnTo>
                <a:lnTo>
                  <a:pt x="2395728" y="0"/>
                </a:lnTo>
                <a:lnTo>
                  <a:pt x="0" y="0"/>
                </a:lnTo>
                <a:lnTo>
                  <a:pt x="0" y="29692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5" name="object 1035"/>
          <p:cNvSpPr txBox="1"/>
          <p:nvPr/>
        </p:nvSpPr>
        <p:spPr>
          <a:xfrm>
            <a:off x="3406775" y="437324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1036" name="object 1036"/>
          <p:cNvSpPr/>
          <p:nvPr/>
        </p:nvSpPr>
        <p:spPr>
          <a:xfrm>
            <a:off x="4772152" y="4575555"/>
            <a:ext cx="2726055" cy="297180"/>
          </a:xfrm>
          <a:custGeom>
            <a:avLst/>
            <a:gdLst/>
            <a:ahLst/>
            <a:cxnLst/>
            <a:rect l="l" t="t" r="r" b="b"/>
            <a:pathLst>
              <a:path w="2726054" h="297179">
                <a:moveTo>
                  <a:pt x="0" y="296926"/>
                </a:moveTo>
                <a:lnTo>
                  <a:pt x="2725928" y="296926"/>
                </a:lnTo>
                <a:lnTo>
                  <a:pt x="2725928" y="0"/>
                </a:lnTo>
                <a:lnTo>
                  <a:pt x="0" y="0"/>
                </a:lnTo>
                <a:lnTo>
                  <a:pt x="0" y="296926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7" name="object 1037"/>
          <p:cNvSpPr txBox="1"/>
          <p:nvPr/>
        </p:nvSpPr>
        <p:spPr>
          <a:xfrm>
            <a:off x="6861429" y="4672836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1038" name="object 1038"/>
          <p:cNvSpPr/>
          <p:nvPr/>
        </p:nvSpPr>
        <p:spPr>
          <a:xfrm>
            <a:off x="1477136" y="3090672"/>
            <a:ext cx="894715" cy="297180"/>
          </a:xfrm>
          <a:custGeom>
            <a:avLst/>
            <a:gdLst/>
            <a:ahLst/>
            <a:cxnLst/>
            <a:rect l="l" t="t" r="r" b="b"/>
            <a:pathLst>
              <a:path w="894714" h="297179">
                <a:moveTo>
                  <a:pt x="0" y="296925"/>
                </a:moveTo>
                <a:lnTo>
                  <a:pt x="894461" y="296925"/>
                </a:lnTo>
                <a:lnTo>
                  <a:pt x="894461" y="0"/>
                </a:lnTo>
                <a:lnTo>
                  <a:pt x="0" y="0"/>
                </a:lnTo>
                <a:lnTo>
                  <a:pt x="0" y="29692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9" name="object 1039"/>
          <p:cNvSpPr txBox="1"/>
          <p:nvPr/>
        </p:nvSpPr>
        <p:spPr>
          <a:xfrm>
            <a:off x="1830323" y="318757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0" name="object 1040"/>
          <p:cNvSpPr/>
          <p:nvPr/>
        </p:nvSpPr>
        <p:spPr>
          <a:xfrm>
            <a:off x="1477136" y="3387597"/>
            <a:ext cx="894715" cy="297180"/>
          </a:xfrm>
          <a:custGeom>
            <a:avLst/>
            <a:gdLst/>
            <a:ahLst/>
            <a:cxnLst/>
            <a:rect l="l" t="t" r="r" b="b"/>
            <a:pathLst>
              <a:path w="894714" h="297179">
                <a:moveTo>
                  <a:pt x="0" y="296925"/>
                </a:moveTo>
                <a:lnTo>
                  <a:pt x="894461" y="296925"/>
                </a:lnTo>
                <a:lnTo>
                  <a:pt x="894461" y="0"/>
                </a:lnTo>
                <a:lnTo>
                  <a:pt x="0" y="0"/>
                </a:lnTo>
                <a:lnTo>
                  <a:pt x="0" y="296925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1" name="object 1041"/>
          <p:cNvSpPr txBox="1"/>
          <p:nvPr/>
        </p:nvSpPr>
        <p:spPr>
          <a:xfrm>
            <a:off x="1747773" y="348767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2" name="object 1042"/>
          <p:cNvSpPr/>
          <p:nvPr/>
        </p:nvSpPr>
        <p:spPr>
          <a:xfrm>
            <a:off x="914400" y="2793619"/>
            <a:ext cx="560705" cy="297180"/>
          </a:xfrm>
          <a:custGeom>
            <a:avLst/>
            <a:gdLst/>
            <a:ahLst/>
            <a:cxnLst/>
            <a:rect l="l" t="t" r="r" b="b"/>
            <a:pathLst>
              <a:path w="560705" h="297180">
                <a:moveTo>
                  <a:pt x="0" y="296925"/>
                </a:moveTo>
                <a:lnTo>
                  <a:pt x="560323" y="296925"/>
                </a:lnTo>
                <a:lnTo>
                  <a:pt x="560323" y="0"/>
                </a:lnTo>
                <a:lnTo>
                  <a:pt x="0" y="0"/>
                </a:lnTo>
                <a:lnTo>
                  <a:pt x="0" y="29692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3" name="object 1043"/>
          <p:cNvSpPr txBox="1"/>
          <p:nvPr/>
        </p:nvSpPr>
        <p:spPr>
          <a:xfrm>
            <a:off x="1050289" y="289750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1045" name="object 10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1044" name="object 104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8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8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6941" y="4778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6941" y="4778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18438" y="4773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18438" y="4773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41297" y="4768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41297" y="4768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7078" y="4763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67078" y="4763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75714" y="4761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75714" y="4761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18641" y="4749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18641" y="4749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324355" y="474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324355" y="4748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344422" y="474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344422" y="474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50263" y="4739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50263" y="4739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367408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367408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384553" y="47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384553" y="47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398905" y="4720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398905" y="4720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430400" y="470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430400" y="470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39036" y="4701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39036" y="4701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444752" y="4697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444752" y="4697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456182" y="4691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456182" y="4691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61897" y="46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461897" y="46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524888" y="4644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524888" y="4644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542161" y="4630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542161" y="4630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668145" y="4491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668145" y="4491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748408" y="4366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1748408" y="4366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1771269" y="4324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1771269" y="4324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1782826" y="43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1782826" y="4302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817116" y="423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817116" y="423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834388" y="41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1834388" y="41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1860169" y="4136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860169" y="4136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868677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868677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894458" y="4054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894458" y="4054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1963292" y="3878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1963292" y="3878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1969007" y="3863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1969007" y="3863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1989073" y="380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1989073" y="3809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255392" y="3082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255392" y="3082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281173" y="3018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281173" y="3018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286889" y="3004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286889" y="3004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355723" y="284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355723" y="284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375789" y="2804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375789" y="2804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410079" y="2736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410079" y="2736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418714" y="2721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418714" y="2721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458847" y="2653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458847" y="2653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478913" y="26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478913" y="26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564764" y="2529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564764" y="2529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599182" y="2508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599182" y="2508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659379" y="24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659379" y="24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676525" y="2502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676525" y="2502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719451" y="252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719451" y="252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753867" y="2559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753867" y="2559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2779648" y="25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2779648" y="25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2796794" y="2618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2796794" y="2618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2814066" y="264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2814066" y="2646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2831210" y="2676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831210" y="2676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874264" y="2762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2874264" y="2762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2900045" y="2819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2900045" y="2819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2917189" y="28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917189" y="28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2934335" y="290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934335" y="2901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948685" y="2937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2948685" y="2937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2977388" y="301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2977388" y="3010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003169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003169" y="307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020314" y="3124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020314" y="3124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037458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037458" y="317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051810" y="3209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051810" y="3209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080511" y="328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080511" y="3287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106292" y="3357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106292" y="3357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140582" y="3448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140582" y="3448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154933" y="3485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154933" y="3485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196018" y="3595433"/>
            <a:ext cx="2017648" cy="72301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392292" y="4406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92292" y="4406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541264" y="4439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41264" y="4439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607050" y="4434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07050" y="44347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30036" y="4430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630036" y="4430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727446" y="43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727446" y="43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738876" y="4394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738876" y="4394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776086" y="4375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776086" y="4375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793232" y="4366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793232" y="4366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839078" y="4338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839078" y="4338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867780" y="4320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867780" y="4320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990971" y="4226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90971" y="4226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28182" y="4194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28182" y="4194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51169" y="4174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51169" y="4174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142735" y="4090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142735" y="4090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217284" y="4019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217284" y="4019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223000" y="4013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223000" y="4013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237351" y="4000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237351" y="4000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51575" y="3986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51575" y="3986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77355" y="396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277355" y="396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351904" y="389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351904" y="389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441630" y="3458781"/>
            <a:ext cx="828802" cy="37515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086611" y="5486400"/>
            <a:ext cx="5729605" cy="0"/>
          </a:xfrm>
          <a:custGeom>
            <a:avLst/>
            <a:gdLst/>
            <a:ahLst/>
            <a:cxnLst/>
            <a:rect l="l" t="t" r="r" b="b"/>
            <a:pathLst>
              <a:path w="5729605">
                <a:moveTo>
                  <a:pt x="0" y="0"/>
                </a:moveTo>
                <a:lnTo>
                  <a:pt x="572935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0866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1891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95122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3836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8159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14400" y="1921636"/>
            <a:ext cx="0" cy="3119755"/>
          </a:xfrm>
          <a:custGeom>
            <a:avLst/>
            <a:gdLst/>
            <a:ahLst/>
            <a:cxnLst/>
            <a:rect l="l" t="t" r="r" b="b"/>
            <a:pathLst>
              <a:path h="3119754">
                <a:moveTo>
                  <a:pt x="0" y="0"/>
                </a:moveTo>
                <a:lnTo>
                  <a:pt x="0" y="311975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50413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22960" y="4417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3794886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23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2960" y="3169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22960" y="2545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22960" y="19216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49730" y="4787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49730" y="4796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153477" y="4796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189736" y="47814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89736" y="47899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93609" y="47899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221232" y="47758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21232" y="4784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25105" y="4784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44219" y="47713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247965" y="47799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270000" y="4765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273746" y="4774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78636" y="4764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282382" y="4772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321561" y="4752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325308" y="4761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327277" y="47510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331023" y="47596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347342" y="4744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351089" y="47532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353058" y="4742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356931" y="47513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370202" y="473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374076" y="474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387475" y="4729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391221" y="4738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401699" y="4723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405572" y="4732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433322" y="47085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437068" y="47170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441830" y="4704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445704" y="4712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447546" y="4700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51419" y="4709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59102" y="4694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62849" y="4703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464817" y="46909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468564" y="46995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527810" y="4647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531556" y="4655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544955" y="4632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548828" y="4641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671066" y="4494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671066" y="45031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674812" y="45032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751202" y="4369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751202" y="4378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755076" y="4378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774189" y="4327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774189" y="4336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777936" y="4336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785620" y="4305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785620" y="4314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789493" y="4314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820036" y="42353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820036" y="4243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823783" y="4243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837182" y="4197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837182" y="42066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841055" y="4206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862963" y="4139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862963" y="41480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866836" y="4148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871598" y="41193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871598" y="41280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875345" y="41279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897379" y="4057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897379" y="40659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901126" y="4065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966086" y="38813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966086" y="38900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969960" y="38899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971801" y="3866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971801" y="3874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975675" y="3874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991867" y="38124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991867" y="3820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995741" y="38209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170620" y="2047557"/>
            <a:ext cx="3123057" cy="248081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395086" y="4409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395086" y="4418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398960" y="4418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544058" y="44419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544058" y="44504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547931" y="44505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609971" y="44376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609971" y="44461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613717" y="4446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632830" y="4433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32830" y="4442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636704" y="44420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730240" y="44019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730240" y="44105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734113" y="44105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741670" y="4396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41670" y="44055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45543" y="4405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79008" y="4378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79008" y="4382515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892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782754" y="4387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796153" y="4369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799899" y="4377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842000" y="43418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842000" y="4350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845746" y="43504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870575" y="4322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870575" y="43315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874448" y="4331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993765" y="4228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993765" y="42376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997638" y="4237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031103" y="41972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031103" y="4205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034849" y="42057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053963" y="41771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053963" y="41856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057836" y="41857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145657" y="40930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145657" y="41017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149403" y="4101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220078" y="4022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220078" y="4030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223952" y="4030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225794" y="4016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225794" y="40253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229667" y="4025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240145" y="4003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240145" y="4011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244018" y="40117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254496" y="3989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254496" y="3997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258242" y="3998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280277" y="3964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280277" y="3973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284023" y="3973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354698" y="3894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354698" y="39030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358572" y="39030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449314" y="38092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449314" y="38177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453060" y="38178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492240" y="3772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492240" y="3781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496113" y="3781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566789" y="37142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566789" y="37228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570535" y="37228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618351" y="3678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618351" y="36865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622097" y="36866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626859" y="36723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626859" y="36809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630733" y="36809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695693" y="3631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695693" y="3639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699440" y="36396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750050" y="3602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750050" y="3611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753923" y="3611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778752" y="3589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778752" y="35982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782498" y="35983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821678" y="3571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821678" y="3576256"/>
            <a:ext cx="37465" cy="0"/>
          </a:xfrm>
          <a:custGeom>
            <a:avLst/>
            <a:gdLst/>
            <a:ahLst/>
            <a:cxnLst/>
            <a:rect l="l" t="t" r="r" b="b"/>
            <a:pathLst>
              <a:path w="37465">
                <a:moveTo>
                  <a:pt x="0" y="0"/>
                </a:moveTo>
                <a:lnTo>
                  <a:pt x="37211" y="0"/>
                </a:lnTo>
              </a:path>
            </a:pathLst>
          </a:custGeom>
          <a:ln w="172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825551" y="3580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841743" y="3563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845617" y="3572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901942" y="35429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901942" y="3551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905688" y="35514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913371" y="3539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913371" y="3547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917118" y="3547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924802" y="3535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924802" y="35443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928675" y="3544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944868" y="3529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944868" y="3538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948741" y="3538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964933" y="3524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964933" y="3532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968680" y="3532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979284" y="3520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979284" y="35289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983031" y="35290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005066" y="3513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005066" y="3522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008812" y="3522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010781" y="3512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010781" y="35210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014527" y="3521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045197" y="35044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045197" y="35130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048944" y="35130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073772" y="34982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073772" y="35068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077646" y="3506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105268" y="3491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105268" y="3500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109142" y="35004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168260" y="34799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168260" y="34885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172134" y="34884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191247" y="3475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191247" y="3484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194994" y="3484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211314" y="3472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211314" y="3480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215060" y="3480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7219822" y="34707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7219822" y="3479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223696" y="34793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239889" y="34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7239889" y="3475482"/>
            <a:ext cx="23495" cy="0"/>
          </a:xfrm>
          <a:custGeom>
            <a:avLst/>
            <a:gdLst/>
            <a:ahLst/>
            <a:cxnLst/>
            <a:rect l="l" t="t" r="r" b="b"/>
            <a:pathLst>
              <a:path w="23495">
                <a:moveTo>
                  <a:pt x="0" y="0"/>
                </a:moveTo>
                <a:lnTo>
                  <a:pt x="22986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7243762" y="3475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7245731" y="34663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249477" y="3474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158239" y="4238625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2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158239" y="4796535"/>
            <a:ext cx="0" cy="558165"/>
          </a:xfrm>
          <a:custGeom>
            <a:avLst/>
            <a:gdLst/>
            <a:ahLst/>
            <a:cxnLst/>
            <a:rect l="l" t="t" r="r" b="b"/>
            <a:pathLst>
              <a:path h="558164">
                <a:moveTo>
                  <a:pt x="0" y="0"/>
                </a:moveTo>
                <a:lnTo>
                  <a:pt x="0" y="557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066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066800" y="42386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198372" y="4253610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7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198372" y="4796535"/>
            <a:ext cx="0" cy="530225"/>
          </a:xfrm>
          <a:custGeom>
            <a:avLst/>
            <a:gdLst/>
            <a:ahLst/>
            <a:cxnLst/>
            <a:rect l="l" t="t" r="r" b="b"/>
            <a:pathLst>
              <a:path h="530225">
                <a:moveTo>
                  <a:pt x="0" y="0"/>
                </a:moveTo>
                <a:lnTo>
                  <a:pt x="0" y="5297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106932" y="5326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106932" y="4253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229867" y="4263390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229867" y="4796535"/>
            <a:ext cx="0" cy="509270"/>
          </a:xfrm>
          <a:custGeom>
            <a:avLst/>
            <a:gdLst/>
            <a:ahLst/>
            <a:cxnLst/>
            <a:rect l="l" t="t" r="r" b="b"/>
            <a:pathLst>
              <a:path h="509270">
                <a:moveTo>
                  <a:pt x="0" y="0"/>
                </a:moveTo>
                <a:lnTo>
                  <a:pt x="0" y="508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138427" y="53054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138427" y="4264659"/>
            <a:ext cx="363855" cy="0"/>
          </a:xfrm>
          <a:custGeom>
            <a:avLst/>
            <a:gdLst/>
            <a:ahLst/>
            <a:cxnLst/>
            <a:rect l="l" t="t" r="r" b="b"/>
            <a:pathLst>
              <a:path w="363855">
                <a:moveTo>
                  <a:pt x="0" y="0"/>
                </a:moveTo>
                <a:lnTo>
                  <a:pt x="363347" y="0"/>
                </a:lnTo>
              </a:path>
            </a:pathLst>
          </a:custGeom>
          <a:ln w="12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252727" y="4269104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252727" y="4796535"/>
            <a:ext cx="0" cy="494665"/>
          </a:xfrm>
          <a:custGeom>
            <a:avLst/>
            <a:gdLst/>
            <a:ahLst/>
            <a:cxnLst/>
            <a:rect l="l" t="t" r="r" b="b"/>
            <a:pathLst>
              <a:path h="494664">
                <a:moveTo>
                  <a:pt x="0" y="0"/>
                </a:moveTo>
                <a:lnTo>
                  <a:pt x="0" y="4944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161288" y="5290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161288" y="4269485"/>
            <a:ext cx="326390" cy="0"/>
          </a:xfrm>
          <a:custGeom>
            <a:avLst/>
            <a:gdLst/>
            <a:ahLst/>
            <a:cxnLst/>
            <a:rect l="l" t="t" r="r" b="b"/>
            <a:pathLst>
              <a:path w="326390">
                <a:moveTo>
                  <a:pt x="0" y="0"/>
                </a:moveTo>
                <a:lnTo>
                  <a:pt x="326136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278508" y="4273930"/>
            <a:ext cx="0" cy="236854"/>
          </a:xfrm>
          <a:custGeom>
            <a:avLst/>
            <a:gdLst/>
            <a:ahLst/>
            <a:cxnLst/>
            <a:rect l="l" t="t" r="r" b="b"/>
            <a:pathLst>
              <a:path h="236854">
                <a:moveTo>
                  <a:pt x="0" y="0"/>
                </a:moveTo>
                <a:lnTo>
                  <a:pt x="0" y="2368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278508" y="4796535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0"/>
                </a:moveTo>
                <a:lnTo>
                  <a:pt x="0" y="478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187069" y="52750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187069" y="4274311"/>
            <a:ext cx="283210" cy="0"/>
          </a:xfrm>
          <a:custGeom>
            <a:avLst/>
            <a:gdLst/>
            <a:ahLst/>
            <a:cxnLst/>
            <a:rect l="l" t="t" r="r" b="b"/>
            <a:pathLst>
              <a:path w="283209">
                <a:moveTo>
                  <a:pt x="0" y="0"/>
                </a:moveTo>
                <a:lnTo>
                  <a:pt x="283209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287144" y="4275201"/>
            <a:ext cx="0" cy="235585"/>
          </a:xfrm>
          <a:custGeom>
            <a:avLst/>
            <a:gdLst/>
            <a:ahLst/>
            <a:cxnLst/>
            <a:rect l="l" t="t" r="r" b="b"/>
            <a:pathLst>
              <a:path h="235585">
                <a:moveTo>
                  <a:pt x="0" y="0"/>
                </a:moveTo>
                <a:lnTo>
                  <a:pt x="0" y="235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287144" y="4796535"/>
            <a:ext cx="0" cy="473709"/>
          </a:xfrm>
          <a:custGeom>
            <a:avLst/>
            <a:gdLst/>
            <a:ahLst/>
            <a:cxnLst/>
            <a:rect l="l" t="t" r="r" b="b"/>
            <a:pathLst>
              <a:path h="473710">
                <a:moveTo>
                  <a:pt x="0" y="0"/>
                </a:moveTo>
                <a:lnTo>
                  <a:pt x="0" y="473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195705" y="52699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330071" y="4277867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29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330071" y="4796535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8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238630" y="5243067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2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238630" y="4277233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5">
                <a:moveTo>
                  <a:pt x="0" y="0"/>
                </a:moveTo>
                <a:lnTo>
                  <a:pt x="208660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335786" y="4277867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29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335786" y="4796535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8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355852" y="4276597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4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355852" y="4796535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264411" y="522833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722" y="0"/>
                </a:lnTo>
              </a:path>
            </a:pathLst>
          </a:custGeom>
          <a:ln w="12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361694" y="4275963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8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361694" y="4796535"/>
            <a:ext cx="0" cy="430530"/>
          </a:xfrm>
          <a:custGeom>
            <a:avLst/>
            <a:gdLst/>
            <a:ahLst/>
            <a:cxnLst/>
            <a:rect l="l" t="t" r="r" b="b"/>
            <a:pathLst>
              <a:path h="430529">
                <a:moveTo>
                  <a:pt x="0" y="0"/>
                </a:moveTo>
                <a:lnTo>
                  <a:pt x="0" y="430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270253" y="4275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378838" y="4273422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73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378838" y="4796535"/>
            <a:ext cx="0" cy="420370"/>
          </a:xfrm>
          <a:custGeom>
            <a:avLst/>
            <a:gdLst/>
            <a:ahLst/>
            <a:cxnLst/>
            <a:rect l="l" t="t" r="r" b="b"/>
            <a:pathLst>
              <a:path h="420370">
                <a:moveTo>
                  <a:pt x="0" y="0"/>
                </a:moveTo>
                <a:lnTo>
                  <a:pt x="0" y="4202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287399" y="5216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395983" y="4269866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09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395983" y="4796535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5">
                <a:moveTo>
                  <a:pt x="0" y="0"/>
                </a:moveTo>
                <a:lnTo>
                  <a:pt x="0" y="410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304544" y="52068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410335" y="4265929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410335" y="4796535"/>
            <a:ext cx="0" cy="402590"/>
          </a:xfrm>
          <a:custGeom>
            <a:avLst/>
            <a:gdLst/>
            <a:ahLst/>
            <a:cxnLst/>
            <a:rect l="l" t="t" r="r" b="b"/>
            <a:pathLst>
              <a:path h="402589">
                <a:moveTo>
                  <a:pt x="0" y="0"/>
                </a:moveTo>
                <a:lnTo>
                  <a:pt x="0" y="402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318894" y="5198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441830" y="4254500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2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441830" y="4796535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350391" y="51798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350391" y="425259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450466" y="4250690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60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450466" y="4796535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80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359027" y="517283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456182" y="4247896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8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456182" y="4796535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364741" y="4247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467611" y="4242053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467611" y="4796535"/>
            <a:ext cx="0" cy="367665"/>
          </a:xfrm>
          <a:custGeom>
            <a:avLst/>
            <a:gdLst/>
            <a:ahLst/>
            <a:cxnLst/>
            <a:rect l="l" t="t" r="r" b="b"/>
            <a:pathLst>
              <a:path h="367664">
                <a:moveTo>
                  <a:pt x="0" y="0"/>
                </a:moveTo>
                <a:lnTo>
                  <a:pt x="0" y="3672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376172" y="5161978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376172" y="424046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473327" y="4238878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1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473327" y="4796535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536319" y="4195317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5">
                <a:moveTo>
                  <a:pt x="0" y="0"/>
                </a:moveTo>
                <a:lnTo>
                  <a:pt x="0" y="315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536319" y="4796535"/>
            <a:ext cx="0" cy="320040"/>
          </a:xfrm>
          <a:custGeom>
            <a:avLst/>
            <a:gdLst/>
            <a:ahLst/>
            <a:cxnLst/>
            <a:rect l="l" t="t" r="r" b="b"/>
            <a:pathLst>
              <a:path h="320039">
                <a:moveTo>
                  <a:pt x="0" y="0"/>
                </a:moveTo>
                <a:lnTo>
                  <a:pt x="0" y="3196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444878" y="5116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444878" y="4195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553591" y="4180332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4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553591" y="4796535"/>
            <a:ext cx="0" cy="306705"/>
          </a:xfrm>
          <a:custGeom>
            <a:avLst/>
            <a:gdLst/>
            <a:ahLst/>
            <a:cxnLst/>
            <a:rect l="l" t="t" r="r" b="b"/>
            <a:pathLst>
              <a:path h="306704">
                <a:moveTo>
                  <a:pt x="0" y="0"/>
                </a:moveTo>
                <a:lnTo>
                  <a:pt x="0" y="306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462150" y="51028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462150" y="41803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679575" y="4031107"/>
            <a:ext cx="0" cy="480059"/>
          </a:xfrm>
          <a:custGeom>
            <a:avLst/>
            <a:gdLst/>
            <a:ahLst/>
            <a:cxnLst/>
            <a:rect l="l" t="t" r="r" b="b"/>
            <a:pathLst>
              <a:path h="480060">
                <a:moveTo>
                  <a:pt x="0" y="0"/>
                </a:moveTo>
                <a:lnTo>
                  <a:pt x="0" y="479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679575" y="4796535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588135" y="4975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588135" y="40311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759839" y="3898391"/>
            <a:ext cx="0" cy="612775"/>
          </a:xfrm>
          <a:custGeom>
            <a:avLst/>
            <a:gdLst/>
            <a:ahLst/>
            <a:cxnLst/>
            <a:rect l="l" t="t" r="r" b="b"/>
            <a:pathLst>
              <a:path h="612775">
                <a:moveTo>
                  <a:pt x="0" y="0"/>
                </a:moveTo>
                <a:lnTo>
                  <a:pt x="0" y="6123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759839" y="4796535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668398" y="48577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668398" y="38983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782698" y="3854830"/>
            <a:ext cx="0" cy="655955"/>
          </a:xfrm>
          <a:custGeom>
            <a:avLst/>
            <a:gdLst/>
            <a:ahLst/>
            <a:cxnLst/>
            <a:rect l="l" t="t" r="r" b="b"/>
            <a:pathLst>
              <a:path h="655954">
                <a:moveTo>
                  <a:pt x="0" y="0"/>
                </a:moveTo>
                <a:lnTo>
                  <a:pt x="0" y="6559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782698" y="4796535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0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691258" y="4817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691258" y="38548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794255" y="3832097"/>
            <a:ext cx="0" cy="678815"/>
          </a:xfrm>
          <a:custGeom>
            <a:avLst/>
            <a:gdLst/>
            <a:ahLst/>
            <a:cxnLst/>
            <a:rect l="l" t="t" r="r" b="b"/>
            <a:pathLst>
              <a:path h="678814">
                <a:moveTo>
                  <a:pt x="0" y="0"/>
                </a:moveTo>
                <a:lnTo>
                  <a:pt x="0" y="678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702816" y="4796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702816" y="38320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828545" y="3760089"/>
            <a:ext cx="0" cy="751205"/>
          </a:xfrm>
          <a:custGeom>
            <a:avLst/>
            <a:gdLst/>
            <a:ahLst/>
            <a:cxnLst/>
            <a:rect l="l" t="t" r="r" b="b"/>
            <a:pathLst>
              <a:path h="751204">
                <a:moveTo>
                  <a:pt x="0" y="0"/>
                </a:moveTo>
                <a:lnTo>
                  <a:pt x="0" y="7506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737105" y="37600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845817" y="3722115"/>
            <a:ext cx="0" cy="788670"/>
          </a:xfrm>
          <a:custGeom>
            <a:avLst/>
            <a:gdLst/>
            <a:ahLst/>
            <a:cxnLst/>
            <a:rect l="l" t="t" r="r" b="b"/>
            <a:pathLst>
              <a:path h="788670">
                <a:moveTo>
                  <a:pt x="0" y="0"/>
                </a:moveTo>
                <a:lnTo>
                  <a:pt x="0" y="788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754377" y="37221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871598" y="3663188"/>
            <a:ext cx="0" cy="847725"/>
          </a:xfrm>
          <a:custGeom>
            <a:avLst/>
            <a:gdLst/>
            <a:ahLst/>
            <a:cxnLst/>
            <a:rect l="l" t="t" r="r" b="b"/>
            <a:pathLst>
              <a:path h="847725">
                <a:moveTo>
                  <a:pt x="0" y="0"/>
                </a:moveTo>
                <a:lnTo>
                  <a:pt x="0" y="8475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780158" y="3663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880107" y="3642995"/>
            <a:ext cx="0" cy="868044"/>
          </a:xfrm>
          <a:custGeom>
            <a:avLst/>
            <a:gdLst/>
            <a:ahLst/>
            <a:cxnLst/>
            <a:rect l="l" t="t" r="r" b="b"/>
            <a:pathLst>
              <a:path h="868045">
                <a:moveTo>
                  <a:pt x="0" y="0"/>
                </a:moveTo>
                <a:lnTo>
                  <a:pt x="0" y="8677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788667" y="3642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905889" y="3580891"/>
            <a:ext cx="0" cy="930275"/>
          </a:xfrm>
          <a:custGeom>
            <a:avLst/>
            <a:gdLst/>
            <a:ahLst/>
            <a:cxnLst/>
            <a:rect l="l" t="t" r="r" b="b"/>
            <a:pathLst>
              <a:path h="930275">
                <a:moveTo>
                  <a:pt x="0" y="0"/>
                </a:moveTo>
                <a:lnTo>
                  <a:pt x="0" y="929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814448" y="35808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974723" y="3406775"/>
            <a:ext cx="0" cy="966469"/>
          </a:xfrm>
          <a:custGeom>
            <a:avLst/>
            <a:gdLst/>
            <a:ahLst/>
            <a:cxnLst/>
            <a:rect l="l" t="t" r="r" b="b"/>
            <a:pathLst>
              <a:path h="966470">
                <a:moveTo>
                  <a:pt x="0" y="9664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883282" y="4365497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883282" y="3399282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245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980438" y="3391789"/>
            <a:ext cx="0" cy="966469"/>
          </a:xfrm>
          <a:custGeom>
            <a:avLst/>
            <a:gdLst/>
            <a:ahLst/>
            <a:cxnLst/>
            <a:rect l="l" t="t" r="r" b="b"/>
            <a:pathLst>
              <a:path h="966470">
                <a:moveTo>
                  <a:pt x="0" y="9659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000504" y="3338829"/>
            <a:ext cx="0" cy="964565"/>
          </a:xfrm>
          <a:custGeom>
            <a:avLst/>
            <a:gdLst/>
            <a:ahLst/>
            <a:cxnLst/>
            <a:rect l="l" t="t" r="r" b="b"/>
            <a:pathLst>
              <a:path h="964564">
                <a:moveTo>
                  <a:pt x="0" y="9641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909064" y="4303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909064" y="33388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403722" y="3933697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70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403722" y="4796535"/>
            <a:ext cx="0" cy="106680"/>
          </a:xfrm>
          <a:custGeom>
            <a:avLst/>
            <a:gdLst/>
            <a:ahLst/>
            <a:cxnLst/>
            <a:rect l="l" t="t" r="r" b="b"/>
            <a:pathLst>
              <a:path h="106679">
                <a:moveTo>
                  <a:pt x="0" y="0"/>
                </a:moveTo>
                <a:lnTo>
                  <a:pt x="0" y="106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312283" y="49028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312283" y="39336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552694" y="3960495"/>
            <a:ext cx="0" cy="550545"/>
          </a:xfrm>
          <a:custGeom>
            <a:avLst/>
            <a:gdLst/>
            <a:ahLst/>
            <a:cxnLst/>
            <a:rect l="l" t="t" r="r" b="b"/>
            <a:pathLst>
              <a:path h="550545">
                <a:moveTo>
                  <a:pt x="0" y="0"/>
                </a:moveTo>
                <a:lnTo>
                  <a:pt x="0" y="5502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552694" y="4796535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5">
                <a:moveTo>
                  <a:pt x="0" y="0"/>
                </a:moveTo>
                <a:lnTo>
                  <a:pt x="0" y="143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461253" y="49404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61253" y="3960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618479" y="3957192"/>
            <a:ext cx="0" cy="553720"/>
          </a:xfrm>
          <a:custGeom>
            <a:avLst/>
            <a:gdLst/>
            <a:ahLst/>
            <a:cxnLst/>
            <a:rect l="l" t="t" r="r" b="b"/>
            <a:pathLst>
              <a:path h="553720">
                <a:moveTo>
                  <a:pt x="0" y="0"/>
                </a:moveTo>
                <a:lnTo>
                  <a:pt x="0" y="553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18479" y="4796535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527040" y="49350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527040" y="3957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641466" y="3953890"/>
            <a:ext cx="0" cy="556895"/>
          </a:xfrm>
          <a:custGeom>
            <a:avLst/>
            <a:gdLst/>
            <a:ahLst/>
            <a:cxnLst/>
            <a:rect l="l" t="t" r="r" b="b"/>
            <a:pathLst>
              <a:path h="556895">
                <a:moveTo>
                  <a:pt x="0" y="0"/>
                </a:moveTo>
                <a:lnTo>
                  <a:pt x="0" y="556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641466" y="4796535"/>
            <a:ext cx="0" cy="133985"/>
          </a:xfrm>
          <a:custGeom>
            <a:avLst/>
            <a:gdLst/>
            <a:ahLst/>
            <a:cxnLst/>
            <a:rect l="l" t="t" r="r" b="b"/>
            <a:pathLst>
              <a:path h="133985">
                <a:moveTo>
                  <a:pt x="0" y="0"/>
                </a:moveTo>
                <a:lnTo>
                  <a:pt x="0" y="1337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550027" y="49302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550027" y="3953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738876" y="3927728"/>
            <a:ext cx="0" cy="583565"/>
          </a:xfrm>
          <a:custGeom>
            <a:avLst/>
            <a:gdLst/>
            <a:ahLst/>
            <a:cxnLst/>
            <a:rect l="l" t="t" r="r" b="b"/>
            <a:pathLst>
              <a:path h="583564">
                <a:moveTo>
                  <a:pt x="0" y="0"/>
                </a:moveTo>
                <a:lnTo>
                  <a:pt x="0" y="583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38876" y="4796535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6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647435" y="4893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647435" y="3927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750305" y="3923410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7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750305" y="4796535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658865" y="48875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658865" y="3923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787516" y="3907790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9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787516" y="4796535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701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696077" y="48666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696077" y="39077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804661" y="3899661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0"/>
                </a:moveTo>
                <a:lnTo>
                  <a:pt x="0" y="6111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804661" y="4796535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713221" y="48559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713221" y="38996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850509" y="3875659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0"/>
                </a:moveTo>
                <a:lnTo>
                  <a:pt x="0" y="635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850509" y="4796535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759069" y="48252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759069" y="38756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879210" y="3858895"/>
            <a:ext cx="0" cy="652145"/>
          </a:xfrm>
          <a:custGeom>
            <a:avLst/>
            <a:gdLst/>
            <a:ahLst/>
            <a:cxnLst/>
            <a:rect l="l" t="t" r="r" b="b"/>
            <a:pathLst>
              <a:path h="652145">
                <a:moveTo>
                  <a:pt x="0" y="0"/>
                </a:moveTo>
                <a:lnTo>
                  <a:pt x="0" y="651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874448" y="48004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787771" y="4804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787771" y="38588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002401" y="3772280"/>
            <a:ext cx="0" cy="738505"/>
          </a:xfrm>
          <a:custGeom>
            <a:avLst/>
            <a:gdLst/>
            <a:ahLst/>
            <a:cxnLst/>
            <a:rect l="l" t="t" r="r" b="b"/>
            <a:pathLst>
              <a:path h="738504">
                <a:moveTo>
                  <a:pt x="0" y="0"/>
                </a:moveTo>
                <a:lnTo>
                  <a:pt x="0" y="738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910960" y="37722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039611" y="3742054"/>
            <a:ext cx="0" cy="768985"/>
          </a:xfrm>
          <a:custGeom>
            <a:avLst/>
            <a:gdLst/>
            <a:ahLst/>
            <a:cxnLst/>
            <a:rect l="l" t="t" r="r" b="b"/>
            <a:pathLst>
              <a:path h="768985">
                <a:moveTo>
                  <a:pt x="0" y="0"/>
                </a:moveTo>
                <a:lnTo>
                  <a:pt x="0" y="768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948171" y="37420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062598" y="3722623"/>
            <a:ext cx="0" cy="788670"/>
          </a:xfrm>
          <a:custGeom>
            <a:avLst/>
            <a:gdLst/>
            <a:ahLst/>
            <a:cxnLst/>
            <a:rect l="l" t="t" r="r" b="b"/>
            <a:pathLst>
              <a:path h="788670">
                <a:moveTo>
                  <a:pt x="0" y="0"/>
                </a:moveTo>
                <a:lnTo>
                  <a:pt x="0" y="788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971159" y="3722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154165" y="3640073"/>
            <a:ext cx="0" cy="871219"/>
          </a:xfrm>
          <a:custGeom>
            <a:avLst/>
            <a:gdLst/>
            <a:ahLst/>
            <a:cxnLst/>
            <a:rect l="l" t="t" r="r" b="b"/>
            <a:pathLst>
              <a:path h="871220">
                <a:moveTo>
                  <a:pt x="0" y="0"/>
                </a:moveTo>
                <a:lnTo>
                  <a:pt x="0" y="870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062726" y="36400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228715" y="3568827"/>
            <a:ext cx="0" cy="924560"/>
          </a:xfrm>
          <a:custGeom>
            <a:avLst/>
            <a:gdLst/>
            <a:ahLst/>
            <a:cxnLst/>
            <a:rect l="l" t="t" r="r" b="b"/>
            <a:pathLst>
              <a:path h="924560">
                <a:moveTo>
                  <a:pt x="0" y="9241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137275" y="4490339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48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137275" y="356603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234429" y="3563239"/>
            <a:ext cx="0" cy="924560"/>
          </a:xfrm>
          <a:custGeom>
            <a:avLst/>
            <a:gdLst/>
            <a:ahLst/>
            <a:cxnLst/>
            <a:rect l="l" t="t" r="r" b="b"/>
            <a:pathLst>
              <a:path h="924560">
                <a:moveTo>
                  <a:pt x="0" y="9244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248780" y="3549396"/>
            <a:ext cx="0" cy="925194"/>
          </a:xfrm>
          <a:custGeom>
            <a:avLst/>
            <a:gdLst/>
            <a:ahLst/>
            <a:cxnLst/>
            <a:rect l="l" t="t" r="r" b="b"/>
            <a:pathLst>
              <a:path h="925195">
                <a:moveTo>
                  <a:pt x="0" y="9246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157340" y="44740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157340" y="35493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263004" y="3535426"/>
            <a:ext cx="0" cy="925194"/>
          </a:xfrm>
          <a:custGeom>
            <a:avLst/>
            <a:gdLst/>
            <a:ahLst/>
            <a:cxnLst/>
            <a:rect l="l" t="t" r="r" b="b"/>
            <a:pathLst>
              <a:path h="925195">
                <a:moveTo>
                  <a:pt x="0" y="9251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171565" y="44606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171565" y="35354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288785" y="3510279"/>
            <a:ext cx="0" cy="926465"/>
          </a:xfrm>
          <a:custGeom>
            <a:avLst/>
            <a:gdLst/>
            <a:ahLst/>
            <a:cxnLst/>
            <a:rect l="l" t="t" r="r" b="b"/>
            <a:pathLst>
              <a:path h="926464">
                <a:moveTo>
                  <a:pt x="0" y="9262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197346" y="4436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197346" y="3510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363334" y="3438271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9295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271895" y="4367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271895" y="34382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457822" y="3351657"/>
            <a:ext cx="0" cy="932815"/>
          </a:xfrm>
          <a:custGeom>
            <a:avLst/>
            <a:gdLst/>
            <a:ahLst/>
            <a:cxnLst/>
            <a:rect l="l" t="t" r="r" b="b"/>
            <a:pathLst>
              <a:path h="932814">
                <a:moveTo>
                  <a:pt x="0" y="9323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366383" y="4283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366383" y="3351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500876" y="3315208"/>
            <a:ext cx="0" cy="932815"/>
          </a:xfrm>
          <a:custGeom>
            <a:avLst/>
            <a:gdLst/>
            <a:ahLst/>
            <a:cxnLst/>
            <a:rect l="l" t="t" r="r" b="b"/>
            <a:pathLst>
              <a:path h="932814">
                <a:moveTo>
                  <a:pt x="0" y="9323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409435" y="42475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409435" y="33152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575297" y="3257930"/>
            <a:ext cx="0" cy="930275"/>
          </a:xfrm>
          <a:custGeom>
            <a:avLst/>
            <a:gdLst/>
            <a:ahLst/>
            <a:cxnLst/>
            <a:rect l="l" t="t" r="r" b="b"/>
            <a:pathLst>
              <a:path h="930275">
                <a:moveTo>
                  <a:pt x="0" y="9297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483858" y="41876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483858" y="32579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626859" y="3223767"/>
            <a:ext cx="0" cy="925830"/>
          </a:xfrm>
          <a:custGeom>
            <a:avLst/>
            <a:gdLst/>
            <a:ahLst/>
            <a:cxnLst/>
            <a:rect l="l" t="t" r="r" b="b"/>
            <a:pathLst>
              <a:path h="925829">
                <a:moveTo>
                  <a:pt x="0" y="9257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535419" y="414642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535419" y="3221101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48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635495" y="3218433"/>
            <a:ext cx="0" cy="925194"/>
          </a:xfrm>
          <a:custGeom>
            <a:avLst/>
            <a:gdLst/>
            <a:ahLst/>
            <a:cxnLst/>
            <a:rect l="l" t="t" r="r" b="b"/>
            <a:pathLst>
              <a:path h="925195">
                <a:moveTo>
                  <a:pt x="0" y="9249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704203" y="3181223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9168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612763" y="40980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612763" y="3181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758685" y="3156585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9099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667245" y="40665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667245" y="3156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787260" y="3145027"/>
            <a:ext cx="0" cy="906780"/>
          </a:xfrm>
          <a:custGeom>
            <a:avLst/>
            <a:gdLst/>
            <a:ahLst/>
            <a:cxnLst/>
            <a:rect l="l" t="t" r="r" b="b"/>
            <a:pathLst>
              <a:path h="906779">
                <a:moveTo>
                  <a:pt x="0" y="9066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695820" y="40516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695820" y="3145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830314" y="3128898"/>
            <a:ext cx="0" cy="902969"/>
          </a:xfrm>
          <a:custGeom>
            <a:avLst/>
            <a:gdLst/>
            <a:ahLst/>
            <a:cxnLst/>
            <a:rect l="l" t="t" r="r" b="b"/>
            <a:pathLst>
              <a:path h="902970">
                <a:moveTo>
                  <a:pt x="0" y="9025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738873" y="4031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738873" y="31288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850380" y="3121786"/>
            <a:ext cx="0" cy="901700"/>
          </a:xfrm>
          <a:custGeom>
            <a:avLst/>
            <a:gdLst/>
            <a:ahLst/>
            <a:cxnLst/>
            <a:rect l="l" t="t" r="r" b="b"/>
            <a:pathLst>
              <a:path h="901700">
                <a:moveTo>
                  <a:pt x="0" y="9013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758940" y="40231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758940" y="31217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910451" y="3101085"/>
            <a:ext cx="0" cy="901065"/>
          </a:xfrm>
          <a:custGeom>
            <a:avLst/>
            <a:gdLst/>
            <a:ahLst/>
            <a:cxnLst/>
            <a:rect l="l" t="t" r="r" b="b"/>
            <a:pathLst>
              <a:path h="901064">
                <a:moveTo>
                  <a:pt x="0" y="9008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819010" y="4001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819010" y="31010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921881" y="3097148"/>
            <a:ext cx="0" cy="901700"/>
          </a:xfrm>
          <a:custGeom>
            <a:avLst/>
            <a:gdLst/>
            <a:ahLst/>
            <a:cxnLst/>
            <a:rect l="l" t="t" r="r" b="b"/>
            <a:pathLst>
              <a:path h="901700">
                <a:moveTo>
                  <a:pt x="0" y="9013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830441" y="3998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830441" y="30971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933438" y="3093211"/>
            <a:ext cx="0" cy="902335"/>
          </a:xfrm>
          <a:custGeom>
            <a:avLst/>
            <a:gdLst/>
            <a:ahLst/>
            <a:cxnLst/>
            <a:rect l="l" t="t" r="r" b="b"/>
            <a:pathLst>
              <a:path h="902335">
                <a:moveTo>
                  <a:pt x="0" y="9022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841997" y="39954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841997" y="30932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953504" y="3086354"/>
            <a:ext cx="0" cy="904240"/>
          </a:xfrm>
          <a:custGeom>
            <a:avLst/>
            <a:gdLst/>
            <a:ahLst/>
            <a:cxnLst/>
            <a:rect l="l" t="t" r="r" b="b"/>
            <a:pathLst>
              <a:path h="904239">
                <a:moveTo>
                  <a:pt x="0" y="904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862064" y="39904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862064" y="3086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973443" y="3079369"/>
            <a:ext cx="0" cy="907415"/>
          </a:xfrm>
          <a:custGeom>
            <a:avLst/>
            <a:gdLst/>
            <a:ahLst/>
            <a:cxnLst/>
            <a:rect l="l" t="t" r="r" b="b"/>
            <a:pathLst>
              <a:path h="907414">
                <a:moveTo>
                  <a:pt x="0" y="9069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882003" y="39862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882003" y="30793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987793" y="3074289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9094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896354" y="3983545"/>
            <a:ext cx="372110" cy="0"/>
          </a:xfrm>
          <a:custGeom>
            <a:avLst/>
            <a:gdLst/>
            <a:ahLst/>
            <a:cxnLst/>
            <a:rect l="l" t="t" r="r" b="b"/>
            <a:pathLst>
              <a:path w="372109">
                <a:moveTo>
                  <a:pt x="0" y="0"/>
                </a:moveTo>
                <a:lnTo>
                  <a:pt x="371982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896354" y="30742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013575" y="3064891"/>
            <a:ext cx="0" cy="915669"/>
          </a:xfrm>
          <a:custGeom>
            <a:avLst/>
            <a:gdLst/>
            <a:ahLst/>
            <a:cxnLst/>
            <a:rect l="l" t="t" r="r" b="b"/>
            <a:pathLst>
              <a:path h="915670">
                <a:moveTo>
                  <a:pt x="0" y="915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922134" y="3983291"/>
            <a:ext cx="369570" cy="0"/>
          </a:xfrm>
          <a:custGeom>
            <a:avLst/>
            <a:gdLst/>
            <a:ahLst/>
            <a:cxnLst/>
            <a:rect l="l" t="t" r="r" b="b"/>
            <a:pathLst>
              <a:path w="369570">
                <a:moveTo>
                  <a:pt x="0" y="0"/>
                </a:moveTo>
                <a:lnTo>
                  <a:pt x="369062" y="0"/>
                </a:lnTo>
              </a:path>
            </a:pathLst>
          </a:custGeom>
          <a:ln w="1727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922134" y="3063811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168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019290" y="3062732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9166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053706" y="3049397"/>
            <a:ext cx="0" cy="927735"/>
          </a:xfrm>
          <a:custGeom>
            <a:avLst/>
            <a:gdLst/>
            <a:ahLst/>
            <a:cxnLst/>
            <a:rect l="l" t="t" r="r" b="b"/>
            <a:pathLst>
              <a:path h="927735">
                <a:moveTo>
                  <a:pt x="0" y="9273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962267" y="3976560"/>
            <a:ext cx="243204" cy="0"/>
          </a:xfrm>
          <a:custGeom>
            <a:avLst/>
            <a:gdLst/>
            <a:ahLst/>
            <a:cxnLst/>
            <a:rect l="l" t="t" r="r" b="b"/>
            <a:pathLst>
              <a:path w="243204">
                <a:moveTo>
                  <a:pt x="0" y="0"/>
                </a:moveTo>
                <a:lnTo>
                  <a:pt x="24307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962267" y="30493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082408" y="3037585"/>
            <a:ext cx="0" cy="938530"/>
          </a:xfrm>
          <a:custGeom>
            <a:avLst/>
            <a:gdLst/>
            <a:ahLst/>
            <a:cxnLst/>
            <a:rect l="l" t="t" r="r" b="b"/>
            <a:pathLst>
              <a:path h="938529">
                <a:moveTo>
                  <a:pt x="0" y="9385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990968" y="30375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113905" y="3023870"/>
            <a:ext cx="0" cy="953135"/>
          </a:xfrm>
          <a:custGeom>
            <a:avLst/>
            <a:gdLst/>
            <a:ahLst/>
            <a:cxnLst/>
            <a:rect l="l" t="t" r="r" b="b"/>
            <a:pathLst>
              <a:path h="953135">
                <a:moveTo>
                  <a:pt x="0" y="9531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022465" y="3023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7176896" y="2993644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9897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7085456" y="29936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7199756" y="2981705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10054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108317" y="29817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219822" y="2970910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10200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128382" y="3991864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128382" y="296849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228458" y="2966085"/>
            <a:ext cx="0" cy="1026794"/>
          </a:xfrm>
          <a:custGeom>
            <a:avLst/>
            <a:gdLst/>
            <a:ahLst/>
            <a:cxnLst/>
            <a:rect l="l" t="t" r="r" b="b"/>
            <a:pathLst>
              <a:path h="1026795">
                <a:moveTo>
                  <a:pt x="0" y="10266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248525" y="2954654"/>
            <a:ext cx="0" cy="1042669"/>
          </a:xfrm>
          <a:custGeom>
            <a:avLst/>
            <a:gdLst/>
            <a:ahLst/>
            <a:cxnLst/>
            <a:rect l="l" t="t" r="r" b="b"/>
            <a:pathLst>
              <a:path h="1042670">
                <a:moveTo>
                  <a:pt x="0" y="10425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157084" y="399783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157084" y="295300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254240" y="2951352"/>
            <a:ext cx="0" cy="1047115"/>
          </a:xfrm>
          <a:custGeom>
            <a:avLst/>
            <a:gdLst/>
            <a:ahLst/>
            <a:cxnLst/>
            <a:rect l="l" t="t" r="r" b="b"/>
            <a:pathLst>
              <a:path h="1047114">
                <a:moveTo>
                  <a:pt x="0" y="10471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498080" y="2653157"/>
            <a:ext cx="0" cy="2000885"/>
          </a:xfrm>
          <a:custGeom>
            <a:avLst/>
            <a:gdLst/>
            <a:ahLst/>
            <a:cxnLst/>
            <a:rect l="l" t="t" r="r" b="b"/>
            <a:pathLst>
              <a:path h="2000885">
                <a:moveTo>
                  <a:pt x="0" y="200037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498080" y="46535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498080" y="4367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498080" y="4082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498080" y="35105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498080" y="3224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498080" y="29389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498080" y="2653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 txBox="1"/>
          <p:nvPr/>
        </p:nvSpPr>
        <p:spPr>
          <a:xfrm>
            <a:off x="7668259" y="4593968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7668259" y="2593464"/>
            <a:ext cx="743585" cy="18548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084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083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1141094" y="4779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141094" y="47793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181227" y="4772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1181227" y="47727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212722" y="4767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212722" y="47673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235583" y="4762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235583" y="47628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261363" y="4757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261363" y="47574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270000" y="4755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270000" y="47553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312925" y="4744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312925" y="47442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318641" y="474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318641" y="4742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338707" y="47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338707" y="4736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344549" y="4734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344549" y="4734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361694" y="472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361694" y="47279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378838" y="4721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378838" y="47212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393189" y="4715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393189" y="47151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424686" y="4700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424686" y="4700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1433322" y="4695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1433322" y="4695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1439036" y="4692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1439036" y="46922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1450466" y="4685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1450466" y="4685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1456182" y="468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1456182" y="46823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1519174" y="4638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1519174" y="4638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1536446" y="4624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1536446" y="46244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1662429" y="4486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1662429" y="4486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1742694" y="4360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1742694" y="43609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1765554" y="4319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1765554" y="4319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1777110" y="4297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1777110" y="42970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1811401" y="4226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1811401" y="4226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1828673" y="4189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1828673" y="4189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1854454" y="4130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1854454" y="41309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1862963" y="4110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1862963" y="41108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1888744" y="4048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1888744" y="40487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1957577" y="3872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1957577" y="38728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1963292" y="3857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1963292" y="38576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983358" y="3803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983358" y="38037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2249677" y="307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249677" y="3077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2275458" y="3012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2275458" y="3012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2281173" y="2998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2281173" y="29987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2350007" y="2840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2350007" y="2840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2370073" y="279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2370073" y="279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404364" y="2731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2404364" y="2731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413000" y="2715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413000" y="2715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453132" y="2647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453132" y="26478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473198" y="2617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473198" y="2617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559050" y="2523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559050" y="2523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593467" y="2502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593467" y="25027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653664" y="2493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653664" y="2493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2670810" y="2496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2670810" y="24969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713735" y="252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2713735" y="252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2748152" y="2553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2748152" y="2553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2773933" y="2586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2773933" y="2586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2791079" y="2612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2791079" y="26125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2808351" y="2640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2808351" y="26407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2825495" y="2671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2825495" y="2671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2868548" y="2757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2868548" y="27570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2894329" y="2814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2894329" y="28141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2911475" y="2854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2911475" y="2854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2928620" y="2895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2928620" y="28958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2942970" y="2931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2942970" y="2931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2971673" y="3004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2971673" y="30048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2997454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2997454" y="3072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014598" y="3118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014598" y="3118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031744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031744" y="316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046095" y="3204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046095" y="3204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074797" y="3282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074797" y="32820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100577" y="3351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3100577" y="33517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3134867" y="3442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3134867" y="3442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3149219" y="3480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3149219" y="3480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3190303" y="3589718"/>
            <a:ext cx="2029079" cy="73444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386578" y="4401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386578" y="4401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535548" y="4433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535548" y="44333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601334" y="4428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601334" y="44289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624321" y="4424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624321" y="44249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721730" y="4393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721730" y="4393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733160" y="4388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733160" y="43883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770371" y="4370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770371" y="43700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787516" y="4360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787516" y="4360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833364" y="4333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833364" y="43332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862065" y="4314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862065" y="4314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980493" y="3453066"/>
            <a:ext cx="1295653" cy="80645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 txBox="1"/>
          <p:nvPr/>
        </p:nvSpPr>
        <p:spPr>
          <a:xfrm>
            <a:off x="81965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02" name="object 802"/>
          <p:cNvSpPr txBox="1"/>
          <p:nvPr/>
        </p:nvSpPr>
        <p:spPr>
          <a:xfrm>
            <a:off x="225209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57429500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368439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57430000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04" name="object 804"/>
          <p:cNvSpPr txBox="1"/>
          <p:nvPr/>
        </p:nvSpPr>
        <p:spPr>
          <a:xfrm>
            <a:off x="511670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57430500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05" name="object 805"/>
          <p:cNvSpPr txBox="1"/>
          <p:nvPr/>
        </p:nvSpPr>
        <p:spPr>
          <a:xfrm>
            <a:off x="65490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57431000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822960" y="3793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 txBox="1"/>
          <p:nvPr/>
        </p:nvSpPr>
        <p:spPr>
          <a:xfrm>
            <a:off x="594230" y="491587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808" name="object 808"/>
          <p:cNvSpPr txBox="1"/>
          <p:nvPr/>
        </p:nvSpPr>
        <p:spPr>
          <a:xfrm>
            <a:off x="594230" y="42919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809" name="object 809"/>
          <p:cNvSpPr txBox="1"/>
          <p:nvPr/>
        </p:nvSpPr>
        <p:spPr>
          <a:xfrm>
            <a:off x="594230" y="370132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0" name="object 810"/>
          <p:cNvSpPr txBox="1"/>
          <p:nvPr/>
        </p:nvSpPr>
        <p:spPr>
          <a:xfrm>
            <a:off x="594230" y="307737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811" name="object 811"/>
          <p:cNvSpPr txBox="1"/>
          <p:nvPr/>
        </p:nvSpPr>
        <p:spPr>
          <a:xfrm>
            <a:off x="594230" y="245342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812" name="object 812"/>
          <p:cNvSpPr txBox="1"/>
          <p:nvPr/>
        </p:nvSpPr>
        <p:spPr>
          <a:xfrm>
            <a:off x="594230" y="182947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813" name="object 81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GNA</a:t>
            </a:r>
            <a:r>
              <a:rPr sz="1200" b="1" spc="-5" dirty="0">
                <a:latin typeface="Arial"/>
                <a:cs typeface="Arial"/>
              </a:rPr>
              <a:t>S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AS1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57429025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181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914400" y="4510785"/>
            <a:ext cx="5781675" cy="285750"/>
          </a:xfrm>
          <a:custGeom>
            <a:avLst/>
            <a:gdLst/>
            <a:ahLst/>
            <a:cxnLst/>
            <a:rect l="l" t="t" r="r" b="b"/>
            <a:pathLst>
              <a:path w="5781675" h="285750">
                <a:moveTo>
                  <a:pt x="0" y="285750"/>
                </a:moveTo>
                <a:lnTo>
                  <a:pt x="5781167" y="285750"/>
                </a:lnTo>
                <a:lnTo>
                  <a:pt x="5781167" y="0"/>
                </a:lnTo>
                <a:lnTo>
                  <a:pt x="0" y="0"/>
                </a:lnTo>
                <a:lnTo>
                  <a:pt x="0" y="285750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 txBox="1"/>
          <p:nvPr/>
        </p:nvSpPr>
        <p:spPr>
          <a:xfrm>
            <a:off x="894664" y="4602351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819" name="object 81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18" name="object 81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2047" y="3129978"/>
            <a:ext cx="834516" cy="34340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54860" y="306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54860" y="306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74926" y="30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74926" y="30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152269" y="300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52269" y="300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178050" y="2993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78050" y="2993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86685" y="2988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86685" y="2988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26817" y="297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226817" y="297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22258" y="2921444"/>
            <a:ext cx="722757" cy="7365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152013" y="2955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152013" y="2955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157854" y="295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157854" y="295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217926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217926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260978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60978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418459" y="291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418459" y="291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432809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432809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447160" y="2911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47160" y="2911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461511" y="2909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61511" y="2909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98926" y="2893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598926" y="2893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650488" y="2889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650488" y="2889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73475" y="28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673475" y="28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727830" y="288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727830" y="288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93744" y="289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93744" y="289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94073" y="2903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94073" y="2903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02913" y="2932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02913" y="2932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025772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025772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43045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043045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85971" y="2966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85971" y="2966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80991" y="319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380991" y="319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29759" y="3247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29759" y="3247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481321" y="331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481321" y="331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527169" y="3377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527169" y="3377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547108" y="3406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547108" y="3406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570095" y="34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570095" y="34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713351" y="3680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713351" y="3680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19269" y="3867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19269" y="3867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47971" y="3917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847971" y="3917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868036" y="3952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868036" y="3952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896611" y="40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896611" y="40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902327" y="4011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902327" y="4011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979670" y="413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979670" y="413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08371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08371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25516" y="4207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25516" y="4207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37073" y="4224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37073" y="4224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82794" y="4286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82794" y="4286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11496" y="43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11496" y="43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34355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34355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4488" y="439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4488" y="439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6115" y="4452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6115" y="4452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91963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91963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06314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06314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43525" y="449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43525" y="449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60670" y="449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60670" y="449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69305" y="4497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369305" y="4497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18073" y="4491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18073" y="4491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09640" y="4442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09640" y="4442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32628" y="4423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32628" y="4423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4255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04255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41466" y="4299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641466" y="4299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47182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47182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713095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713095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796153" y="405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796153" y="405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810503" y="402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810503" y="402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830570" y="3989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830570" y="3989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890640" y="387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90640" y="387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013830" y="3634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013830" y="3634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025388" y="36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025388" y="36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045327" y="35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45327" y="35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76950" y="3511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76950" y="3511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111240" y="344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11240" y="344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62802" y="3352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62802" y="3352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194297" y="329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194297" y="329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9733" y="2890456"/>
            <a:ext cx="780033" cy="33566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188327" y="32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188327" y="32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214107" y="32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14107" y="32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242809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242809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811401" y="5486400"/>
            <a:ext cx="4297045" cy="0"/>
          </a:xfrm>
          <a:custGeom>
            <a:avLst/>
            <a:gdLst/>
            <a:ahLst/>
            <a:cxnLst/>
            <a:rect l="l" t="t" r="r" b="b"/>
            <a:pathLst>
              <a:path w="4297045">
                <a:moveTo>
                  <a:pt x="0" y="0"/>
                </a:moveTo>
                <a:lnTo>
                  <a:pt x="429691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8114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24370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6760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1083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14400" y="2773933"/>
            <a:ext cx="0" cy="2035810"/>
          </a:xfrm>
          <a:custGeom>
            <a:avLst/>
            <a:gdLst/>
            <a:ahLst/>
            <a:cxnLst/>
            <a:rect l="l" t="t" r="r" b="b"/>
            <a:pathLst>
              <a:path h="2035810">
                <a:moveTo>
                  <a:pt x="0" y="0"/>
                </a:moveTo>
                <a:lnTo>
                  <a:pt x="0" y="20355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22960" y="4809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227074" y="3798125"/>
            <a:ext cx="6362700" cy="0"/>
          </a:xfrm>
          <a:custGeom>
            <a:avLst/>
            <a:gdLst/>
            <a:ahLst/>
            <a:cxnLst/>
            <a:rect l="l" t="t" r="r" b="b"/>
            <a:pathLst>
              <a:path w="6362700">
                <a:moveTo>
                  <a:pt x="0" y="0"/>
                </a:moveTo>
                <a:lnTo>
                  <a:pt x="6362446" y="0"/>
                </a:lnTo>
              </a:path>
            </a:pathLst>
          </a:custGeom>
          <a:ln w="223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22960" y="37981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223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22960" y="2773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062037" y="2047557"/>
            <a:ext cx="3131566" cy="143154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296219" y="2062162"/>
            <a:ext cx="3054222" cy="3296920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158239" y="3905122"/>
            <a:ext cx="0" cy="676910"/>
          </a:xfrm>
          <a:custGeom>
            <a:avLst/>
            <a:gdLst/>
            <a:ahLst/>
            <a:cxnLst/>
            <a:rect l="l" t="t" r="r" b="b"/>
            <a:pathLst>
              <a:path h="676910">
                <a:moveTo>
                  <a:pt x="0" y="0"/>
                </a:moveTo>
                <a:lnTo>
                  <a:pt x="0" y="6767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066800" y="45819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181100" y="3905122"/>
            <a:ext cx="0" cy="652780"/>
          </a:xfrm>
          <a:custGeom>
            <a:avLst/>
            <a:gdLst/>
            <a:ahLst/>
            <a:cxnLst/>
            <a:rect l="l" t="t" r="r" b="b"/>
            <a:pathLst>
              <a:path h="652779">
                <a:moveTo>
                  <a:pt x="0" y="0"/>
                </a:moveTo>
                <a:lnTo>
                  <a:pt x="0" y="652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089660" y="45573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201166" y="3905122"/>
            <a:ext cx="0" cy="631825"/>
          </a:xfrm>
          <a:custGeom>
            <a:avLst/>
            <a:gdLst/>
            <a:ahLst/>
            <a:cxnLst/>
            <a:rect l="l" t="t" r="r" b="b"/>
            <a:pathLst>
              <a:path h="631825">
                <a:moveTo>
                  <a:pt x="0" y="0"/>
                </a:moveTo>
                <a:lnTo>
                  <a:pt x="0" y="631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109725" y="453364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53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06880" y="3905122"/>
            <a:ext cx="0" cy="626110"/>
          </a:xfrm>
          <a:custGeom>
            <a:avLst/>
            <a:gdLst/>
            <a:ahLst/>
            <a:cxnLst/>
            <a:rect l="l" t="t" r="r" b="b"/>
            <a:pathLst>
              <a:path h="626110">
                <a:moveTo>
                  <a:pt x="0" y="0"/>
                </a:moveTo>
                <a:lnTo>
                  <a:pt x="0" y="625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27000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70000" y="4106290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178560" y="44701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9578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95780" y="4106290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04341" y="44472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21561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321561" y="4106290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9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230122" y="44255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37312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73124" y="4106290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281683" y="4382452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574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38163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381633" y="4106290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390269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390269" y="4106290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298828" y="437019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39890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398905" y="4106290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40741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407413" y="4106290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4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315974" y="43611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424686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424686" y="4106290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3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333246" y="4347717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3040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30400" y="4106290"/>
            <a:ext cx="0" cy="240029"/>
          </a:xfrm>
          <a:custGeom>
            <a:avLst/>
            <a:gdLst/>
            <a:ahLst/>
            <a:cxnLst/>
            <a:rect l="l" t="t" r="r" b="b"/>
            <a:pathLst>
              <a:path h="240029">
                <a:moveTo>
                  <a:pt x="0" y="0"/>
                </a:moveTo>
                <a:lnTo>
                  <a:pt x="0" y="2395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4183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41830" y="4106290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350391" y="43384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456182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456182" y="4106290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364741" y="4327525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30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46189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461897" y="4106290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47624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476247" y="4106290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384808" y="4314253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48475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484757" y="4106290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3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51638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516380" y="4106290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424939" y="42929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53352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533525" y="4106290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442085" y="4280408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5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542161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542161" y="4106290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553591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553591" y="4106290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462150" y="42712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61658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616583" y="4106290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7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525142" y="4232338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62229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622297" y="4106290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64528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645285" y="4106290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553844" y="42164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65671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656714" y="4106290"/>
            <a:ext cx="0" cy="102870"/>
          </a:xfrm>
          <a:custGeom>
            <a:avLst/>
            <a:gdLst/>
            <a:ahLst/>
            <a:cxnLst/>
            <a:rect l="l" t="t" r="r" b="b"/>
            <a:pathLst>
              <a:path h="102870">
                <a:moveTo>
                  <a:pt x="0" y="0"/>
                </a:moveTo>
                <a:lnTo>
                  <a:pt x="0" y="102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565275" y="420636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66522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665223" y="4106290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2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67386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673860" y="4106290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6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582419" y="4195190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68249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682495" y="4106290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6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69100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691004" y="4106290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80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99564" y="4186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74269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742694" y="4106290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651254" y="4149216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4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748408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748408" y="410629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820036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728597" y="4095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837182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86575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88874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897379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91160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92316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960372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066289" y="3703954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3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974850" y="39171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086355" y="370395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994916" y="39044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163698" y="3703954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5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072258" y="38599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189479" y="370395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0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098039" y="384492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69">
                <a:moveTo>
                  <a:pt x="0" y="0"/>
                </a:moveTo>
                <a:lnTo>
                  <a:pt x="191516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198116" y="3703954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238248" y="3703954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0"/>
                </a:moveTo>
                <a:lnTo>
                  <a:pt x="0" y="121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146807" y="3825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338451" y="3703954"/>
            <a:ext cx="0" cy="90805"/>
          </a:xfrm>
          <a:custGeom>
            <a:avLst/>
            <a:gdLst/>
            <a:ahLst/>
            <a:cxnLst/>
            <a:rect l="l" t="t" r="r" b="b"/>
            <a:pathLst>
              <a:path h="90804">
                <a:moveTo>
                  <a:pt x="0" y="0"/>
                </a:moveTo>
                <a:lnTo>
                  <a:pt x="0" y="90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247010" y="37946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367152" y="3703954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410079" y="3703954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275713" y="3783329"/>
            <a:ext cx="440690" cy="0"/>
          </a:xfrm>
          <a:custGeom>
            <a:avLst/>
            <a:gdLst/>
            <a:ahLst/>
            <a:cxnLst/>
            <a:rect l="l" t="t" r="r" b="b"/>
            <a:pathLst>
              <a:path w="440689">
                <a:moveTo>
                  <a:pt x="0" y="0"/>
                </a:moveTo>
                <a:lnTo>
                  <a:pt x="440689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444495" y="3703954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6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470276" y="3703954"/>
            <a:ext cx="0" cy="74295"/>
          </a:xfrm>
          <a:custGeom>
            <a:avLst/>
            <a:gdLst/>
            <a:ahLst/>
            <a:cxnLst/>
            <a:rect l="l" t="t" r="r" b="b"/>
            <a:pathLst>
              <a:path h="74295">
                <a:moveTo>
                  <a:pt x="0" y="0"/>
                </a:moveTo>
                <a:lnTo>
                  <a:pt x="0" y="742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353055" y="3778758"/>
            <a:ext cx="306070" cy="0"/>
          </a:xfrm>
          <a:custGeom>
            <a:avLst/>
            <a:gdLst/>
            <a:ahLst/>
            <a:cxnLst/>
            <a:rect l="l" t="t" r="r" b="b"/>
            <a:pathLst>
              <a:path w="306069">
                <a:moveTo>
                  <a:pt x="0" y="0"/>
                </a:moveTo>
                <a:lnTo>
                  <a:pt x="306069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538983" y="3703954"/>
            <a:ext cx="0" cy="74295"/>
          </a:xfrm>
          <a:custGeom>
            <a:avLst/>
            <a:gdLst/>
            <a:ahLst/>
            <a:cxnLst/>
            <a:rect l="l" t="t" r="r" b="b"/>
            <a:pathLst>
              <a:path h="74295">
                <a:moveTo>
                  <a:pt x="0" y="0"/>
                </a:moveTo>
                <a:lnTo>
                  <a:pt x="0" y="74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547620" y="3703954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559050" y="3703954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567685" y="3703954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624963" y="3703954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80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636392" y="3703954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1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544952" y="3785425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4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101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642107" y="3703954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693670" y="3703954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8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602229" y="37919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708020" y="3703954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0"/>
                </a:moveTo>
                <a:lnTo>
                  <a:pt x="0" y="899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616580" y="37938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733801" y="3703954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3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642361" y="37973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771013" y="3703954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679573" y="38026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805429" y="3703954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713989" y="38074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839847" y="3703954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865627" y="3703954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774188" y="3815841"/>
            <a:ext cx="194310" cy="0"/>
          </a:xfrm>
          <a:custGeom>
            <a:avLst/>
            <a:gdLst/>
            <a:ahLst/>
            <a:cxnLst/>
            <a:rect l="l" t="t" r="r" b="b"/>
            <a:pathLst>
              <a:path w="194310">
                <a:moveTo>
                  <a:pt x="0" y="0"/>
                </a:moveTo>
                <a:lnTo>
                  <a:pt x="194310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877057" y="3703954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2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894202" y="3703954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748407" y="3818254"/>
            <a:ext cx="37211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18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934335" y="3703954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842895" y="3822319"/>
            <a:ext cx="203200" cy="0"/>
          </a:xfrm>
          <a:custGeom>
            <a:avLst/>
            <a:gdLst/>
            <a:ahLst/>
            <a:cxnLst/>
            <a:rect l="l" t="t" r="r" b="b"/>
            <a:pathLst>
              <a:path w="203200">
                <a:moveTo>
                  <a:pt x="0" y="0"/>
                </a:moveTo>
                <a:lnTo>
                  <a:pt x="202946" y="0"/>
                </a:lnTo>
              </a:path>
            </a:pathLst>
          </a:custGeom>
          <a:ln w="10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945764" y="3703954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954401" y="3703954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8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028823" y="3703954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163442" y="3703954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72002" y="3815016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8722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169285" y="3703954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229355" y="3703954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2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137916" y="38072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272409" y="3703954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70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180969" y="3800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429889" y="3301746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3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338448" y="37757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444240" y="3301746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4">
                <a:moveTo>
                  <a:pt x="0" y="0"/>
                </a:moveTo>
                <a:lnTo>
                  <a:pt x="0" y="4716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352800" y="3773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458590" y="3301746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367151" y="37712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472941" y="3301746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381502" y="37691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610355" y="3301746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50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518915" y="3751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661917" y="3301746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65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570478" y="3747389"/>
            <a:ext cx="260350" cy="0"/>
          </a:xfrm>
          <a:custGeom>
            <a:avLst/>
            <a:gdLst/>
            <a:ahLst/>
            <a:cxnLst/>
            <a:rect l="l" t="t" r="r" b="b"/>
            <a:pathLst>
              <a:path w="260350">
                <a:moveTo>
                  <a:pt x="0" y="0"/>
                </a:moveTo>
                <a:lnTo>
                  <a:pt x="260223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684904" y="3301746"/>
            <a:ext cx="0" cy="445770"/>
          </a:xfrm>
          <a:custGeom>
            <a:avLst/>
            <a:gdLst/>
            <a:ahLst/>
            <a:cxnLst/>
            <a:rect l="l" t="t" r="r" b="b"/>
            <a:pathLst>
              <a:path h="445770">
                <a:moveTo>
                  <a:pt x="0" y="0"/>
                </a:moveTo>
                <a:lnTo>
                  <a:pt x="0" y="445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739260" y="3301746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805173" y="3301746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713734" y="37492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905503" y="3301746"/>
            <a:ext cx="0" cy="461009"/>
          </a:xfrm>
          <a:custGeom>
            <a:avLst/>
            <a:gdLst/>
            <a:ahLst/>
            <a:cxnLst/>
            <a:rect l="l" t="t" r="r" b="b"/>
            <a:pathLst>
              <a:path h="461010">
                <a:moveTo>
                  <a:pt x="0" y="0"/>
                </a:moveTo>
                <a:lnTo>
                  <a:pt x="0" y="4610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814064" y="37627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014342" y="3301746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922903" y="37924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037203" y="3301746"/>
            <a:ext cx="0" cy="499109"/>
          </a:xfrm>
          <a:custGeom>
            <a:avLst/>
            <a:gdLst/>
            <a:ahLst/>
            <a:cxnLst/>
            <a:rect l="l" t="t" r="r" b="b"/>
            <a:pathLst>
              <a:path h="499110">
                <a:moveTo>
                  <a:pt x="0" y="0"/>
                </a:moveTo>
                <a:lnTo>
                  <a:pt x="0" y="499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945763" y="38008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054475" y="3301746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0"/>
                </a:moveTo>
                <a:lnTo>
                  <a:pt x="0" y="5059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963034" y="3807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097401" y="3301746"/>
            <a:ext cx="0" cy="525780"/>
          </a:xfrm>
          <a:custGeom>
            <a:avLst/>
            <a:gdLst/>
            <a:ahLst/>
            <a:cxnLst/>
            <a:rect l="l" t="t" r="r" b="b"/>
            <a:pathLst>
              <a:path h="525779">
                <a:moveTo>
                  <a:pt x="0" y="0"/>
                </a:moveTo>
                <a:lnTo>
                  <a:pt x="0" y="525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005960" y="38271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392421" y="2353436"/>
            <a:ext cx="0" cy="747395"/>
          </a:xfrm>
          <a:custGeom>
            <a:avLst/>
            <a:gdLst/>
            <a:ahLst/>
            <a:cxnLst/>
            <a:rect l="l" t="t" r="r" b="b"/>
            <a:pathLst>
              <a:path h="747394">
                <a:moveTo>
                  <a:pt x="0" y="0"/>
                </a:moveTo>
                <a:lnTo>
                  <a:pt x="0" y="7471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300982" y="23534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441190" y="2409698"/>
            <a:ext cx="0" cy="690880"/>
          </a:xfrm>
          <a:custGeom>
            <a:avLst/>
            <a:gdLst/>
            <a:ahLst/>
            <a:cxnLst/>
            <a:rect l="l" t="t" r="r" b="b"/>
            <a:pathLst>
              <a:path h="690880">
                <a:moveTo>
                  <a:pt x="0" y="0"/>
                </a:moveTo>
                <a:lnTo>
                  <a:pt x="0" y="690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349750" y="24096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492752" y="2475864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7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401311" y="24758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538598" y="2540761"/>
            <a:ext cx="0" cy="560070"/>
          </a:xfrm>
          <a:custGeom>
            <a:avLst/>
            <a:gdLst/>
            <a:ahLst/>
            <a:cxnLst/>
            <a:rect l="l" t="t" r="r" b="b"/>
            <a:pathLst>
              <a:path h="560069">
                <a:moveTo>
                  <a:pt x="0" y="0"/>
                </a:moveTo>
                <a:lnTo>
                  <a:pt x="0" y="559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447159" y="2540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558538" y="2570988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5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467097" y="2570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581525" y="2606548"/>
            <a:ext cx="0" cy="494030"/>
          </a:xfrm>
          <a:custGeom>
            <a:avLst/>
            <a:gdLst/>
            <a:ahLst/>
            <a:cxnLst/>
            <a:rect l="l" t="t" r="r" b="b"/>
            <a:pathLst>
              <a:path h="494030">
                <a:moveTo>
                  <a:pt x="0" y="0"/>
                </a:moveTo>
                <a:lnTo>
                  <a:pt x="0" y="494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490084" y="2606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724780" y="2848991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4">
                <a:moveTo>
                  <a:pt x="0" y="0"/>
                </a:moveTo>
                <a:lnTo>
                  <a:pt x="0" y="251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633340" y="28489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830698" y="3037967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6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739259" y="30379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859401" y="3088513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2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767960" y="30885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902071" y="3046983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810630" y="3046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498080" y="2999994"/>
            <a:ext cx="0" cy="1408430"/>
          </a:xfrm>
          <a:custGeom>
            <a:avLst/>
            <a:gdLst/>
            <a:ahLst/>
            <a:cxnLst/>
            <a:rect l="l" t="t" r="r" b="b"/>
            <a:pathLst>
              <a:path h="1408429">
                <a:moveTo>
                  <a:pt x="0" y="140804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498080" y="4408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498080" y="4206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498080" y="40057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498080" y="3603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498080" y="3402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498080" y="3201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498080" y="29999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 txBox="1"/>
          <p:nvPr/>
        </p:nvSpPr>
        <p:spPr>
          <a:xfrm>
            <a:off x="7668259" y="2940301"/>
            <a:ext cx="1165860" cy="1548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466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467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63" name="object 363"/>
          <p:cNvSpPr txBox="1"/>
          <p:nvPr/>
        </p:nvSpPr>
        <p:spPr>
          <a:xfrm>
            <a:off x="151269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201618000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294500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201618500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65" name="object 365"/>
          <p:cNvSpPr txBox="1"/>
          <p:nvPr/>
        </p:nvSpPr>
        <p:spPr>
          <a:xfrm>
            <a:off x="437730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201619000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66" name="object 366"/>
          <p:cNvSpPr txBox="1"/>
          <p:nvPr/>
        </p:nvSpPr>
        <p:spPr>
          <a:xfrm>
            <a:off x="580974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201619500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822960" y="37917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 txBox="1"/>
          <p:nvPr/>
        </p:nvSpPr>
        <p:spPr>
          <a:xfrm>
            <a:off x="594230" y="468397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594230" y="369954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594230" y="268176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371" name="object 37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N</a:t>
            </a:r>
            <a:r>
              <a:rPr sz="1200" b="1" spc="-100" dirty="0">
                <a:latin typeface="Arial"/>
                <a:cs typeface="Arial"/>
              </a:rPr>
              <a:t>A</a:t>
            </a:r>
            <a:r>
              <a:rPr sz="1200" b="1" dirty="0">
                <a:latin typeface="Arial"/>
                <a:cs typeface="Arial"/>
              </a:rPr>
              <a:t>V1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201617772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163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9e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1229867" y="3905122"/>
            <a:ext cx="2165985" cy="201295"/>
          </a:xfrm>
          <a:custGeom>
            <a:avLst/>
            <a:gdLst/>
            <a:ahLst/>
            <a:cxnLst/>
            <a:rect l="l" t="t" r="r" b="b"/>
            <a:pathLst>
              <a:path w="2165985" h="201295">
                <a:moveTo>
                  <a:pt x="0" y="201168"/>
                </a:moveTo>
                <a:lnTo>
                  <a:pt x="2165731" y="201168"/>
                </a:lnTo>
                <a:lnTo>
                  <a:pt x="2165731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 txBox="1"/>
          <p:nvPr/>
        </p:nvSpPr>
        <p:spPr>
          <a:xfrm>
            <a:off x="2060701" y="395338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914400" y="3703954"/>
            <a:ext cx="313055" cy="201295"/>
          </a:xfrm>
          <a:custGeom>
            <a:avLst/>
            <a:gdLst/>
            <a:ahLst/>
            <a:cxnLst/>
            <a:rect l="l" t="t" r="r" b="b"/>
            <a:pathLst>
              <a:path w="313055" h="201295">
                <a:moveTo>
                  <a:pt x="0" y="201168"/>
                </a:moveTo>
                <a:lnTo>
                  <a:pt x="312674" y="201168"/>
                </a:lnTo>
                <a:lnTo>
                  <a:pt x="312674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 txBox="1"/>
          <p:nvPr/>
        </p:nvSpPr>
        <p:spPr>
          <a:xfrm>
            <a:off x="1037589" y="375983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914400" y="3301746"/>
            <a:ext cx="2481580" cy="201295"/>
          </a:xfrm>
          <a:custGeom>
            <a:avLst/>
            <a:gdLst/>
            <a:ahLst/>
            <a:cxnLst/>
            <a:rect l="l" t="t" r="r" b="b"/>
            <a:pathLst>
              <a:path w="2481579" h="201295">
                <a:moveTo>
                  <a:pt x="0" y="201167"/>
                </a:moveTo>
                <a:lnTo>
                  <a:pt x="2481199" y="201167"/>
                </a:lnTo>
                <a:lnTo>
                  <a:pt x="2481199" y="0"/>
                </a:lnTo>
                <a:lnTo>
                  <a:pt x="0" y="0"/>
                </a:lnTo>
                <a:lnTo>
                  <a:pt x="0" y="2011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 txBox="1"/>
          <p:nvPr/>
        </p:nvSpPr>
        <p:spPr>
          <a:xfrm>
            <a:off x="1721485" y="335076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914400" y="3502786"/>
            <a:ext cx="2481580" cy="201295"/>
          </a:xfrm>
          <a:custGeom>
            <a:avLst/>
            <a:gdLst/>
            <a:ahLst/>
            <a:cxnLst/>
            <a:rect l="l" t="t" r="r" b="b"/>
            <a:pathLst>
              <a:path w="2481579" h="201295">
                <a:moveTo>
                  <a:pt x="0" y="201168"/>
                </a:moveTo>
                <a:lnTo>
                  <a:pt x="2481199" y="201168"/>
                </a:lnTo>
                <a:lnTo>
                  <a:pt x="2481199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 txBox="1"/>
          <p:nvPr/>
        </p:nvSpPr>
        <p:spPr>
          <a:xfrm>
            <a:off x="1638935" y="355498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3398392" y="3100577"/>
            <a:ext cx="4100195" cy="201295"/>
          </a:xfrm>
          <a:custGeom>
            <a:avLst/>
            <a:gdLst/>
            <a:ahLst/>
            <a:cxnLst/>
            <a:rect l="l" t="t" r="r" b="b"/>
            <a:pathLst>
              <a:path w="4100195" h="201295">
                <a:moveTo>
                  <a:pt x="0" y="201168"/>
                </a:moveTo>
                <a:lnTo>
                  <a:pt x="4099687" y="201168"/>
                </a:lnTo>
                <a:lnTo>
                  <a:pt x="4099686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 txBox="1"/>
          <p:nvPr/>
        </p:nvSpPr>
        <p:spPr>
          <a:xfrm>
            <a:off x="7146290" y="31565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85" name="object 38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84" name="object 38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559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559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6274" y="3537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6274" y="3537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23391" y="350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23391" y="3501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28038" y="342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28038" y="3422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09064" y="3361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09064" y="3361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93011" y="3299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93011" y="3299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06422" y="321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06422" y="321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88973" y="3160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88973" y="3160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52104" y="2760535"/>
            <a:ext cx="583310" cy="31508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503551" y="2740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03551" y="2740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06598" y="2740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06598" y="2740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22613" y="2723578"/>
            <a:ext cx="994283" cy="59613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665982" y="33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665982" y="33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701288" y="343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701288" y="343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713098" y="3455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713098" y="3455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751326" y="3515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751326" y="3515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755771" y="3522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755771" y="3522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760215" y="3529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760215" y="3529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795521" y="3589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795521" y="3589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799966" y="3597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799966" y="3597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807333" y="36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807333" y="36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10253" y="3615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10253" y="3615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19144" y="3631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19144" y="3631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870705" y="372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870705" y="3729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875151" y="3737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875151" y="3737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898646" y="3784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898646" y="3784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03090" y="379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03090" y="379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69384" y="3930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69384" y="3930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03294" y="400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03294" y="4001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23867" y="4044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023867" y="4044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143247" y="4284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143247" y="4284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168266" y="4330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168266" y="4330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172711" y="4338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172711" y="4338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224273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224273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264025" y="4488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264025" y="44883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268470" y="4494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268470" y="4494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75835" y="4504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75835" y="4504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81678" y="4513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81678" y="4513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86122" y="4519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86122" y="45190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292091" y="4526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292091" y="4526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299458" y="4536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299458" y="4536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33240" y="457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33240" y="457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352416" y="4594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352416" y="4594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61307" y="4603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61307" y="46031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364228" y="4605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364228" y="4605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80484" y="4618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80484" y="4618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86326" y="4623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86326" y="4623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32046" y="4649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32046" y="4649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68876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68876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471796" y="4662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471796" y="4662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572000" y="4649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572000" y="4649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583684" y="4643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583684" y="4643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586732" y="4642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586732" y="4642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589653" y="4640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589653" y="4640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607305" y="462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607305" y="4629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629403" y="461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29403" y="461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632325" y="461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632325" y="461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653026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653026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670678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670678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708905" y="4531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708905" y="4531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744339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744339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764913" y="445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764913" y="445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767834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767834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770882" y="444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770882" y="444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773803" y="4435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773803" y="4435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776723" y="4431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776723" y="4431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81169" y="442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81169" y="442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809109" y="4373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809109" y="4373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851463" y="3825303"/>
            <a:ext cx="250444" cy="484123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163756" y="3210369"/>
            <a:ext cx="596645" cy="48933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827140" y="319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827140" y="3191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852159" y="3186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852159" y="3186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863971" y="3184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863971" y="3184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81623" y="3181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81623" y="3181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97753" y="3178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97753" y="3178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77382" y="31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77382" y="3168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027420" y="3162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27420" y="3162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48121" y="3160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48121" y="3160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52439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52439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071615" y="3158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071615" y="3158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86347" y="3156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86347" y="3156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117335" y="3153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117335" y="3153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272021" y="314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272021" y="3140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288151" y="3139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288151" y="3139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292596" y="3139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92596" y="3139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95516" y="3139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95516" y="3139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299961" y="3138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299961" y="3138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329426" y="3136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329426" y="3136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344158" y="3135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344158" y="3135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409054" y="3131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409054" y="3131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459092" y="3128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459092" y="3128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510655" y="312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510655" y="312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529831" y="3124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529831" y="3124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540118" y="312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540118" y="312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572504" y="3121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572504" y="3121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865619" y="3108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865619" y="3108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878955" y="3108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878955" y="3108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04177" y="3103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04177" y="3103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11543" y="310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11543" y="3103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15594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15594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42809" y="30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42809" y="3095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100836" y="5486400"/>
            <a:ext cx="5892800" cy="0"/>
          </a:xfrm>
          <a:custGeom>
            <a:avLst/>
            <a:gdLst/>
            <a:ahLst/>
            <a:cxnLst/>
            <a:rect l="l" t="t" r="r" b="b"/>
            <a:pathLst>
              <a:path w="5892800">
                <a:moveTo>
                  <a:pt x="0" y="0"/>
                </a:moveTo>
                <a:lnTo>
                  <a:pt x="589267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10083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5739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0471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5203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9935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914400" y="2087372"/>
            <a:ext cx="0" cy="3361690"/>
          </a:xfrm>
          <a:custGeom>
            <a:avLst/>
            <a:gdLst/>
            <a:ahLst/>
            <a:cxnLst/>
            <a:rect l="l" t="t" r="r" b="b"/>
            <a:pathLst>
              <a:path h="3361690">
                <a:moveTo>
                  <a:pt x="0" y="0"/>
                </a:moveTo>
                <a:lnTo>
                  <a:pt x="0" y="336118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822960" y="54485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22960" y="4888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22960" y="4328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22960" y="3767963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22960" y="3207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26475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20873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062037" y="2047557"/>
            <a:ext cx="5618987" cy="331152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868541" y="3111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872287" y="3120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881748" y="3110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885622" y="31195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006970" y="3106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010844" y="31149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014336" y="3106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018210" y="3114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158735" y="3101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162609" y="3110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245604" y="3098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249477" y="3107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158239" y="2628138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4">
                <a:moveTo>
                  <a:pt x="0" y="0"/>
                </a:moveTo>
                <a:lnTo>
                  <a:pt x="0" y="3533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066800" y="26281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187703" y="2624835"/>
            <a:ext cx="0" cy="356870"/>
          </a:xfrm>
          <a:custGeom>
            <a:avLst/>
            <a:gdLst/>
            <a:ahLst/>
            <a:cxnLst/>
            <a:rect l="l" t="t" r="r" b="b"/>
            <a:pathLst>
              <a:path h="356869">
                <a:moveTo>
                  <a:pt x="0" y="0"/>
                </a:moveTo>
                <a:lnTo>
                  <a:pt x="0" y="3566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096263" y="26248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234821" y="2618232"/>
            <a:ext cx="0" cy="363220"/>
          </a:xfrm>
          <a:custGeom>
            <a:avLst/>
            <a:gdLst/>
            <a:ahLst/>
            <a:cxnLst/>
            <a:rect l="l" t="t" r="r" b="b"/>
            <a:pathLst>
              <a:path h="363219">
                <a:moveTo>
                  <a:pt x="0" y="0"/>
                </a:moveTo>
                <a:lnTo>
                  <a:pt x="0" y="363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143380" y="2618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339469" y="2597023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248028" y="2597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20494" y="2573401"/>
            <a:ext cx="0" cy="408305"/>
          </a:xfrm>
          <a:custGeom>
            <a:avLst/>
            <a:gdLst/>
            <a:ahLst/>
            <a:cxnLst/>
            <a:rect l="l" t="t" r="r" b="b"/>
            <a:pathLst>
              <a:path h="408305">
                <a:moveTo>
                  <a:pt x="0" y="0"/>
                </a:moveTo>
                <a:lnTo>
                  <a:pt x="0" y="408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329055" y="25734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04441" y="2542158"/>
            <a:ext cx="0" cy="439420"/>
          </a:xfrm>
          <a:custGeom>
            <a:avLst/>
            <a:gdLst/>
            <a:ahLst/>
            <a:cxnLst/>
            <a:rect l="l" t="t" r="r" b="b"/>
            <a:pathLst>
              <a:path h="439419">
                <a:moveTo>
                  <a:pt x="0" y="0"/>
                </a:moveTo>
                <a:lnTo>
                  <a:pt x="0" y="439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413002" y="25421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877050" y="2375789"/>
            <a:ext cx="0" cy="605790"/>
          </a:xfrm>
          <a:custGeom>
            <a:avLst/>
            <a:gdLst/>
            <a:ahLst/>
            <a:cxnLst/>
            <a:rect l="l" t="t" r="r" b="b"/>
            <a:pathLst>
              <a:path h="605789">
                <a:moveTo>
                  <a:pt x="0" y="0"/>
                </a:moveTo>
                <a:lnTo>
                  <a:pt x="0" y="605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877050" y="3223260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0"/>
                </a:moveTo>
                <a:lnTo>
                  <a:pt x="0" y="640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785609" y="3864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785609" y="23757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890384" y="2371598"/>
            <a:ext cx="0" cy="610235"/>
          </a:xfrm>
          <a:custGeom>
            <a:avLst/>
            <a:gdLst/>
            <a:ahLst/>
            <a:cxnLst/>
            <a:rect l="l" t="t" r="r" b="b"/>
            <a:pathLst>
              <a:path h="610235">
                <a:moveTo>
                  <a:pt x="0" y="0"/>
                </a:moveTo>
                <a:lnTo>
                  <a:pt x="0" y="6098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890384" y="3223260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0"/>
                </a:moveTo>
                <a:lnTo>
                  <a:pt x="0" y="644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798944" y="38674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798944" y="2371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015606" y="2324100"/>
            <a:ext cx="0" cy="657860"/>
          </a:xfrm>
          <a:custGeom>
            <a:avLst/>
            <a:gdLst/>
            <a:ahLst/>
            <a:cxnLst/>
            <a:rect l="l" t="t" r="r" b="b"/>
            <a:pathLst>
              <a:path h="657860">
                <a:moveTo>
                  <a:pt x="0" y="0"/>
                </a:moveTo>
                <a:lnTo>
                  <a:pt x="0" y="657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015606" y="3223260"/>
            <a:ext cx="0" cy="682625"/>
          </a:xfrm>
          <a:custGeom>
            <a:avLst/>
            <a:gdLst/>
            <a:ahLst/>
            <a:cxnLst/>
            <a:rect l="l" t="t" r="r" b="b"/>
            <a:pathLst>
              <a:path h="682625">
                <a:moveTo>
                  <a:pt x="0" y="0"/>
                </a:moveTo>
                <a:lnTo>
                  <a:pt x="0" y="682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924167" y="390728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924167" y="2322448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246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022972" y="2320798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0"/>
                </a:moveTo>
                <a:lnTo>
                  <a:pt x="0" y="660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022972" y="3223260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0"/>
                </a:moveTo>
                <a:lnTo>
                  <a:pt x="0" y="685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167371" y="2247264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4">
                <a:moveTo>
                  <a:pt x="0" y="0"/>
                </a:moveTo>
                <a:lnTo>
                  <a:pt x="0" y="734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167371" y="3223260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075931" y="39726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075931" y="22472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254240" y="2194941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0"/>
                </a:moveTo>
                <a:lnTo>
                  <a:pt x="0" y="786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254240" y="3223260"/>
            <a:ext cx="0" cy="796290"/>
          </a:xfrm>
          <a:custGeom>
            <a:avLst/>
            <a:gdLst/>
            <a:ahLst/>
            <a:cxnLst/>
            <a:rect l="l" t="t" r="r" b="b"/>
            <a:pathLst>
              <a:path h="796289">
                <a:moveTo>
                  <a:pt x="0" y="0"/>
                </a:moveTo>
                <a:lnTo>
                  <a:pt x="0" y="7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162800" y="4019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162800" y="21949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498080" y="2860675"/>
            <a:ext cx="0" cy="1692275"/>
          </a:xfrm>
          <a:custGeom>
            <a:avLst/>
            <a:gdLst/>
            <a:ahLst/>
            <a:cxnLst/>
            <a:rect l="l" t="t" r="r" b="b"/>
            <a:pathLst>
              <a:path h="1692275">
                <a:moveTo>
                  <a:pt x="0" y="169227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498080" y="4552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498080" y="4311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498080" y="4069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498080" y="3827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498080" y="3585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498080" y="33441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498080" y="31023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498080" y="28606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 txBox="1"/>
          <p:nvPr/>
        </p:nvSpPr>
        <p:spPr>
          <a:xfrm>
            <a:off x="7668259" y="3526152"/>
            <a:ext cx="1165860" cy="11068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19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1900"/>
              </a:lnSpc>
              <a:spcBef>
                <a:spcPts val="5"/>
              </a:spcBef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72" name="object 272"/>
          <p:cNvSpPr txBox="1"/>
          <p:nvPr/>
        </p:nvSpPr>
        <p:spPr>
          <a:xfrm>
            <a:off x="7668259" y="328447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3" name="object 273"/>
          <p:cNvSpPr txBox="1"/>
          <p:nvPr/>
        </p:nvSpPr>
        <p:spPr>
          <a:xfrm>
            <a:off x="7668259" y="304266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4" name="object 274"/>
          <p:cNvSpPr txBox="1"/>
          <p:nvPr/>
        </p:nvSpPr>
        <p:spPr>
          <a:xfrm>
            <a:off x="7668259" y="280098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6859905" y="3102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59905" y="3102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73240" y="3102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73240" y="31023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998461" y="3097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998461" y="3097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7005828" y="3097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7005828" y="3097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7150227" y="3092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7150227" y="30928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7237094" y="3090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7237094" y="30900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 txBox="1"/>
          <p:nvPr/>
        </p:nvSpPr>
        <p:spPr>
          <a:xfrm>
            <a:off x="8338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88" name="object 288"/>
          <p:cNvSpPr txBox="1"/>
          <p:nvPr/>
        </p:nvSpPr>
        <p:spPr>
          <a:xfrm>
            <a:off x="23070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89" name="object 289"/>
          <p:cNvSpPr txBox="1"/>
          <p:nvPr/>
        </p:nvSpPr>
        <p:spPr>
          <a:xfrm>
            <a:off x="37802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0" name="object 290"/>
          <p:cNvSpPr txBox="1"/>
          <p:nvPr/>
        </p:nvSpPr>
        <p:spPr>
          <a:xfrm>
            <a:off x="525335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672655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57418000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594230" y="532303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0.3</a:t>
            </a:r>
            <a:endParaRPr sz="900">
              <a:latin typeface="Arial"/>
              <a:cs typeface="Arial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594230" y="476284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594230" y="420264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0.1</a:t>
            </a:r>
            <a:endParaRPr sz="900">
              <a:latin typeface="Arial"/>
              <a:cs typeface="Arial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594230" y="367579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594230" y="311560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0.1</a:t>
            </a:r>
            <a:endParaRPr sz="900">
              <a:latin typeface="Arial"/>
              <a:cs typeface="Arial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594230" y="25555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594230" y="199533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0.3</a:t>
            </a:r>
            <a:endParaRPr sz="900">
              <a:latin typeface="Arial"/>
              <a:cs typeface="Arial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GNA</a:t>
            </a:r>
            <a:r>
              <a:rPr sz="1200" b="1" spc="-5" dirty="0">
                <a:latin typeface="Arial"/>
                <a:cs typeface="Arial"/>
              </a:rPr>
              <a:t>S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AS1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57414039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246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5.4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301" name="object 30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6239255" y="3223260"/>
            <a:ext cx="165100" cy="241935"/>
          </a:xfrm>
          <a:custGeom>
            <a:avLst/>
            <a:gdLst/>
            <a:ahLst/>
            <a:cxnLst/>
            <a:rect l="l" t="t" r="r" b="b"/>
            <a:pathLst>
              <a:path w="165100" h="241935">
                <a:moveTo>
                  <a:pt x="0" y="241807"/>
                </a:moveTo>
                <a:lnTo>
                  <a:pt x="164973" y="241807"/>
                </a:lnTo>
                <a:lnTo>
                  <a:pt x="164973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 txBox="1"/>
          <p:nvPr/>
        </p:nvSpPr>
        <p:spPr>
          <a:xfrm>
            <a:off x="6227571" y="329272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5508497" y="3223260"/>
            <a:ext cx="430530" cy="241935"/>
          </a:xfrm>
          <a:custGeom>
            <a:avLst/>
            <a:gdLst/>
            <a:ahLst/>
            <a:cxnLst/>
            <a:rect l="l" t="t" r="r" b="b"/>
            <a:pathLst>
              <a:path w="430529" h="241935">
                <a:moveTo>
                  <a:pt x="0" y="241807"/>
                </a:moveTo>
                <a:lnTo>
                  <a:pt x="430149" y="241807"/>
                </a:lnTo>
                <a:lnTo>
                  <a:pt x="430149" y="0"/>
                </a:lnTo>
                <a:lnTo>
                  <a:pt x="0" y="0"/>
                </a:lnTo>
                <a:lnTo>
                  <a:pt x="0" y="241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 txBox="1"/>
          <p:nvPr/>
        </p:nvSpPr>
        <p:spPr>
          <a:xfrm>
            <a:off x="5629402" y="329272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914400" y="2981451"/>
            <a:ext cx="4592955" cy="241935"/>
          </a:xfrm>
          <a:custGeom>
            <a:avLst/>
            <a:gdLst/>
            <a:ahLst/>
            <a:cxnLst/>
            <a:rect l="l" t="t" r="r" b="b"/>
            <a:pathLst>
              <a:path w="4592955" h="241935">
                <a:moveTo>
                  <a:pt x="0" y="241808"/>
                </a:moveTo>
                <a:lnTo>
                  <a:pt x="4592701" y="241808"/>
                </a:lnTo>
                <a:lnTo>
                  <a:pt x="4592701" y="0"/>
                </a:lnTo>
                <a:lnTo>
                  <a:pt x="0" y="0"/>
                </a:lnTo>
                <a:lnTo>
                  <a:pt x="0" y="2418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 txBox="1"/>
          <p:nvPr/>
        </p:nvSpPr>
        <p:spPr>
          <a:xfrm>
            <a:off x="1050289" y="305777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5940171" y="2981451"/>
            <a:ext cx="297815" cy="241935"/>
          </a:xfrm>
          <a:custGeom>
            <a:avLst/>
            <a:gdLst/>
            <a:ahLst/>
            <a:cxnLst/>
            <a:rect l="l" t="t" r="r" b="b"/>
            <a:pathLst>
              <a:path w="297814" h="241935">
                <a:moveTo>
                  <a:pt x="0" y="241808"/>
                </a:moveTo>
                <a:lnTo>
                  <a:pt x="297561" y="241808"/>
                </a:lnTo>
                <a:lnTo>
                  <a:pt x="297561" y="0"/>
                </a:lnTo>
                <a:lnTo>
                  <a:pt x="0" y="0"/>
                </a:lnTo>
                <a:lnTo>
                  <a:pt x="0" y="2418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 txBox="1"/>
          <p:nvPr/>
        </p:nvSpPr>
        <p:spPr>
          <a:xfrm>
            <a:off x="5980938" y="305777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2" name="object 31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10" name="object 310"/>
          <p:cNvSpPr txBox="1"/>
          <p:nvPr/>
        </p:nvSpPr>
        <p:spPr>
          <a:xfrm>
            <a:off x="6405753" y="2981451"/>
            <a:ext cx="1092835" cy="24193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062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062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68882" y="4149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68882" y="4149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51457" y="4214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1457" y="4214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27022" y="4228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27022" y="4228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65070" y="4251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65070" y="4251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47239" y="426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47239" y="4262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63623" y="4263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63623" y="4263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26107" y="426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26107" y="426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68779" y="4273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68779" y="4273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21357" y="4276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21357" y="4276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31263" y="4276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31263" y="4276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26513" y="4278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26513" y="4278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92298" y="427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92298" y="427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77770" y="4272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77770" y="4272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63241" y="4264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63241" y="4264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15819" y="4257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15819" y="4257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45282" y="425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45282" y="425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88082" y="4244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88082" y="4244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57042" y="42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57042" y="4229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47670" y="4172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47670" y="4172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100641" y="3693604"/>
            <a:ext cx="683132" cy="43916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89311" y="3111436"/>
            <a:ext cx="1475104" cy="54457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41950" y="3058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441950" y="3058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530722" y="3051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530722" y="3051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66790" y="3062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66790" y="3062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616066" y="3089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616066" y="3089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635878" y="3103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635878" y="3103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58865" y="312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58865" y="312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665470" y="3129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665470" y="3129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685154" y="31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685154" y="3148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698235" y="3161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698235" y="3161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731128" y="3199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731128" y="3199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773801" y="3253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773801" y="3253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803391" y="3295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803391" y="3295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832983" y="333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832983" y="333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895466" y="3437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895466" y="3437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915152" y="3470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915152" y="3470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941440" y="3514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941440" y="3514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997321" y="3610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997321" y="3610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109080" y="3801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109080" y="3801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115684" y="3812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115684" y="3812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151753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151753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164960" y="389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164960" y="3891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233921" y="399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233921" y="3993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250304" y="4016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50304" y="4016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270116" y="4042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270116" y="4042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316090" y="4097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316090" y="4097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355460" y="4139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355460" y="4139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365366" y="414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365366" y="4148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444234" y="4216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444234" y="4216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454140" y="4223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454140" y="4223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467221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467221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539610" y="4275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539610" y="4275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565900" y="4287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565900" y="4287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575679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575679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592189" y="4298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592189" y="4298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611873" y="43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611873" y="43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618478" y="4307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618478" y="4307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644767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44767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733413" y="4330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733413" y="4330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799198" y="4332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799198" y="4332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808978" y="4332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808978" y="4332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920738" y="4320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920738" y="4320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930643" y="4318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930643" y="4318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970014" y="431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970014" y="4310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094981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094981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7242809" y="4225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7242809" y="4225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091563" y="5486400"/>
            <a:ext cx="4929505" cy="0"/>
          </a:xfrm>
          <a:custGeom>
            <a:avLst/>
            <a:gdLst/>
            <a:ahLst/>
            <a:cxnLst/>
            <a:rect l="l" t="t" r="r" b="b"/>
            <a:pathLst>
              <a:path w="4929505">
                <a:moveTo>
                  <a:pt x="0" y="0"/>
                </a:moveTo>
                <a:lnTo>
                  <a:pt x="492937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0915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73468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3778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702094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914400" y="2489454"/>
            <a:ext cx="0" cy="2303145"/>
          </a:xfrm>
          <a:custGeom>
            <a:avLst/>
            <a:gdLst/>
            <a:ahLst/>
            <a:cxnLst/>
            <a:rect l="l" t="t" r="r" b="b"/>
            <a:pathLst>
              <a:path h="2303145">
                <a:moveTo>
                  <a:pt x="0" y="0"/>
                </a:moveTo>
                <a:lnTo>
                  <a:pt x="0" y="230276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47922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4024629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22960" y="3257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2489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49730" y="4065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49730" y="40741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53477" y="4074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471675" y="41518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471675" y="41605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475549" y="4160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754377" y="4217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758124" y="4225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829942" y="42317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833689" y="4240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967992" y="4254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971738" y="4262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050160" y="42649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053907" y="42734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066544" y="42668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070290" y="42753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129027" y="4272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132774" y="4281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171700" y="42760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175446" y="42846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224277" y="4279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228024" y="4287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234183" y="42795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237930" y="42880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329433" y="4281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333180" y="42901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395220" y="4280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398966" y="4288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480564" y="4275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484437" y="4284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66035" y="42673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69908" y="42758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618613" y="4260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622486" y="4268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648204" y="42553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51950" y="42639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690876" y="4247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94749" y="42560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59964" y="4232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63710" y="4241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950591" y="4174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950591" y="41836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954337" y="4183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108325" y="41079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108325" y="41165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112071" y="41165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141091" y="4091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141091" y="4095940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654" y="0"/>
                </a:lnTo>
              </a:path>
            </a:pathLst>
          </a:custGeom>
          <a:ln w="180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144964" y="41001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57601" y="4083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161347" y="4091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187192" y="4067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187192" y="40758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190938" y="40758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210179" y="40546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210179" y="40631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213925" y="40631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216782" y="40507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216782" y="4059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220529" y="40593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243072" y="40356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243072" y="40443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246818" y="40442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292347" y="4006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292347" y="40149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296094" y="40149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298825" y="4002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298825" y="40109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302698" y="4010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328415" y="39839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328415" y="3986403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7" y="0"/>
                </a:lnTo>
              </a:path>
            </a:pathLst>
          </a:custGeom>
          <a:ln w="2197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332289" y="3992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348228" y="3971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351974" y="3980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377691" y="3952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377691" y="3961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381565" y="3961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387597" y="3946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387597" y="3954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391471" y="3954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407283" y="3933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407283" y="3941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411156" y="3942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433571" y="3916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433571" y="3919220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654" y="0"/>
                </a:lnTo>
              </a:path>
            </a:pathLst>
          </a:custGeom>
          <a:ln w="2044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437445" y="3924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443478" y="3909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443478" y="3918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447224" y="3918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450082" y="3905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453828" y="3913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473069" y="3889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473069" y="3894137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30225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476815" y="3898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486150" y="38811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490023" y="38896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532251" y="38502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532251" y="3853243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20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535997" y="3858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548634" y="38392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552380" y="3847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555238" y="3834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555238" y="38434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58984" y="3843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624198" y="37885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624198" y="3797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628072" y="37971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673475" y="3755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73475" y="3764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677348" y="3764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696461" y="3740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696461" y="3749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700335" y="3749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703065" y="3736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703065" y="3745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706939" y="3745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716273" y="3728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716273" y="37367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720020" y="3736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752341" y="37053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752341" y="37138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756215" y="3713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758946" y="3701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758946" y="3709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762819" y="3709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809301" y="2047557"/>
            <a:ext cx="2860230" cy="320903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36333" y="43331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36333" y="4341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740080" y="43416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801993" y="4335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801993" y="4344034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7050" y="0"/>
                </a:lnTo>
              </a:path>
            </a:pathLst>
          </a:custGeom>
          <a:ln w="97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805866" y="4344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811898" y="4335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815645" y="43439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923658" y="4323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923658" y="43320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927405" y="43320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933438" y="43216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933438" y="43303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937311" y="4330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972934" y="4313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72934" y="4322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76681" y="4322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097776" y="4279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097776" y="42877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101649" y="4287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245731" y="4228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245731" y="4237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249477" y="4237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158239" y="3011423"/>
            <a:ext cx="0" cy="212090"/>
          </a:xfrm>
          <a:custGeom>
            <a:avLst/>
            <a:gdLst/>
            <a:ahLst/>
            <a:cxnLst/>
            <a:rect l="l" t="t" r="r" b="b"/>
            <a:pathLst>
              <a:path h="212089">
                <a:moveTo>
                  <a:pt x="0" y="0"/>
                </a:moveTo>
                <a:lnTo>
                  <a:pt x="0" y="211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158239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158239" y="4344161"/>
            <a:ext cx="0" cy="793115"/>
          </a:xfrm>
          <a:custGeom>
            <a:avLst/>
            <a:gdLst/>
            <a:ahLst/>
            <a:cxnLst/>
            <a:rect l="l" t="t" r="r" b="b"/>
            <a:pathLst>
              <a:path h="793114">
                <a:moveTo>
                  <a:pt x="0" y="0"/>
                </a:moveTo>
                <a:lnTo>
                  <a:pt x="0" y="7927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066800" y="51368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066800" y="3011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480311" y="3129914"/>
            <a:ext cx="0" cy="93345"/>
          </a:xfrm>
          <a:custGeom>
            <a:avLst/>
            <a:gdLst/>
            <a:ahLst/>
            <a:cxnLst/>
            <a:rect l="l" t="t" r="r" b="b"/>
            <a:pathLst>
              <a:path h="93344">
                <a:moveTo>
                  <a:pt x="0" y="0"/>
                </a:moveTo>
                <a:lnTo>
                  <a:pt x="0" y="93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480311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480311" y="4344161"/>
            <a:ext cx="0" cy="847090"/>
          </a:xfrm>
          <a:custGeom>
            <a:avLst/>
            <a:gdLst/>
            <a:ahLst/>
            <a:cxnLst/>
            <a:rect l="l" t="t" r="r" b="b"/>
            <a:pathLst>
              <a:path h="847089">
                <a:moveTo>
                  <a:pt x="0" y="0"/>
                </a:moveTo>
                <a:lnTo>
                  <a:pt x="0" y="846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388872" y="51911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388872" y="31299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762886" y="3208654"/>
            <a:ext cx="0" cy="14604"/>
          </a:xfrm>
          <a:custGeom>
            <a:avLst/>
            <a:gdLst/>
            <a:ahLst/>
            <a:cxnLst/>
            <a:rect l="l" t="t" r="r" b="b"/>
            <a:pathLst>
              <a:path h="14605">
                <a:moveTo>
                  <a:pt x="0" y="0"/>
                </a:moveTo>
                <a:lnTo>
                  <a:pt x="0" y="14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762886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762886" y="4344161"/>
            <a:ext cx="0" cy="899160"/>
          </a:xfrm>
          <a:custGeom>
            <a:avLst/>
            <a:gdLst/>
            <a:ahLst/>
            <a:cxnLst/>
            <a:rect l="l" t="t" r="r" b="b"/>
            <a:pathLst>
              <a:path h="899160">
                <a:moveTo>
                  <a:pt x="0" y="0"/>
                </a:moveTo>
                <a:lnTo>
                  <a:pt x="0" y="898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671447" y="5242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671447" y="3208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838451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838451" y="4344161"/>
            <a:ext cx="0" cy="911860"/>
          </a:xfrm>
          <a:custGeom>
            <a:avLst/>
            <a:gdLst/>
            <a:ahLst/>
            <a:cxnLst/>
            <a:rect l="l" t="t" r="r" b="b"/>
            <a:pathLst>
              <a:path h="911860">
                <a:moveTo>
                  <a:pt x="0" y="0"/>
                </a:moveTo>
                <a:lnTo>
                  <a:pt x="0" y="911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747011" y="5256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747011" y="32247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976501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976501" y="4344161"/>
            <a:ext cx="0" cy="933450"/>
          </a:xfrm>
          <a:custGeom>
            <a:avLst/>
            <a:gdLst/>
            <a:ahLst/>
            <a:cxnLst/>
            <a:rect l="l" t="t" r="r" b="b"/>
            <a:pathLst>
              <a:path h="933450">
                <a:moveTo>
                  <a:pt x="0" y="0"/>
                </a:moveTo>
                <a:lnTo>
                  <a:pt x="0" y="933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885060" y="52774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058670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058670" y="4344161"/>
            <a:ext cx="0" cy="944244"/>
          </a:xfrm>
          <a:custGeom>
            <a:avLst/>
            <a:gdLst/>
            <a:ahLst/>
            <a:cxnLst/>
            <a:rect l="l" t="t" r="r" b="b"/>
            <a:pathLst>
              <a:path h="944245">
                <a:moveTo>
                  <a:pt x="0" y="0"/>
                </a:moveTo>
                <a:lnTo>
                  <a:pt x="0" y="944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075052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075052" y="4344161"/>
            <a:ext cx="0" cy="946150"/>
          </a:xfrm>
          <a:custGeom>
            <a:avLst/>
            <a:gdLst/>
            <a:ahLst/>
            <a:cxnLst/>
            <a:rect l="l" t="t" r="r" b="b"/>
            <a:pathLst>
              <a:path h="946150">
                <a:moveTo>
                  <a:pt x="0" y="0"/>
                </a:moveTo>
                <a:lnTo>
                  <a:pt x="0" y="946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983613" y="52901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137536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137536" y="4344161"/>
            <a:ext cx="0" cy="952500"/>
          </a:xfrm>
          <a:custGeom>
            <a:avLst/>
            <a:gdLst/>
            <a:ahLst/>
            <a:cxnLst/>
            <a:rect l="l" t="t" r="r" b="b"/>
            <a:pathLst>
              <a:path h="952500">
                <a:moveTo>
                  <a:pt x="0" y="0"/>
                </a:moveTo>
                <a:lnTo>
                  <a:pt x="0" y="952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967229" y="5296661"/>
            <a:ext cx="357505" cy="0"/>
          </a:xfrm>
          <a:custGeom>
            <a:avLst/>
            <a:gdLst/>
            <a:ahLst/>
            <a:cxnLst/>
            <a:rect l="l" t="t" r="r" b="b"/>
            <a:pathLst>
              <a:path w="357505">
                <a:moveTo>
                  <a:pt x="0" y="0"/>
                </a:moveTo>
                <a:lnTo>
                  <a:pt x="35699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180208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180208" y="4344161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0"/>
                </a:moveTo>
                <a:lnTo>
                  <a:pt x="0" y="956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088769" y="5300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232786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232786" y="4344161"/>
            <a:ext cx="0" cy="960119"/>
          </a:xfrm>
          <a:custGeom>
            <a:avLst/>
            <a:gdLst/>
            <a:ahLst/>
            <a:cxnLst/>
            <a:rect l="l" t="t" r="r" b="b"/>
            <a:pathLst>
              <a:path h="960120">
                <a:moveTo>
                  <a:pt x="0" y="0"/>
                </a:moveTo>
                <a:lnTo>
                  <a:pt x="0" y="9598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242692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242692" y="4344161"/>
            <a:ext cx="0" cy="960755"/>
          </a:xfrm>
          <a:custGeom>
            <a:avLst/>
            <a:gdLst/>
            <a:ahLst/>
            <a:cxnLst/>
            <a:rect l="l" t="t" r="r" b="b"/>
            <a:pathLst>
              <a:path h="960754">
                <a:moveTo>
                  <a:pt x="0" y="0"/>
                </a:moveTo>
                <a:lnTo>
                  <a:pt x="0" y="9605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151252" y="53046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337942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337942" y="4344161"/>
            <a:ext cx="0" cy="963930"/>
          </a:xfrm>
          <a:custGeom>
            <a:avLst/>
            <a:gdLst/>
            <a:ahLst/>
            <a:cxnLst/>
            <a:rect l="l" t="t" r="r" b="b"/>
            <a:pathLst>
              <a:path h="963929">
                <a:moveTo>
                  <a:pt x="0" y="0"/>
                </a:moveTo>
                <a:lnTo>
                  <a:pt x="0" y="963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246502" y="5307710"/>
            <a:ext cx="248920" cy="0"/>
          </a:xfrm>
          <a:custGeom>
            <a:avLst/>
            <a:gdLst/>
            <a:ahLst/>
            <a:cxnLst/>
            <a:rect l="l" t="t" r="r" b="b"/>
            <a:pathLst>
              <a:path w="248919">
                <a:moveTo>
                  <a:pt x="0" y="0"/>
                </a:moveTo>
                <a:lnTo>
                  <a:pt x="248666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403729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403729" y="4344161"/>
            <a:ext cx="0" cy="963930"/>
          </a:xfrm>
          <a:custGeom>
            <a:avLst/>
            <a:gdLst/>
            <a:ahLst/>
            <a:cxnLst/>
            <a:rect l="l" t="t" r="r" b="b"/>
            <a:pathLst>
              <a:path h="963929">
                <a:moveTo>
                  <a:pt x="0" y="0"/>
                </a:moveTo>
                <a:lnTo>
                  <a:pt x="0" y="9634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489200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489200" y="4344161"/>
            <a:ext cx="0" cy="960119"/>
          </a:xfrm>
          <a:custGeom>
            <a:avLst/>
            <a:gdLst/>
            <a:ahLst/>
            <a:cxnLst/>
            <a:rect l="l" t="t" r="r" b="b"/>
            <a:pathLst>
              <a:path h="960120">
                <a:moveTo>
                  <a:pt x="0" y="0"/>
                </a:moveTo>
                <a:lnTo>
                  <a:pt x="0" y="959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397760" y="53039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574670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574670" y="4344161"/>
            <a:ext cx="0" cy="951865"/>
          </a:xfrm>
          <a:custGeom>
            <a:avLst/>
            <a:gdLst/>
            <a:ahLst/>
            <a:cxnLst/>
            <a:rect l="l" t="t" r="r" b="b"/>
            <a:pathLst>
              <a:path h="951864">
                <a:moveTo>
                  <a:pt x="0" y="0"/>
                </a:moveTo>
                <a:lnTo>
                  <a:pt x="0" y="951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483230" y="5296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627248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627248" y="4344161"/>
            <a:ext cx="0" cy="944880"/>
          </a:xfrm>
          <a:custGeom>
            <a:avLst/>
            <a:gdLst/>
            <a:ahLst/>
            <a:cxnLst/>
            <a:rect l="l" t="t" r="r" b="b"/>
            <a:pathLst>
              <a:path h="944879">
                <a:moveTo>
                  <a:pt x="0" y="0"/>
                </a:moveTo>
                <a:lnTo>
                  <a:pt x="0" y="944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535808" y="5288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656713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656713" y="4344161"/>
            <a:ext cx="0" cy="940435"/>
          </a:xfrm>
          <a:custGeom>
            <a:avLst/>
            <a:gdLst/>
            <a:ahLst/>
            <a:cxnLst/>
            <a:rect l="l" t="t" r="r" b="b"/>
            <a:pathLst>
              <a:path h="940435">
                <a:moveTo>
                  <a:pt x="0" y="0"/>
                </a:moveTo>
                <a:lnTo>
                  <a:pt x="0" y="940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565273" y="5284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699511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699511" y="4344161"/>
            <a:ext cx="0" cy="932180"/>
          </a:xfrm>
          <a:custGeom>
            <a:avLst/>
            <a:gdLst/>
            <a:ahLst/>
            <a:cxnLst/>
            <a:rect l="l" t="t" r="r" b="b"/>
            <a:pathLst>
              <a:path h="932179">
                <a:moveTo>
                  <a:pt x="0" y="0"/>
                </a:moveTo>
                <a:lnTo>
                  <a:pt x="0" y="9321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608072" y="52763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608072" y="32359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763710" y="3222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768473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768473" y="4344161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0"/>
                </a:moveTo>
                <a:lnTo>
                  <a:pt x="0" y="916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77032" y="5260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677032" y="32213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959100" y="3166236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959100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959100" y="4344161"/>
            <a:ext cx="0" cy="857250"/>
          </a:xfrm>
          <a:custGeom>
            <a:avLst/>
            <a:gdLst/>
            <a:ahLst/>
            <a:cxnLst/>
            <a:rect l="l" t="t" r="r" b="b"/>
            <a:pathLst>
              <a:path h="857250">
                <a:moveTo>
                  <a:pt x="0" y="0"/>
                </a:moveTo>
                <a:lnTo>
                  <a:pt x="0" y="856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867660" y="5201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867660" y="31662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116833" y="3101975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116833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116833" y="4344161"/>
            <a:ext cx="0" cy="787400"/>
          </a:xfrm>
          <a:custGeom>
            <a:avLst/>
            <a:gdLst/>
            <a:ahLst/>
            <a:cxnLst/>
            <a:rect l="l" t="t" r="r" b="b"/>
            <a:pathLst>
              <a:path h="787400">
                <a:moveTo>
                  <a:pt x="0" y="0"/>
                </a:moveTo>
                <a:lnTo>
                  <a:pt x="0" y="786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025394" y="5131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025394" y="31019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149726" y="3086226"/>
            <a:ext cx="0" cy="137160"/>
          </a:xfrm>
          <a:custGeom>
            <a:avLst/>
            <a:gdLst/>
            <a:ahLst/>
            <a:cxnLst/>
            <a:rect l="l" t="t" r="r" b="b"/>
            <a:pathLst>
              <a:path h="137160">
                <a:moveTo>
                  <a:pt x="0" y="0"/>
                </a:moveTo>
                <a:lnTo>
                  <a:pt x="0" y="1369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149726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149726" y="4344161"/>
            <a:ext cx="0" cy="770255"/>
          </a:xfrm>
          <a:custGeom>
            <a:avLst/>
            <a:gdLst/>
            <a:ahLst/>
            <a:cxnLst/>
            <a:rect l="l" t="t" r="r" b="b"/>
            <a:pathLst>
              <a:path h="770254">
                <a:moveTo>
                  <a:pt x="0" y="0"/>
                </a:moveTo>
                <a:lnTo>
                  <a:pt x="0" y="770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058286" y="51141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058286" y="30862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166110" y="3077972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166110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66110" y="4344161"/>
            <a:ext cx="0" cy="761365"/>
          </a:xfrm>
          <a:custGeom>
            <a:avLst/>
            <a:gdLst/>
            <a:ahLst/>
            <a:cxnLst/>
            <a:rect l="l" t="t" r="r" b="b"/>
            <a:pathLst>
              <a:path h="761364">
                <a:moveTo>
                  <a:pt x="0" y="0"/>
                </a:moveTo>
                <a:lnTo>
                  <a:pt x="0" y="761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074670" y="51054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074670" y="30779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195701" y="3062604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5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195701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195701" y="4344161"/>
            <a:ext cx="0" cy="745490"/>
          </a:xfrm>
          <a:custGeom>
            <a:avLst/>
            <a:gdLst/>
            <a:ahLst/>
            <a:cxnLst/>
            <a:rect l="l" t="t" r="r" b="b"/>
            <a:pathLst>
              <a:path h="745489">
                <a:moveTo>
                  <a:pt x="0" y="0"/>
                </a:moveTo>
                <a:lnTo>
                  <a:pt x="0" y="744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104260" y="50891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104260" y="30626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218688" y="3050032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5">
                <a:moveTo>
                  <a:pt x="0" y="0"/>
                </a:moveTo>
                <a:lnTo>
                  <a:pt x="0" y="173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218688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218688" y="4344161"/>
            <a:ext cx="0" cy="732155"/>
          </a:xfrm>
          <a:custGeom>
            <a:avLst/>
            <a:gdLst/>
            <a:ahLst/>
            <a:cxnLst/>
            <a:rect l="l" t="t" r="r" b="b"/>
            <a:pathLst>
              <a:path h="732154">
                <a:moveTo>
                  <a:pt x="0" y="0"/>
                </a:moveTo>
                <a:lnTo>
                  <a:pt x="0" y="7320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127248" y="507428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33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127248" y="304825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225292" y="3046476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225292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225292" y="4344161"/>
            <a:ext cx="0" cy="728345"/>
          </a:xfrm>
          <a:custGeom>
            <a:avLst/>
            <a:gdLst/>
            <a:ahLst/>
            <a:cxnLst/>
            <a:rect l="l" t="t" r="r" b="b"/>
            <a:pathLst>
              <a:path h="728345">
                <a:moveTo>
                  <a:pt x="0" y="0"/>
                </a:moveTo>
                <a:lnTo>
                  <a:pt x="0" y="728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251580" y="3031617"/>
            <a:ext cx="0" cy="191770"/>
          </a:xfrm>
          <a:custGeom>
            <a:avLst/>
            <a:gdLst/>
            <a:ahLst/>
            <a:cxnLst/>
            <a:rect l="l" t="t" r="r" b="b"/>
            <a:pathLst>
              <a:path h="191769">
                <a:moveTo>
                  <a:pt x="0" y="0"/>
                </a:moveTo>
                <a:lnTo>
                  <a:pt x="0" y="1915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251580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51580" y="4344161"/>
            <a:ext cx="0" cy="713105"/>
          </a:xfrm>
          <a:custGeom>
            <a:avLst/>
            <a:gdLst/>
            <a:ahLst/>
            <a:cxnLst/>
            <a:rect l="l" t="t" r="r" b="b"/>
            <a:pathLst>
              <a:path h="713104">
                <a:moveTo>
                  <a:pt x="0" y="0"/>
                </a:moveTo>
                <a:lnTo>
                  <a:pt x="0" y="712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160141" y="50570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160141" y="3031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300857" y="3002407"/>
            <a:ext cx="0" cy="220979"/>
          </a:xfrm>
          <a:custGeom>
            <a:avLst/>
            <a:gdLst/>
            <a:ahLst/>
            <a:cxnLst/>
            <a:rect l="l" t="t" r="r" b="b"/>
            <a:pathLst>
              <a:path h="220980">
                <a:moveTo>
                  <a:pt x="0" y="0"/>
                </a:moveTo>
                <a:lnTo>
                  <a:pt x="0" y="220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300857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300857" y="4344161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0"/>
                </a:moveTo>
                <a:lnTo>
                  <a:pt x="0" y="683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209417" y="502539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209417" y="300043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307460" y="2998470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6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307460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307460" y="4344161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337052" y="2980182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2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337052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337052" y="4344161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0"/>
                </a:moveTo>
                <a:lnTo>
                  <a:pt x="0" y="660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245611" y="50049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245611" y="2980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356736" y="2967608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5">
                <a:moveTo>
                  <a:pt x="0" y="0"/>
                </a:moveTo>
                <a:lnTo>
                  <a:pt x="0" y="255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356736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356736" y="4344161"/>
            <a:ext cx="0" cy="648970"/>
          </a:xfrm>
          <a:custGeom>
            <a:avLst/>
            <a:gdLst/>
            <a:ahLst/>
            <a:cxnLst/>
            <a:rect l="l" t="t" r="r" b="b"/>
            <a:pathLst>
              <a:path h="648970">
                <a:moveTo>
                  <a:pt x="0" y="0"/>
                </a:moveTo>
                <a:lnTo>
                  <a:pt x="0" y="648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265296" y="49926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265296" y="29676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386328" y="2948558"/>
            <a:ext cx="0" cy="274955"/>
          </a:xfrm>
          <a:custGeom>
            <a:avLst/>
            <a:gdLst/>
            <a:ahLst/>
            <a:cxnLst/>
            <a:rect l="l" t="t" r="r" b="b"/>
            <a:pathLst>
              <a:path h="274955">
                <a:moveTo>
                  <a:pt x="0" y="0"/>
                </a:moveTo>
                <a:lnTo>
                  <a:pt x="0" y="274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386328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386328" y="4344161"/>
            <a:ext cx="0" cy="629920"/>
          </a:xfrm>
          <a:custGeom>
            <a:avLst/>
            <a:gdLst/>
            <a:ahLst/>
            <a:cxnLst/>
            <a:rect l="l" t="t" r="r" b="b"/>
            <a:pathLst>
              <a:path h="629920">
                <a:moveTo>
                  <a:pt x="0" y="0"/>
                </a:moveTo>
                <a:lnTo>
                  <a:pt x="0" y="629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294888" y="49738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294888" y="29485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396234" y="2942208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0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396234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396234" y="4344161"/>
            <a:ext cx="0" cy="623570"/>
          </a:xfrm>
          <a:custGeom>
            <a:avLst/>
            <a:gdLst/>
            <a:ahLst/>
            <a:cxnLst/>
            <a:rect l="l" t="t" r="r" b="b"/>
            <a:pathLst>
              <a:path h="623570">
                <a:moveTo>
                  <a:pt x="0" y="0"/>
                </a:moveTo>
                <a:lnTo>
                  <a:pt x="0" y="623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304794" y="49674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304794" y="29422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415919" y="2929127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0"/>
                </a:moveTo>
                <a:lnTo>
                  <a:pt x="0" y="2940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415919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415919" y="4344161"/>
            <a:ext cx="0" cy="610870"/>
          </a:xfrm>
          <a:custGeom>
            <a:avLst/>
            <a:gdLst/>
            <a:ahLst/>
            <a:cxnLst/>
            <a:rect l="l" t="t" r="r" b="b"/>
            <a:pathLst>
              <a:path h="610870">
                <a:moveTo>
                  <a:pt x="0" y="0"/>
                </a:moveTo>
                <a:lnTo>
                  <a:pt x="0" y="6106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324478" y="4954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324478" y="29291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442208" y="2911729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4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442208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442208" y="4344161"/>
            <a:ext cx="0" cy="593725"/>
          </a:xfrm>
          <a:custGeom>
            <a:avLst/>
            <a:gdLst/>
            <a:ahLst/>
            <a:cxnLst/>
            <a:rect l="l" t="t" r="r" b="b"/>
            <a:pathLst>
              <a:path h="593725">
                <a:moveTo>
                  <a:pt x="0" y="0"/>
                </a:moveTo>
                <a:lnTo>
                  <a:pt x="0" y="5935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350767" y="49377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350767" y="29117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451986" y="2905125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8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451986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451986" y="4344161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71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360546" y="4929123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84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360546" y="2902902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97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458590" y="2900679"/>
            <a:ext cx="0" cy="322580"/>
          </a:xfrm>
          <a:custGeom>
            <a:avLst/>
            <a:gdLst/>
            <a:ahLst/>
            <a:cxnLst/>
            <a:rect l="l" t="t" r="r" b="b"/>
            <a:pathLst>
              <a:path h="322580">
                <a:moveTo>
                  <a:pt x="0" y="0"/>
                </a:moveTo>
                <a:lnTo>
                  <a:pt x="0" y="322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458590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458590" y="4344161"/>
            <a:ext cx="0" cy="582930"/>
          </a:xfrm>
          <a:custGeom>
            <a:avLst/>
            <a:gdLst/>
            <a:ahLst/>
            <a:cxnLst/>
            <a:rect l="l" t="t" r="r" b="b"/>
            <a:pathLst>
              <a:path h="582929">
                <a:moveTo>
                  <a:pt x="0" y="0"/>
                </a:moveTo>
                <a:lnTo>
                  <a:pt x="0" y="5828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481578" y="2885185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5">
                <a:moveTo>
                  <a:pt x="0" y="0"/>
                </a:moveTo>
                <a:lnTo>
                  <a:pt x="0" y="337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481578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481578" y="4344161"/>
            <a:ext cx="0" cy="567690"/>
          </a:xfrm>
          <a:custGeom>
            <a:avLst/>
            <a:gdLst/>
            <a:ahLst/>
            <a:cxnLst/>
            <a:rect l="l" t="t" r="r" b="b"/>
            <a:pathLst>
              <a:path h="567689">
                <a:moveTo>
                  <a:pt x="0" y="0"/>
                </a:moveTo>
                <a:lnTo>
                  <a:pt x="0" y="5676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390138" y="49118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390138" y="2885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494785" y="2876169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4">
                <a:moveTo>
                  <a:pt x="0" y="0"/>
                </a:moveTo>
                <a:lnTo>
                  <a:pt x="0" y="346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494785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494785" y="4344161"/>
            <a:ext cx="0" cy="559435"/>
          </a:xfrm>
          <a:custGeom>
            <a:avLst/>
            <a:gdLst/>
            <a:ahLst/>
            <a:cxnLst/>
            <a:rect l="l" t="t" r="r" b="b"/>
            <a:pathLst>
              <a:path h="559435">
                <a:moveTo>
                  <a:pt x="0" y="0"/>
                </a:moveTo>
                <a:lnTo>
                  <a:pt x="0" y="559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403346" y="49032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403346" y="28761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540759" y="2844926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8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540759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540759" y="4344161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449320" y="48727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449320" y="28449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557142" y="2833751"/>
            <a:ext cx="0" cy="389890"/>
          </a:xfrm>
          <a:custGeom>
            <a:avLst/>
            <a:gdLst/>
            <a:ahLst/>
            <a:cxnLst/>
            <a:rect l="l" t="t" r="r" b="b"/>
            <a:pathLst>
              <a:path h="389889">
                <a:moveTo>
                  <a:pt x="0" y="0"/>
                </a:moveTo>
                <a:lnTo>
                  <a:pt x="0" y="389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557142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557142" y="4344161"/>
            <a:ext cx="0" cy="517525"/>
          </a:xfrm>
          <a:custGeom>
            <a:avLst/>
            <a:gdLst/>
            <a:ahLst/>
            <a:cxnLst/>
            <a:rect l="l" t="t" r="r" b="b"/>
            <a:pathLst>
              <a:path h="517525">
                <a:moveTo>
                  <a:pt x="0" y="0"/>
                </a:moveTo>
                <a:lnTo>
                  <a:pt x="0" y="517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465703" y="485952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384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465703" y="283152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397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563746" y="2829305"/>
            <a:ext cx="0" cy="394335"/>
          </a:xfrm>
          <a:custGeom>
            <a:avLst/>
            <a:gdLst/>
            <a:ahLst/>
            <a:cxnLst/>
            <a:rect l="l" t="t" r="r" b="b"/>
            <a:pathLst>
              <a:path h="394335">
                <a:moveTo>
                  <a:pt x="0" y="0"/>
                </a:moveTo>
                <a:lnTo>
                  <a:pt x="0" y="393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563746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563746" y="4344161"/>
            <a:ext cx="0" cy="513715"/>
          </a:xfrm>
          <a:custGeom>
            <a:avLst/>
            <a:gdLst/>
            <a:ahLst/>
            <a:cxnLst/>
            <a:rect l="l" t="t" r="r" b="b"/>
            <a:pathLst>
              <a:path h="513714">
                <a:moveTo>
                  <a:pt x="0" y="0"/>
                </a:moveTo>
                <a:lnTo>
                  <a:pt x="0" y="513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632834" y="2782951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632834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632834" y="4344161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541395" y="48112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541395" y="27829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682110" y="2750692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682110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682110" y="4344161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4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590671" y="47783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590671" y="2750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705097" y="2735833"/>
            <a:ext cx="0" cy="487680"/>
          </a:xfrm>
          <a:custGeom>
            <a:avLst/>
            <a:gdLst/>
            <a:ahLst/>
            <a:cxnLst/>
            <a:rect l="l" t="t" r="r" b="b"/>
            <a:pathLst>
              <a:path h="487680">
                <a:moveTo>
                  <a:pt x="0" y="0"/>
                </a:moveTo>
                <a:lnTo>
                  <a:pt x="0" y="487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705097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705097" y="4344161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89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613658" y="4760912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97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613658" y="273380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711702" y="2731770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1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711702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711702" y="4344161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5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724783" y="2723388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4">
                <a:moveTo>
                  <a:pt x="0" y="0"/>
                </a:moveTo>
                <a:lnTo>
                  <a:pt x="0" y="4997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724783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724783" y="4344161"/>
            <a:ext cx="0" cy="406400"/>
          </a:xfrm>
          <a:custGeom>
            <a:avLst/>
            <a:gdLst/>
            <a:ahLst/>
            <a:cxnLst/>
            <a:rect l="l" t="t" r="r" b="b"/>
            <a:pathLst>
              <a:path h="406400">
                <a:moveTo>
                  <a:pt x="0" y="0"/>
                </a:moveTo>
                <a:lnTo>
                  <a:pt x="0" y="4058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633342" y="47500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633342" y="2723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760978" y="2701163"/>
            <a:ext cx="0" cy="521970"/>
          </a:xfrm>
          <a:custGeom>
            <a:avLst/>
            <a:gdLst/>
            <a:ahLst/>
            <a:cxnLst/>
            <a:rect l="l" t="t" r="r" b="b"/>
            <a:pathLst>
              <a:path h="521969">
                <a:moveTo>
                  <a:pt x="0" y="0"/>
                </a:moveTo>
                <a:lnTo>
                  <a:pt x="0" y="521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760978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760978" y="4344161"/>
            <a:ext cx="0" cy="382905"/>
          </a:xfrm>
          <a:custGeom>
            <a:avLst/>
            <a:gdLst/>
            <a:ahLst/>
            <a:cxnLst/>
            <a:rect l="l" t="t" r="r" b="b"/>
            <a:pathLst>
              <a:path h="382904">
                <a:moveTo>
                  <a:pt x="0" y="0"/>
                </a:moveTo>
                <a:lnTo>
                  <a:pt x="0" y="382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669538" y="472459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371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669538" y="269913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767582" y="2697098"/>
            <a:ext cx="0" cy="526415"/>
          </a:xfrm>
          <a:custGeom>
            <a:avLst/>
            <a:gdLst/>
            <a:ahLst/>
            <a:cxnLst/>
            <a:rect l="l" t="t" r="r" b="b"/>
            <a:pathLst>
              <a:path h="526414">
                <a:moveTo>
                  <a:pt x="0" y="0"/>
                </a:moveTo>
                <a:lnTo>
                  <a:pt x="0" y="526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767582" y="3383279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767582" y="4344161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8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905503" y="4344161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814064" y="46422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918711" y="4344161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14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827271" y="46356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951604" y="4344161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5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860165" y="46200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967988" y="4344161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6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876547" y="46127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977894" y="4344161"/>
            <a:ext cx="0" cy="264795"/>
          </a:xfrm>
          <a:custGeom>
            <a:avLst/>
            <a:gdLst/>
            <a:ahLst/>
            <a:cxnLst/>
            <a:rect l="l" t="t" r="r" b="b"/>
            <a:pathLst>
              <a:path h="264795">
                <a:moveTo>
                  <a:pt x="0" y="0"/>
                </a:moveTo>
                <a:lnTo>
                  <a:pt x="0" y="264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886453" y="46085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000880" y="4344161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5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909440" y="45994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027170" y="4344161"/>
            <a:ext cx="0" cy="246379"/>
          </a:xfrm>
          <a:custGeom>
            <a:avLst/>
            <a:gdLst/>
            <a:ahLst/>
            <a:cxnLst/>
            <a:rect l="l" t="t" r="r" b="b"/>
            <a:pathLst>
              <a:path h="246379">
                <a:moveTo>
                  <a:pt x="0" y="0"/>
                </a:moveTo>
                <a:lnTo>
                  <a:pt x="0" y="2458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935729" y="45900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040251" y="4344161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948810" y="45855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050157" y="4344161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958716" y="45825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066540" y="4344161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975100" y="4576953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073144" y="4344161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19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086352" y="4344161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994911" y="45727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138929" y="4344161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5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148709" y="4344161"/>
            <a:ext cx="0" cy="217170"/>
          </a:xfrm>
          <a:custGeom>
            <a:avLst/>
            <a:gdLst/>
            <a:ahLst/>
            <a:cxnLst/>
            <a:rect l="l" t="t" r="r" b="b"/>
            <a:pathLst>
              <a:path h="217170">
                <a:moveTo>
                  <a:pt x="0" y="0"/>
                </a:moveTo>
                <a:lnTo>
                  <a:pt x="0" y="2171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047490" y="4561332"/>
            <a:ext cx="324485" cy="0"/>
          </a:xfrm>
          <a:custGeom>
            <a:avLst/>
            <a:gdLst/>
            <a:ahLst/>
            <a:cxnLst/>
            <a:rect l="l" t="t" r="r" b="b"/>
            <a:pathLst>
              <a:path w="324485">
                <a:moveTo>
                  <a:pt x="0" y="0"/>
                </a:moveTo>
                <a:lnTo>
                  <a:pt x="32410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174997" y="4344161"/>
            <a:ext cx="0" cy="214629"/>
          </a:xfrm>
          <a:custGeom>
            <a:avLst/>
            <a:gdLst/>
            <a:ahLst/>
            <a:cxnLst/>
            <a:rect l="l" t="t" r="r" b="b"/>
            <a:pathLst>
              <a:path h="214629">
                <a:moveTo>
                  <a:pt x="0" y="0"/>
                </a:moveTo>
                <a:lnTo>
                  <a:pt x="0" y="214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083558" y="45587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214495" y="4344161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32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123054" y="45573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280153" y="4344161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7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326128" y="4344161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234688" y="45698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349241" y="4344161"/>
            <a:ext cx="0" cy="230504"/>
          </a:xfrm>
          <a:custGeom>
            <a:avLst/>
            <a:gdLst/>
            <a:ahLst/>
            <a:cxnLst/>
            <a:rect l="l" t="t" r="r" b="b"/>
            <a:pathLst>
              <a:path h="230504">
                <a:moveTo>
                  <a:pt x="0" y="0"/>
                </a:moveTo>
                <a:lnTo>
                  <a:pt x="0" y="230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257802" y="45746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424807" y="4344161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333366" y="45938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464177" y="4344161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6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372736" y="46047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480686" y="4344161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389246" y="46093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490465" y="4344161"/>
            <a:ext cx="0" cy="267970"/>
          </a:xfrm>
          <a:custGeom>
            <a:avLst/>
            <a:gdLst/>
            <a:ahLst/>
            <a:cxnLst/>
            <a:rect l="l" t="t" r="r" b="b"/>
            <a:pathLst>
              <a:path h="267970">
                <a:moveTo>
                  <a:pt x="0" y="0"/>
                </a:moveTo>
                <a:lnTo>
                  <a:pt x="0" y="2678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399026" y="4612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510278" y="4344161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418838" y="46173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520057" y="4344161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57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428616" y="46198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533265" y="4344161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441825" y="462407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7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539741" y="4344161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0"/>
                </a:moveTo>
                <a:lnTo>
                  <a:pt x="0" y="280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556252" y="4344161"/>
            <a:ext cx="0" cy="285115"/>
          </a:xfrm>
          <a:custGeom>
            <a:avLst/>
            <a:gdLst/>
            <a:ahLst/>
            <a:cxnLst/>
            <a:rect l="l" t="t" r="r" b="b"/>
            <a:pathLst>
              <a:path h="285114">
                <a:moveTo>
                  <a:pt x="0" y="0"/>
                </a:moveTo>
                <a:lnTo>
                  <a:pt x="0" y="284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464811" y="462953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562855" y="4344161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61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598923" y="4344161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4">
                <a:moveTo>
                  <a:pt x="0" y="0"/>
                </a:moveTo>
                <a:lnTo>
                  <a:pt x="0" y="293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507484" y="4637913"/>
            <a:ext cx="360680" cy="0"/>
          </a:xfrm>
          <a:custGeom>
            <a:avLst/>
            <a:gdLst/>
            <a:ahLst/>
            <a:cxnLst/>
            <a:rect l="l" t="t" r="r" b="b"/>
            <a:pathLst>
              <a:path w="360679">
                <a:moveTo>
                  <a:pt x="0" y="0"/>
                </a:moveTo>
                <a:lnTo>
                  <a:pt x="360299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641722" y="4344161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550283" y="46438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700778" y="4344161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609338" y="464654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707382" y="4344161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2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769865" y="4344161"/>
            <a:ext cx="0" cy="294640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776342" y="4344161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2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805934" y="4344161"/>
            <a:ext cx="0" cy="284480"/>
          </a:xfrm>
          <a:custGeom>
            <a:avLst/>
            <a:gdLst/>
            <a:ahLst/>
            <a:cxnLst/>
            <a:rect l="l" t="t" r="r" b="b"/>
            <a:pathLst>
              <a:path h="284479">
                <a:moveTo>
                  <a:pt x="0" y="0"/>
                </a:moveTo>
                <a:lnTo>
                  <a:pt x="0" y="2843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714494" y="46285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848733" y="4344161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6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757292" y="46102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858511" y="4344161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767071" y="4603115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33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865115" y="4344161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70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888103" y="4344161"/>
            <a:ext cx="0" cy="242570"/>
          </a:xfrm>
          <a:custGeom>
            <a:avLst/>
            <a:gdLst/>
            <a:ahLst/>
            <a:cxnLst/>
            <a:rect l="l" t="t" r="r" b="b"/>
            <a:pathLst>
              <a:path h="242570">
                <a:moveTo>
                  <a:pt x="0" y="0"/>
                </a:moveTo>
                <a:lnTo>
                  <a:pt x="0" y="242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796663" y="45867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917694" y="4344161"/>
            <a:ext cx="0" cy="221615"/>
          </a:xfrm>
          <a:custGeom>
            <a:avLst/>
            <a:gdLst/>
            <a:ahLst/>
            <a:cxnLst/>
            <a:rect l="l" t="t" r="r" b="b"/>
            <a:pathLst>
              <a:path h="221614">
                <a:moveTo>
                  <a:pt x="0" y="0"/>
                </a:moveTo>
                <a:lnTo>
                  <a:pt x="0" y="221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826253" y="45652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943983" y="4344161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852542" y="4543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957190" y="4344161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5">
                <a:moveTo>
                  <a:pt x="0" y="0"/>
                </a:moveTo>
                <a:lnTo>
                  <a:pt x="0" y="188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865751" y="452926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7" y="0"/>
                </a:lnTo>
              </a:path>
            </a:pathLst>
          </a:custGeom>
          <a:ln w="154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963667" y="4344161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2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976876" y="4344161"/>
            <a:ext cx="0" cy="170180"/>
          </a:xfrm>
          <a:custGeom>
            <a:avLst/>
            <a:gdLst/>
            <a:ahLst/>
            <a:cxnLst/>
            <a:rect l="l" t="t" r="r" b="b"/>
            <a:pathLst>
              <a:path h="170179">
                <a:moveTo>
                  <a:pt x="0" y="0"/>
                </a:moveTo>
                <a:lnTo>
                  <a:pt x="0" y="169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885435" y="45140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006466" y="4344161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915027" y="44852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022850" y="4344161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931409" y="44684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055742" y="4344161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964303" y="4430077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484" y="0"/>
                </a:lnTo>
              </a:path>
            </a:pathLst>
          </a:custGeom>
          <a:ln w="167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062346" y="4344161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091938" y="4344161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000497" y="43939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551041" y="3383279"/>
            <a:ext cx="0" cy="1910714"/>
          </a:xfrm>
          <a:custGeom>
            <a:avLst/>
            <a:gdLst/>
            <a:ahLst/>
            <a:cxnLst/>
            <a:rect l="l" t="t" r="r" b="b"/>
            <a:pathLst>
              <a:path h="1910714">
                <a:moveTo>
                  <a:pt x="0" y="0"/>
                </a:moveTo>
                <a:lnTo>
                  <a:pt x="0" y="19107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459601" y="5293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577330" y="3383279"/>
            <a:ext cx="0" cy="1922780"/>
          </a:xfrm>
          <a:custGeom>
            <a:avLst/>
            <a:gdLst/>
            <a:ahLst/>
            <a:cxnLst/>
            <a:rect l="l" t="t" r="r" b="b"/>
            <a:pathLst>
              <a:path h="1922779">
                <a:moveTo>
                  <a:pt x="0" y="0"/>
                </a:moveTo>
                <a:lnTo>
                  <a:pt x="0" y="1922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485890" y="53060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587108" y="3383279"/>
            <a:ext cx="0" cy="1927225"/>
          </a:xfrm>
          <a:custGeom>
            <a:avLst/>
            <a:gdLst/>
            <a:ahLst/>
            <a:cxnLst/>
            <a:rect l="l" t="t" r="r" b="b"/>
            <a:pathLst>
              <a:path h="1927225">
                <a:moveTo>
                  <a:pt x="0" y="0"/>
                </a:moveTo>
                <a:lnTo>
                  <a:pt x="0" y="19269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495669" y="5310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603618" y="3383279"/>
            <a:ext cx="0" cy="1933575"/>
          </a:xfrm>
          <a:custGeom>
            <a:avLst/>
            <a:gdLst/>
            <a:ahLst/>
            <a:cxnLst/>
            <a:rect l="l" t="t" r="r" b="b"/>
            <a:pathLst>
              <a:path h="1933575">
                <a:moveTo>
                  <a:pt x="0" y="0"/>
                </a:moveTo>
                <a:lnTo>
                  <a:pt x="0" y="19334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512179" y="5316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623304" y="3383279"/>
            <a:ext cx="0" cy="1940560"/>
          </a:xfrm>
          <a:custGeom>
            <a:avLst/>
            <a:gdLst/>
            <a:ahLst/>
            <a:cxnLst/>
            <a:rect l="l" t="t" r="r" b="b"/>
            <a:pathLst>
              <a:path h="1940560">
                <a:moveTo>
                  <a:pt x="0" y="0"/>
                </a:moveTo>
                <a:lnTo>
                  <a:pt x="0" y="19403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531864" y="5324665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483" y="0"/>
                </a:lnTo>
              </a:path>
            </a:pathLst>
          </a:custGeom>
          <a:ln w="1168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629907" y="3383279"/>
            <a:ext cx="0" cy="1942464"/>
          </a:xfrm>
          <a:custGeom>
            <a:avLst/>
            <a:gdLst/>
            <a:ahLst/>
            <a:cxnLst/>
            <a:rect l="l" t="t" r="r" b="b"/>
            <a:pathLst>
              <a:path h="1942464">
                <a:moveTo>
                  <a:pt x="0" y="0"/>
                </a:moveTo>
                <a:lnTo>
                  <a:pt x="0" y="1942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656196" y="3383279"/>
            <a:ext cx="0" cy="1950720"/>
          </a:xfrm>
          <a:custGeom>
            <a:avLst/>
            <a:gdLst/>
            <a:ahLst/>
            <a:cxnLst/>
            <a:rect l="l" t="t" r="r" b="b"/>
            <a:pathLst>
              <a:path h="1950720">
                <a:moveTo>
                  <a:pt x="0" y="0"/>
                </a:moveTo>
                <a:lnTo>
                  <a:pt x="0" y="1950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564756" y="53334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744843" y="3383279"/>
            <a:ext cx="0" cy="1967230"/>
          </a:xfrm>
          <a:custGeom>
            <a:avLst/>
            <a:gdLst/>
            <a:ahLst/>
            <a:cxnLst/>
            <a:rect l="l" t="t" r="r" b="b"/>
            <a:pathLst>
              <a:path h="1967229">
                <a:moveTo>
                  <a:pt x="0" y="0"/>
                </a:moveTo>
                <a:lnTo>
                  <a:pt x="0" y="1966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653403" y="5349113"/>
            <a:ext cx="370205" cy="0"/>
          </a:xfrm>
          <a:custGeom>
            <a:avLst/>
            <a:gdLst/>
            <a:ahLst/>
            <a:cxnLst/>
            <a:rect l="l" t="t" r="r" b="b"/>
            <a:pathLst>
              <a:path w="370204">
                <a:moveTo>
                  <a:pt x="0" y="0"/>
                </a:moveTo>
                <a:lnTo>
                  <a:pt x="370204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810629" y="3383279"/>
            <a:ext cx="0" cy="1971039"/>
          </a:xfrm>
          <a:custGeom>
            <a:avLst/>
            <a:gdLst/>
            <a:ahLst/>
            <a:cxnLst/>
            <a:rect l="l" t="t" r="r" b="b"/>
            <a:pathLst>
              <a:path h="1971039">
                <a:moveTo>
                  <a:pt x="0" y="0"/>
                </a:moveTo>
                <a:lnTo>
                  <a:pt x="0" y="19709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719189" y="5354256"/>
            <a:ext cx="193040" cy="0"/>
          </a:xfrm>
          <a:custGeom>
            <a:avLst/>
            <a:gdLst/>
            <a:ahLst/>
            <a:cxnLst/>
            <a:rect l="l" t="t" r="r" b="b"/>
            <a:pathLst>
              <a:path w="193040">
                <a:moveTo>
                  <a:pt x="0" y="0"/>
                </a:moveTo>
                <a:lnTo>
                  <a:pt x="192658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820407" y="3383279"/>
            <a:ext cx="0" cy="1971039"/>
          </a:xfrm>
          <a:custGeom>
            <a:avLst/>
            <a:gdLst/>
            <a:ahLst/>
            <a:cxnLst/>
            <a:rect l="l" t="t" r="r" b="b"/>
            <a:pathLst>
              <a:path h="1971039">
                <a:moveTo>
                  <a:pt x="0" y="0"/>
                </a:moveTo>
                <a:lnTo>
                  <a:pt x="0" y="1971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932168" y="3383279"/>
            <a:ext cx="0" cy="1965325"/>
          </a:xfrm>
          <a:custGeom>
            <a:avLst/>
            <a:gdLst/>
            <a:ahLst/>
            <a:cxnLst/>
            <a:rect l="l" t="t" r="r" b="b"/>
            <a:pathLst>
              <a:path h="1965325">
                <a:moveTo>
                  <a:pt x="0" y="0"/>
                </a:moveTo>
                <a:lnTo>
                  <a:pt x="0" y="1964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942073" y="3383279"/>
            <a:ext cx="0" cy="1964055"/>
          </a:xfrm>
          <a:custGeom>
            <a:avLst/>
            <a:gdLst/>
            <a:ahLst/>
            <a:cxnLst/>
            <a:rect l="l" t="t" r="r" b="b"/>
            <a:pathLst>
              <a:path h="1964054">
                <a:moveTo>
                  <a:pt x="0" y="0"/>
                </a:moveTo>
                <a:lnTo>
                  <a:pt x="0" y="19638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850633" y="53470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981443" y="3383279"/>
            <a:ext cx="0" cy="1958975"/>
          </a:xfrm>
          <a:custGeom>
            <a:avLst/>
            <a:gdLst/>
            <a:ahLst/>
            <a:cxnLst/>
            <a:rect l="l" t="t" r="r" b="b"/>
            <a:pathLst>
              <a:path h="1958975">
                <a:moveTo>
                  <a:pt x="0" y="0"/>
                </a:moveTo>
                <a:lnTo>
                  <a:pt x="0" y="1958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890004" y="5342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7106411" y="3383279"/>
            <a:ext cx="0" cy="1937385"/>
          </a:xfrm>
          <a:custGeom>
            <a:avLst/>
            <a:gdLst/>
            <a:ahLst/>
            <a:cxnLst/>
            <a:rect l="l" t="t" r="r" b="b"/>
            <a:pathLst>
              <a:path h="1937385">
                <a:moveTo>
                  <a:pt x="0" y="0"/>
                </a:moveTo>
                <a:lnTo>
                  <a:pt x="0" y="1937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014971" y="53206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254240" y="3181857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1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7254240" y="3383279"/>
            <a:ext cx="0" cy="1909445"/>
          </a:xfrm>
          <a:custGeom>
            <a:avLst/>
            <a:gdLst/>
            <a:ahLst/>
            <a:cxnLst/>
            <a:rect l="l" t="t" r="r" b="b"/>
            <a:pathLst>
              <a:path h="1909445">
                <a:moveTo>
                  <a:pt x="0" y="0"/>
                </a:moveTo>
                <a:lnTo>
                  <a:pt x="0" y="1909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7162800" y="5292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7162800" y="31818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7498080" y="3142995"/>
            <a:ext cx="0" cy="1121410"/>
          </a:xfrm>
          <a:custGeom>
            <a:avLst/>
            <a:gdLst/>
            <a:ahLst/>
            <a:cxnLst/>
            <a:rect l="l" t="t" r="r" b="b"/>
            <a:pathLst>
              <a:path h="1121410">
                <a:moveTo>
                  <a:pt x="0" y="112115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7498080" y="42641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498080" y="4104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498080" y="3943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498080" y="3783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498080" y="3623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498080" y="3463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498080" y="3303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7498080" y="31429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 txBox="1"/>
          <p:nvPr/>
        </p:nvSpPr>
        <p:spPr>
          <a:xfrm>
            <a:off x="7668259" y="3083430"/>
            <a:ext cx="1165860" cy="12611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16799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16799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1141094" y="4057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141094" y="4057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463166" y="4143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1463166" y="41433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1745742" y="4208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1745742" y="42086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1821307" y="4223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821307" y="42232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959355" y="4245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959355" y="42457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041525" y="425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041525" y="4256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057907" y="42581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057907" y="42581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120392" y="4264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120392" y="42642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163064" y="4267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163064" y="42674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215642" y="4270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2215642" y="4270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2225548" y="4270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2225548" y="4270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2320798" y="4272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2320798" y="42729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2386583" y="4271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386583" y="4271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472054" y="4267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472054" y="42672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557526" y="425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557526" y="42588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610104" y="4251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610104" y="4251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639567" y="4246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639567" y="42467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682367" y="4239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682367" y="42390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751327" y="4224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751327" y="42240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941954" y="4166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941954" y="4166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094926" y="3687889"/>
            <a:ext cx="694563" cy="450596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883596" y="3105721"/>
            <a:ext cx="1486535" cy="55600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436234" y="3052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436234" y="30526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525008" y="3045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525008" y="30458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561076" y="30565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561076" y="30565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610352" y="3083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610352" y="3083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630164" y="3097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630164" y="30979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653151" y="3117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653151" y="31173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659754" y="3123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659754" y="31233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679440" y="3142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679440" y="31424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692521" y="3156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692521" y="3156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725414" y="3193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725414" y="31936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768085" y="3248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768085" y="3248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797677" y="32895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797677" y="32895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827267" y="3333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827267" y="33333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889752" y="3432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889752" y="34320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909436" y="3464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909436" y="34646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935726" y="3508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5935726" y="3508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5991605" y="3604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5991605" y="3604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103365" y="3795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103365" y="37953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109970" y="3806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109970" y="3806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146038" y="3864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146038" y="3864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159246" y="3885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159246" y="38858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228207" y="3988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228207" y="3988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244590" y="4010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244590" y="4010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264402" y="4036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264402" y="4036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310376" y="4091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310376" y="40915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349746" y="41334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349746" y="41334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359652" y="4143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359652" y="41431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438519" y="4210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438519" y="42106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448425" y="4217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448425" y="42177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461505" y="4227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461505" y="42270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533895" y="4269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533895" y="4269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560184" y="4281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560184" y="4281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569964" y="4285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569964" y="42858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586473" y="4292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586473" y="4292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606158" y="4299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606158" y="4299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612763" y="4301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612763" y="43014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639052" y="4309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639052" y="4309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727697" y="4324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727697" y="4324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793483" y="4327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793483" y="43270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803263" y="4326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803263" y="43267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915022" y="4314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915022" y="4314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924929" y="4313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924929" y="4313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964298" y="4305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964298" y="43050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7089267" y="4270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7089267" y="42706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7237094" y="4220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7237094" y="42200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 txBox="1"/>
          <p:nvPr/>
        </p:nvSpPr>
        <p:spPr>
          <a:xfrm>
            <a:off x="18246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32254500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57" name="object 757"/>
          <p:cNvSpPr txBox="1"/>
          <p:nvPr/>
        </p:nvSpPr>
        <p:spPr>
          <a:xfrm>
            <a:off x="346773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32255000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58" name="object 758"/>
          <p:cNvSpPr txBox="1"/>
          <p:nvPr/>
        </p:nvSpPr>
        <p:spPr>
          <a:xfrm>
            <a:off x="511086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32255500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59" name="object 759"/>
          <p:cNvSpPr txBox="1"/>
          <p:nvPr/>
        </p:nvSpPr>
        <p:spPr>
          <a:xfrm>
            <a:off x="675398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32256000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0" name="object 760"/>
          <p:cNvSpPr txBox="1"/>
          <p:nvPr/>
        </p:nvSpPr>
        <p:spPr>
          <a:xfrm>
            <a:off x="594230" y="466670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61" name="object 761"/>
          <p:cNvSpPr txBox="1"/>
          <p:nvPr/>
        </p:nvSpPr>
        <p:spPr>
          <a:xfrm>
            <a:off x="594230" y="393246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2" name="object 762"/>
          <p:cNvSpPr txBox="1"/>
          <p:nvPr/>
        </p:nvSpPr>
        <p:spPr>
          <a:xfrm>
            <a:off x="594230" y="316487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63" name="object 763"/>
          <p:cNvSpPr txBox="1"/>
          <p:nvPr/>
        </p:nvSpPr>
        <p:spPr>
          <a:xfrm>
            <a:off x="594230" y="23972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64" name="object 76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NECAB3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32254216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151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766" name="object 76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67" name="object 767"/>
          <p:cNvSpPr/>
          <p:nvPr/>
        </p:nvSpPr>
        <p:spPr>
          <a:xfrm>
            <a:off x="914400" y="4184015"/>
            <a:ext cx="4739640" cy="160655"/>
          </a:xfrm>
          <a:custGeom>
            <a:avLst/>
            <a:gdLst/>
            <a:ahLst/>
            <a:cxnLst/>
            <a:rect l="l" t="t" r="r" b="b"/>
            <a:pathLst>
              <a:path w="4739640" h="160654">
                <a:moveTo>
                  <a:pt x="0" y="160147"/>
                </a:moveTo>
                <a:lnTo>
                  <a:pt x="4739385" y="160147"/>
                </a:lnTo>
                <a:lnTo>
                  <a:pt x="4739385" y="0"/>
                </a:lnTo>
                <a:lnTo>
                  <a:pt x="0" y="0"/>
                </a:lnTo>
                <a:lnTo>
                  <a:pt x="0" y="160147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 txBox="1"/>
          <p:nvPr/>
        </p:nvSpPr>
        <p:spPr>
          <a:xfrm>
            <a:off x="894664" y="4212969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769" name="object 769"/>
          <p:cNvSpPr/>
          <p:nvPr/>
        </p:nvSpPr>
        <p:spPr>
          <a:xfrm>
            <a:off x="914400" y="3223132"/>
            <a:ext cx="6583680" cy="160655"/>
          </a:xfrm>
          <a:custGeom>
            <a:avLst/>
            <a:gdLst/>
            <a:ahLst/>
            <a:cxnLst/>
            <a:rect l="l" t="t" r="r" b="b"/>
            <a:pathLst>
              <a:path w="6583680" h="160654">
                <a:moveTo>
                  <a:pt x="0" y="0"/>
                </a:moveTo>
                <a:lnTo>
                  <a:pt x="0" y="160146"/>
                </a:lnTo>
                <a:lnTo>
                  <a:pt x="6583680" y="160146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 txBox="1"/>
          <p:nvPr/>
        </p:nvSpPr>
        <p:spPr>
          <a:xfrm>
            <a:off x="1050289" y="325869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72" name="object 77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771" name="object 77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51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51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88821" y="4066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88821" y="4066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626361" y="3991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626361" y="3991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43888" y="3981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43888" y="3981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72082" y="3966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72082" y="3966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93291" y="3954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93291" y="3954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35582" y="3931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35582" y="3931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67332" y="3913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67332" y="3913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06067" y="3892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06067" y="3892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34388" y="3876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34388" y="38768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51914" y="3867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51914" y="3867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918970" y="3829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918970" y="3829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57704" y="3808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57704" y="3808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28189" y="3768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28189" y="37685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37536" y="3706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37536" y="3706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33701" y="3535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33701" y="3535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04185" y="3494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04185" y="3494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11298" y="3490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11298" y="3490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88895" y="3444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88895" y="3444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66085" y="3212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66085" y="3212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80182" y="3203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80182" y="3203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117723" y="3115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117723" y="3115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05860" y="3058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05860" y="3058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93998" y="2999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93998" y="2999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304540" y="2992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04540" y="2992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350386" y="2962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50386" y="2962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360928" y="2954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360928" y="2954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473830" y="2878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473830" y="2878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40759" y="2834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40759" y="2834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97147" y="2796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97147" y="2796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621913" y="2780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621913" y="2780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50107" y="2762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50107" y="2762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55897" y="2695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755897" y="2695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794633" y="2671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794633" y="2671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15841" y="2659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15841" y="2659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65117" y="2630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865117" y="2630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82771" y="262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882771" y="262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39159" y="2589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939159" y="2589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46271" y="2585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46271" y="2585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30853" y="2541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30853" y="2541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83811" y="2516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83811" y="2516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36644" y="2493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36644" y="2493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20032" y="2429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20032" y="2429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365752" y="2418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365752" y="2418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471542" y="239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471542" y="239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517390" y="2394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17390" y="2394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37278" y="2392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37278" y="2392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51375" y="2393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651375" y="2393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672584" y="2395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672584" y="2395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690236" y="2397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690236" y="2397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700778" y="2398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700778" y="2398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714875" y="240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714875" y="2400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757165" y="2408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757165" y="2408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778375" y="2412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778375" y="2412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901691" y="244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901691" y="244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908803" y="2450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908803" y="2450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968747" y="247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968747" y="247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003927" y="2488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003927" y="2488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060441" y="2516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60441" y="2516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99177" y="2536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99177" y="2536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120259" y="2548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120259" y="2548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94300" y="2592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94300" y="2592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226050" y="2612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226050" y="26126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335396" y="2689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335396" y="2689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391784" y="2732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391784" y="2732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419978" y="2754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419978" y="2754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465826" y="2792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465826" y="2792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487034" y="2810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487034" y="2810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497576" y="2819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497576" y="2819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43422" y="2859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43422" y="2859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61076" y="287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561076" y="287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606922" y="29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606922" y="29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613908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613908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621020" y="2930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621020" y="2930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691504" y="2998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691504" y="2998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719698" y="3026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719698" y="3026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779642" y="3086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779642" y="3086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107557" y="3453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107557" y="3453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195695" y="3560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195695" y="3560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213347" y="3582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213347" y="3582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301485" y="3692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301485" y="3692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322567" y="3719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322567" y="3719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361429" y="3769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361429" y="3769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389623" y="3806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389623" y="3806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512941" y="3969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512941" y="3969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534150" y="3997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534150" y="3997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780910" y="4336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780910" y="4336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805676" y="4371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805676" y="4371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816217" y="4385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816217" y="4385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823202" y="4395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23202" y="4395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932548" y="455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932548" y="455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7158228" y="487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158228" y="4873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242809" y="4995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242809" y="4995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79449" y="5486400"/>
            <a:ext cx="5288915" cy="0"/>
          </a:xfrm>
          <a:custGeom>
            <a:avLst/>
            <a:gdLst/>
            <a:ahLst/>
            <a:cxnLst/>
            <a:rect l="l" t="t" r="r" b="b"/>
            <a:pathLst>
              <a:path w="5288915">
                <a:moveTo>
                  <a:pt x="0" y="0"/>
                </a:moveTo>
                <a:lnTo>
                  <a:pt x="528853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7944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9422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7050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46798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914400" y="2373248"/>
            <a:ext cx="0" cy="3081020"/>
          </a:xfrm>
          <a:custGeom>
            <a:avLst/>
            <a:gdLst/>
            <a:ahLst/>
            <a:cxnLst/>
            <a:rect l="l" t="t" r="r" b="b"/>
            <a:pathLst>
              <a:path h="3081020">
                <a:moveTo>
                  <a:pt x="0" y="0"/>
                </a:moveTo>
                <a:lnTo>
                  <a:pt x="0" y="308076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22960" y="5454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822960" y="49405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822960" y="4427092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822960" y="3913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822960" y="34001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822960" y="2886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822960" y="23732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149603" y="4254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149603" y="42633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153477" y="42633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491614" y="4069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491614" y="40778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495488" y="40777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629155" y="39941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629155" y="3997959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798" y="0"/>
                </a:lnTo>
              </a:path>
            </a:pathLst>
          </a:custGeom>
          <a:ln w="1917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633029" y="40027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646808" y="39844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650555" y="39930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675002" y="39690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675002" y="3971861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354" y="0"/>
                </a:lnTo>
              </a:path>
            </a:pathLst>
          </a:custGeom>
          <a:ln w="210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678749" y="39775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696211" y="3957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699958" y="3966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738502" y="39342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738502" y="39427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742249" y="39427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770252" y="3916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770252" y="39253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773999" y="3925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808988" y="3895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808988" y="3903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812734" y="3903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837182" y="3879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37182" y="3883342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798" y="0"/>
                </a:lnTo>
              </a:path>
            </a:pathLst>
          </a:custGeom>
          <a:ln w="1930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41055" y="38881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54835" y="3869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858581" y="3878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921764" y="3832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921764" y="38411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925637" y="3841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960626" y="38108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960626" y="38195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964372" y="3819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031110" y="37713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031110" y="37800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034857" y="3779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140457" y="37096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140457" y="37181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144204" y="37182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436622" y="35388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436622" y="3547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440368" y="35474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507107" y="3497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507107" y="3505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510853" y="3505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514092" y="3493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514092" y="35016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517965" y="3501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591689" y="3446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591689" y="34555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595562" y="34554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969005" y="3215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969005" y="3219450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242" y="0"/>
                </a:lnTo>
              </a:path>
            </a:pathLst>
          </a:custGeom>
          <a:ln w="18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972752" y="32239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2983102" y="3206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2986849" y="3214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120517" y="3118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120517" y="31269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124390" y="3127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208654" y="3060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208654" y="30695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212528" y="3069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296792" y="3002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300666" y="3011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307460" y="29955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311207" y="30041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353308" y="29649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357054" y="29735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363848" y="2957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367595" y="2966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476625" y="2881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480498" y="2890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543680" y="28370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547427" y="2845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600069" y="2799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603815" y="2808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624707" y="27834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628580" y="2792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652901" y="2765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656774" y="27737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758691" y="2698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758691" y="27068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762565" y="27068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797553" y="2674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797553" y="2676905"/>
            <a:ext cx="38735" cy="0"/>
          </a:xfrm>
          <a:custGeom>
            <a:avLst/>
            <a:gdLst/>
            <a:ahLst/>
            <a:cxnLst/>
            <a:rect l="l" t="t" r="r" b="b"/>
            <a:pathLst>
              <a:path w="38735">
                <a:moveTo>
                  <a:pt x="0" y="0"/>
                </a:moveTo>
                <a:lnTo>
                  <a:pt x="38226" y="0"/>
                </a:lnTo>
              </a:path>
            </a:pathLst>
          </a:custGeom>
          <a:ln w="222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801300" y="2683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818635" y="2661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822509" y="2670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868039" y="26330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868039" y="2636647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798" y="0"/>
                </a:lnTo>
              </a:path>
            </a:pathLst>
          </a:custGeom>
          <a:ln w="1968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871785" y="26416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885691" y="2623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889438" y="2631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942079" y="2591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942079" y="26004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945826" y="26003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949065" y="2588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949065" y="25966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952938" y="2596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033773" y="2544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033773" y="2553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037520" y="2553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086605" y="25198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086605" y="2528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090479" y="25283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139438" y="2496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139438" y="25052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143311" y="2505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322826" y="2432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322826" y="2441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326699" y="2441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368672" y="2421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368672" y="24297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372419" y="24297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474464" y="2402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474464" y="2410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478210" y="24106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520310" y="2397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520310" y="24058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524057" y="24059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640198" y="23958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640198" y="2404808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241" y="0"/>
                </a:lnTo>
              </a:path>
            </a:pathLst>
          </a:custGeom>
          <a:ln w="104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643945" y="24044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654296" y="2396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658042" y="2405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675378" y="2398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675378" y="2408110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798" y="0"/>
                </a:lnTo>
              </a:path>
            </a:pathLst>
          </a:custGeom>
          <a:ln w="1142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679251" y="24070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693030" y="24004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696904" y="2408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703571" y="2401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703571" y="2410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707445" y="24103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717669" y="2403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717669" y="2412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721542" y="2412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759959" y="2410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759959" y="2419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763833" y="2419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781169" y="24154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781169" y="24239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785042" y="24239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904613" y="2450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904613" y="2459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908359" y="2459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911597" y="2453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911597" y="24617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915471" y="24617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971541" y="2476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971541" y="24850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975415" y="2485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006847" y="24918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006847" y="25003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010594" y="2500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063235" y="25190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063235" y="25275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067109" y="25276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101971" y="2539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101971" y="2548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105844" y="2547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123179" y="2551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123179" y="2559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126926" y="25596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197221" y="2595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197221" y="2603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200967" y="2603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228971" y="2615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228971" y="26240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232717" y="2624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338190" y="26920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338190" y="2700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342064" y="27005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394705" y="27350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394705" y="2743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398452" y="27436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422900" y="2757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426646" y="27661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468746" y="2795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472493" y="2803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489828" y="2813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493702" y="28217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500370" y="2822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504243" y="2830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546216" y="2862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550090" y="2870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563870" y="2878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567743" y="28866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609716" y="2920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613590" y="2928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616828" y="2926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620575" y="2935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623814" y="2933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627687" y="2941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694298" y="30010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698172" y="30095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722492" y="30289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726366" y="30375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782436" y="30899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782436" y="3098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786310" y="30984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110351" y="3456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110351" y="3464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114224" y="3464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198489" y="3563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198489" y="35716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202362" y="3571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216141" y="3584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216141" y="35934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220015" y="35934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304279" y="3695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304279" y="3704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308153" y="3704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325489" y="3722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325489" y="37310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329235" y="37310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364223" y="3772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364223" y="37809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368097" y="3780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392417" y="3808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392417" y="3817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396291" y="3817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515861" y="3971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515861" y="3980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519608" y="39803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536943" y="4000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536943" y="4008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540817" y="40088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783831" y="4339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783831" y="43478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787578" y="4347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808469" y="4373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808469" y="43825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812343" y="4382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819010" y="43887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819010" y="43973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822884" y="43973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826122" y="4398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826122" y="44072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829869" y="4407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935343" y="4553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935343" y="45618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939216" y="4561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161021" y="48762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161021" y="48849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164895" y="4884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245731" y="4998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245731" y="50067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249477" y="5006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158239" y="3891915"/>
            <a:ext cx="0" cy="742950"/>
          </a:xfrm>
          <a:custGeom>
            <a:avLst/>
            <a:gdLst/>
            <a:ahLst/>
            <a:cxnLst/>
            <a:rect l="l" t="t" r="r" b="b"/>
            <a:pathLst>
              <a:path h="742950">
                <a:moveTo>
                  <a:pt x="0" y="7428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066800" y="46347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066800" y="38919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500250" y="3753230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6492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408811" y="44024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408811" y="37532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637792" y="3688969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6276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546352" y="43166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546352" y="36889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655317" y="3680333"/>
            <a:ext cx="0" cy="626110"/>
          </a:xfrm>
          <a:custGeom>
            <a:avLst/>
            <a:gdLst/>
            <a:ahLst/>
            <a:cxnLst/>
            <a:rect l="l" t="t" r="r" b="b"/>
            <a:pathLst>
              <a:path h="626110">
                <a:moveTo>
                  <a:pt x="0" y="6256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563877" y="4305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563877" y="36803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683511" y="3666235"/>
            <a:ext cx="0" cy="622935"/>
          </a:xfrm>
          <a:custGeom>
            <a:avLst/>
            <a:gdLst/>
            <a:ahLst/>
            <a:cxnLst/>
            <a:rect l="l" t="t" r="r" b="b"/>
            <a:pathLst>
              <a:path h="622935">
                <a:moveTo>
                  <a:pt x="0" y="6228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1592072" y="42890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1592072" y="36662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1704720" y="3655567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6209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1613280" y="4276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613280" y="36555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747011" y="3633851"/>
            <a:ext cx="0" cy="617855"/>
          </a:xfrm>
          <a:custGeom>
            <a:avLst/>
            <a:gdLst/>
            <a:ahLst/>
            <a:cxnLst/>
            <a:rect l="l" t="t" r="r" b="b"/>
            <a:pathLst>
              <a:path h="617854">
                <a:moveTo>
                  <a:pt x="0" y="6178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655572" y="42517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655572" y="3633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778761" y="3617214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6160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687322" y="42332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687322" y="3617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817497" y="3596385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6148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726057" y="4211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726057" y="3596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845817" y="3581146"/>
            <a:ext cx="0" cy="614680"/>
          </a:xfrm>
          <a:custGeom>
            <a:avLst/>
            <a:gdLst/>
            <a:ahLst/>
            <a:cxnLst/>
            <a:rect l="l" t="t" r="r" b="b"/>
            <a:pathLst>
              <a:path h="614679">
                <a:moveTo>
                  <a:pt x="0" y="6141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754377" y="4195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754377" y="358114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863344" y="3571366"/>
            <a:ext cx="0" cy="614045"/>
          </a:xfrm>
          <a:custGeom>
            <a:avLst/>
            <a:gdLst/>
            <a:ahLst/>
            <a:cxnLst/>
            <a:rect l="l" t="t" r="r" b="b"/>
            <a:pathLst>
              <a:path h="614045">
                <a:moveTo>
                  <a:pt x="0" y="6140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771904" y="4185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771904" y="3571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930400" y="3533775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6148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838960" y="41485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838960" y="35337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969135" y="3511550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6159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877695" y="4127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877695" y="3511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039620" y="3470147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6197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948179" y="40899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948179" y="34701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148967" y="3403853"/>
            <a:ext cx="0" cy="628650"/>
          </a:xfrm>
          <a:custGeom>
            <a:avLst/>
            <a:gdLst/>
            <a:ahLst/>
            <a:cxnLst/>
            <a:rect l="l" t="t" r="r" b="b"/>
            <a:pathLst>
              <a:path h="628650">
                <a:moveTo>
                  <a:pt x="0" y="6286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057526" y="40325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057526" y="3403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445130" y="3215385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6639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353691" y="38793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353691" y="3215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515616" y="3169411"/>
            <a:ext cx="0" cy="673100"/>
          </a:xfrm>
          <a:custGeom>
            <a:avLst/>
            <a:gdLst/>
            <a:ahLst/>
            <a:cxnLst/>
            <a:rect l="l" t="t" r="r" b="b"/>
            <a:pathLst>
              <a:path h="673100">
                <a:moveTo>
                  <a:pt x="0" y="6729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424176" y="3840479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424176" y="316706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522727" y="3164713"/>
            <a:ext cx="0" cy="674370"/>
          </a:xfrm>
          <a:custGeom>
            <a:avLst/>
            <a:gdLst/>
            <a:ahLst/>
            <a:cxnLst/>
            <a:rect l="l" t="t" r="r" b="b"/>
            <a:pathLst>
              <a:path h="674370">
                <a:moveTo>
                  <a:pt x="0" y="6738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600325" y="3113785"/>
            <a:ext cx="0" cy="683895"/>
          </a:xfrm>
          <a:custGeom>
            <a:avLst/>
            <a:gdLst/>
            <a:ahLst/>
            <a:cxnLst/>
            <a:rect l="l" t="t" r="r" b="b"/>
            <a:pathLst>
              <a:path h="683895">
                <a:moveTo>
                  <a:pt x="0" y="6835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508885" y="37973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508885" y="3113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977514" y="3054985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0"/>
                </a:moveTo>
                <a:lnTo>
                  <a:pt x="0" y="527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886075" y="35824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991611" y="3054985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900172" y="3573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129152" y="3054985"/>
            <a:ext cx="0" cy="433070"/>
          </a:xfrm>
          <a:custGeom>
            <a:avLst/>
            <a:gdLst/>
            <a:ahLst/>
            <a:cxnLst/>
            <a:rect l="l" t="t" r="r" b="b"/>
            <a:pathLst>
              <a:path h="433070">
                <a:moveTo>
                  <a:pt x="0" y="0"/>
                </a:moveTo>
                <a:lnTo>
                  <a:pt x="0" y="432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037713" y="3487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217291" y="2708782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217291" y="3054985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52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125851" y="34302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125851" y="27087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305428" y="2651379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305428" y="3054985"/>
            <a:ext cx="0" cy="316230"/>
          </a:xfrm>
          <a:custGeom>
            <a:avLst/>
            <a:gdLst/>
            <a:ahLst/>
            <a:cxnLst/>
            <a:rect l="l" t="t" r="r" b="b"/>
            <a:pathLst>
              <a:path h="316229">
                <a:moveTo>
                  <a:pt x="0" y="0"/>
                </a:moveTo>
                <a:lnTo>
                  <a:pt x="0" y="316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213989" y="33710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213989" y="26513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315970" y="2644520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2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315970" y="3054985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5">
                <a:moveTo>
                  <a:pt x="0" y="0"/>
                </a:moveTo>
                <a:lnTo>
                  <a:pt x="0" y="308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224529" y="3363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224529" y="2644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361816" y="2614676"/>
            <a:ext cx="0" cy="115570"/>
          </a:xfrm>
          <a:custGeom>
            <a:avLst/>
            <a:gdLst/>
            <a:ahLst/>
            <a:cxnLst/>
            <a:rect l="l" t="t" r="r" b="b"/>
            <a:pathLst>
              <a:path h="115569">
                <a:moveTo>
                  <a:pt x="0" y="0"/>
                </a:moveTo>
                <a:lnTo>
                  <a:pt x="0" y="115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361816" y="3054985"/>
            <a:ext cx="0" cy="277495"/>
          </a:xfrm>
          <a:custGeom>
            <a:avLst/>
            <a:gdLst/>
            <a:ahLst/>
            <a:cxnLst/>
            <a:rect l="l" t="t" r="r" b="b"/>
            <a:pathLst>
              <a:path h="277495">
                <a:moveTo>
                  <a:pt x="0" y="0"/>
                </a:moveTo>
                <a:lnTo>
                  <a:pt x="0" y="277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270377" y="33323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270377" y="26146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372358" y="2607691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5">
                <a:moveTo>
                  <a:pt x="0" y="0"/>
                </a:moveTo>
                <a:lnTo>
                  <a:pt x="0" y="122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372358" y="3054985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280917" y="33249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280917" y="2607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485260" y="2534411"/>
            <a:ext cx="0" cy="195580"/>
          </a:xfrm>
          <a:custGeom>
            <a:avLst/>
            <a:gdLst/>
            <a:ahLst/>
            <a:cxnLst/>
            <a:rect l="l" t="t" r="r" b="b"/>
            <a:pathLst>
              <a:path h="195580">
                <a:moveTo>
                  <a:pt x="0" y="0"/>
                </a:moveTo>
                <a:lnTo>
                  <a:pt x="0" y="1953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485260" y="3054985"/>
            <a:ext cx="0" cy="191770"/>
          </a:xfrm>
          <a:custGeom>
            <a:avLst/>
            <a:gdLst/>
            <a:ahLst/>
            <a:cxnLst/>
            <a:rect l="l" t="t" r="r" b="b"/>
            <a:pathLst>
              <a:path h="191769">
                <a:moveTo>
                  <a:pt x="0" y="0"/>
                </a:moveTo>
                <a:lnTo>
                  <a:pt x="0" y="191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393821" y="3246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393821" y="2534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552190" y="2491232"/>
            <a:ext cx="0" cy="238760"/>
          </a:xfrm>
          <a:custGeom>
            <a:avLst/>
            <a:gdLst/>
            <a:ahLst/>
            <a:cxnLst/>
            <a:rect l="l" t="t" r="r" b="b"/>
            <a:pathLst>
              <a:path h="238760">
                <a:moveTo>
                  <a:pt x="0" y="0"/>
                </a:moveTo>
                <a:lnTo>
                  <a:pt x="0" y="238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552190" y="3054985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49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460750" y="31998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460750" y="2491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608578" y="2455164"/>
            <a:ext cx="0" cy="274955"/>
          </a:xfrm>
          <a:custGeom>
            <a:avLst/>
            <a:gdLst/>
            <a:ahLst/>
            <a:cxnLst/>
            <a:rect l="l" t="t" r="r" b="b"/>
            <a:pathLst>
              <a:path h="274955">
                <a:moveTo>
                  <a:pt x="0" y="0"/>
                </a:moveTo>
                <a:lnTo>
                  <a:pt x="0" y="274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608578" y="3054985"/>
            <a:ext cx="0" cy="106680"/>
          </a:xfrm>
          <a:custGeom>
            <a:avLst/>
            <a:gdLst/>
            <a:ahLst/>
            <a:cxnLst/>
            <a:rect l="l" t="t" r="r" b="b"/>
            <a:pathLst>
              <a:path h="106680">
                <a:moveTo>
                  <a:pt x="0" y="0"/>
                </a:moveTo>
                <a:lnTo>
                  <a:pt x="0" y="106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517138" y="3161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517138" y="24551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633342" y="2439670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4">
                <a:moveTo>
                  <a:pt x="0" y="0"/>
                </a:moveTo>
                <a:lnTo>
                  <a:pt x="0" y="290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633342" y="3054985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541903" y="3144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541903" y="2439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661536" y="2421889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661536" y="3054985"/>
            <a:ext cx="0" cy="71120"/>
          </a:xfrm>
          <a:custGeom>
            <a:avLst/>
            <a:gdLst/>
            <a:ahLst/>
            <a:cxnLst/>
            <a:rect l="l" t="t" r="r" b="b"/>
            <a:pathLst>
              <a:path h="71119">
                <a:moveTo>
                  <a:pt x="0" y="0"/>
                </a:moveTo>
                <a:lnTo>
                  <a:pt x="0" y="70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570096" y="3125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570096" y="24218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767328" y="2356739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2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762565" y="30560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675888" y="3057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675888" y="23567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806063" y="2333498"/>
            <a:ext cx="0" cy="396240"/>
          </a:xfrm>
          <a:custGeom>
            <a:avLst/>
            <a:gdLst/>
            <a:ahLst/>
            <a:cxnLst/>
            <a:rect l="l" t="t" r="r" b="b"/>
            <a:pathLst>
              <a:path h="396239">
                <a:moveTo>
                  <a:pt x="0" y="0"/>
                </a:moveTo>
                <a:lnTo>
                  <a:pt x="0" y="3962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714622" y="23334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827271" y="2321051"/>
            <a:ext cx="0" cy="408940"/>
          </a:xfrm>
          <a:custGeom>
            <a:avLst/>
            <a:gdLst/>
            <a:ahLst/>
            <a:cxnLst/>
            <a:rect l="l" t="t" r="r" b="b"/>
            <a:pathLst>
              <a:path h="408939">
                <a:moveTo>
                  <a:pt x="0" y="0"/>
                </a:moveTo>
                <a:lnTo>
                  <a:pt x="0" y="408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735832" y="23210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876547" y="2292476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2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785108" y="22924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894201" y="2282444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2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802760" y="22824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950589" y="2251329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0"/>
                </a:moveTo>
                <a:lnTo>
                  <a:pt x="0" y="478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859148" y="224942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1" y="0"/>
                </a:lnTo>
              </a:path>
            </a:pathLst>
          </a:custGeom>
          <a:ln w="133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957701" y="2247519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042283" y="2203704"/>
            <a:ext cx="0" cy="526415"/>
          </a:xfrm>
          <a:custGeom>
            <a:avLst/>
            <a:gdLst/>
            <a:ahLst/>
            <a:cxnLst/>
            <a:rect l="l" t="t" r="r" b="b"/>
            <a:pathLst>
              <a:path h="526414">
                <a:moveTo>
                  <a:pt x="0" y="0"/>
                </a:moveTo>
                <a:lnTo>
                  <a:pt x="0" y="526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950842" y="2203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095241" y="2178176"/>
            <a:ext cx="0" cy="551815"/>
          </a:xfrm>
          <a:custGeom>
            <a:avLst/>
            <a:gdLst/>
            <a:ahLst/>
            <a:cxnLst/>
            <a:rect l="l" t="t" r="r" b="b"/>
            <a:pathLst>
              <a:path h="551814">
                <a:moveTo>
                  <a:pt x="0" y="0"/>
                </a:moveTo>
                <a:lnTo>
                  <a:pt x="0" y="5515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003802" y="2178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148073" y="2154427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056634" y="21544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331461" y="2088260"/>
            <a:ext cx="0" cy="641985"/>
          </a:xfrm>
          <a:custGeom>
            <a:avLst/>
            <a:gdLst/>
            <a:ahLst/>
            <a:cxnLst/>
            <a:rect l="l" t="t" r="r" b="b"/>
            <a:pathLst>
              <a:path h="641985">
                <a:moveTo>
                  <a:pt x="0" y="0"/>
                </a:moveTo>
                <a:lnTo>
                  <a:pt x="0" y="6414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240021" y="2088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377182" y="2076323"/>
            <a:ext cx="0" cy="653415"/>
          </a:xfrm>
          <a:custGeom>
            <a:avLst/>
            <a:gdLst/>
            <a:ahLst/>
            <a:cxnLst/>
            <a:rect l="l" t="t" r="r" b="b"/>
            <a:pathLst>
              <a:path h="653414">
                <a:moveTo>
                  <a:pt x="0" y="0"/>
                </a:moveTo>
                <a:lnTo>
                  <a:pt x="0" y="653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285741" y="2076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482972" y="2056892"/>
            <a:ext cx="0" cy="673100"/>
          </a:xfrm>
          <a:custGeom>
            <a:avLst/>
            <a:gdLst/>
            <a:ahLst/>
            <a:cxnLst/>
            <a:rect l="l" t="t" r="r" b="b"/>
            <a:pathLst>
              <a:path h="673100">
                <a:moveTo>
                  <a:pt x="0" y="0"/>
                </a:moveTo>
                <a:lnTo>
                  <a:pt x="0" y="6728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391533" y="2055367"/>
            <a:ext cx="384175" cy="0"/>
          </a:xfrm>
          <a:custGeom>
            <a:avLst/>
            <a:gdLst/>
            <a:ahLst/>
            <a:cxnLst/>
            <a:rect l="l" t="t" r="r" b="b"/>
            <a:pathLst>
              <a:path w="384175">
                <a:moveTo>
                  <a:pt x="0" y="0"/>
                </a:moveTo>
                <a:lnTo>
                  <a:pt x="383920" y="0"/>
                </a:lnTo>
              </a:path>
            </a:pathLst>
          </a:custGeom>
          <a:ln w="12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528820" y="2052320"/>
            <a:ext cx="0" cy="677545"/>
          </a:xfrm>
          <a:custGeom>
            <a:avLst/>
            <a:gdLst/>
            <a:ahLst/>
            <a:cxnLst/>
            <a:rect l="l" t="t" r="r" b="b"/>
            <a:pathLst>
              <a:path h="677544">
                <a:moveTo>
                  <a:pt x="0" y="0"/>
                </a:moveTo>
                <a:lnTo>
                  <a:pt x="0" y="677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437379" y="2052447"/>
            <a:ext cx="302895" cy="0"/>
          </a:xfrm>
          <a:custGeom>
            <a:avLst/>
            <a:gdLst/>
            <a:ahLst/>
            <a:cxnLst/>
            <a:rect l="l" t="t" r="r" b="b"/>
            <a:pathLst>
              <a:path w="302895">
                <a:moveTo>
                  <a:pt x="0" y="0"/>
                </a:moveTo>
                <a:lnTo>
                  <a:pt x="302768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648708" y="2052573"/>
            <a:ext cx="0" cy="677545"/>
          </a:xfrm>
          <a:custGeom>
            <a:avLst/>
            <a:gdLst/>
            <a:ahLst/>
            <a:cxnLst/>
            <a:rect l="l" t="t" r="r" b="b"/>
            <a:pathLst>
              <a:path h="677544">
                <a:moveTo>
                  <a:pt x="0" y="0"/>
                </a:moveTo>
                <a:lnTo>
                  <a:pt x="0" y="677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662804" y="2053844"/>
            <a:ext cx="0" cy="676275"/>
          </a:xfrm>
          <a:custGeom>
            <a:avLst/>
            <a:gdLst/>
            <a:ahLst/>
            <a:cxnLst/>
            <a:rect l="l" t="t" r="r" b="b"/>
            <a:pathLst>
              <a:path h="676275">
                <a:moveTo>
                  <a:pt x="0" y="0"/>
                </a:moveTo>
                <a:lnTo>
                  <a:pt x="0" y="675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684014" y="2056257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0"/>
                </a:moveTo>
                <a:lnTo>
                  <a:pt x="0" y="6734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701666" y="2058670"/>
            <a:ext cx="0" cy="671195"/>
          </a:xfrm>
          <a:custGeom>
            <a:avLst/>
            <a:gdLst/>
            <a:ahLst/>
            <a:cxnLst/>
            <a:rect l="l" t="t" r="r" b="b"/>
            <a:pathLst>
              <a:path h="671194">
                <a:moveTo>
                  <a:pt x="0" y="0"/>
                </a:moveTo>
                <a:lnTo>
                  <a:pt x="0" y="671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610227" y="20586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712208" y="2060320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620767" y="2060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726304" y="2062733"/>
            <a:ext cx="0" cy="667385"/>
          </a:xfrm>
          <a:custGeom>
            <a:avLst/>
            <a:gdLst/>
            <a:ahLst/>
            <a:cxnLst/>
            <a:rect l="l" t="t" r="r" b="b"/>
            <a:pathLst>
              <a:path h="667385">
                <a:moveTo>
                  <a:pt x="0" y="0"/>
                </a:moveTo>
                <a:lnTo>
                  <a:pt x="0" y="667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634865" y="20627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768596" y="2071370"/>
            <a:ext cx="0" cy="658495"/>
          </a:xfrm>
          <a:custGeom>
            <a:avLst/>
            <a:gdLst/>
            <a:ahLst/>
            <a:cxnLst/>
            <a:rect l="l" t="t" r="r" b="b"/>
            <a:pathLst>
              <a:path h="658494">
                <a:moveTo>
                  <a:pt x="0" y="0"/>
                </a:moveTo>
                <a:lnTo>
                  <a:pt x="0" y="658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677155" y="20713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789804" y="2076450"/>
            <a:ext cx="0" cy="653415"/>
          </a:xfrm>
          <a:custGeom>
            <a:avLst/>
            <a:gdLst/>
            <a:ahLst/>
            <a:cxnLst/>
            <a:rect l="l" t="t" r="r" b="b"/>
            <a:pathLst>
              <a:path h="653414">
                <a:moveTo>
                  <a:pt x="0" y="0"/>
                </a:moveTo>
                <a:lnTo>
                  <a:pt x="0" y="653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698365" y="20764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913121" y="2116327"/>
            <a:ext cx="0" cy="613410"/>
          </a:xfrm>
          <a:custGeom>
            <a:avLst/>
            <a:gdLst/>
            <a:ahLst/>
            <a:cxnLst/>
            <a:rect l="l" t="t" r="r" b="b"/>
            <a:pathLst>
              <a:path h="613410">
                <a:moveTo>
                  <a:pt x="0" y="0"/>
                </a:moveTo>
                <a:lnTo>
                  <a:pt x="0" y="6134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821682" y="2117661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1" y="0"/>
                </a:lnTo>
              </a:path>
            </a:pathLst>
          </a:custGeom>
          <a:ln w="1219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920234" y="2118995"/>
            <a:ext cx="0" cy="610870"/>
          </a:xfrm>
          <a:custGeom>
            <a:avLst/>
            <a:gdLst/>
            <a:ahLst/>
            <a:cxnLst/>
            <a:rect l="l" t="t" r="r" b="b"/>
            <a:pathLst>
              <a:path h="610869">
                <a:moveTo>
                  <a:pt x="0" y="0"/>
                </a:moveTo>
                <a:lnTo>
                  <a:pt x="0" y="6107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980178" y="2144395"/>
            <a:ext cx="0" cy="585470"/>
          </a:xfrm>
          <a:custGeom>
            <a:avLst/>
            <a:gdLst/>
            <a:ahLst/>
            <a:cxnLst/>
            <a:rect l="l" t="t" r="r" b="b"/>
            <a:pathLst>
              <a:path h="585469">
                <a:moveTo>
                  <a:pt x="0" y="0"/>
                </a:moveTo>
                <a:lnTo>
                  <a:pt x="0" y="585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888738" y="21443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015357" y="2160904"/>
            <a:ext cx="0" cy="568960"/>
          </a:xfrm>
          <a:custGeom>
            <a:avLst/>
            <a:gdLst/>
            <a:ahLst/>
            <a:cxnLst/>
            <a:rect l="l" t="t" r="r" b="b"/>
            <a:pathLst>
              <a:path h="568960">
                <a:moveTo>
                  <a:pt x="0" y="0"/>
                </a:moveTo>
                <a:lnTo>
                  <a:pt x="0" y="568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923916" y="2160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071871" y="2189479"/>
            <a:ext cx="0" cy="540385"/>
          </a:xfrm>
          <a:custGeom>
            <a:avLst/>
            <a:gdLst/>
            <a:ahLst/>
            <a:cxnLst/>
            <a:rect l="l" t="t" r="r" b="b"/>
            <a:pathLst>
              <a:path h="540385">
                <a:moveTo>
                  <a:pt x="0" y="0"/>
                </a:moveTo>
                <a:lnTo>
                  <a:pt x="0" y="540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980432" y="2189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110607" y="2210689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0"/>
                </a:moveTo>
                <a:lnTo>
                  <a:pt x="0" y="519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019166" y="22106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131689" y="2222754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69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040248" y="22227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205729" y="2267711"/>
            <a:ext cx="0" cy="462280"/>
          </a:xfrm>
          <a:custGeom>
            <a:avLst/>
            <a:gdLst/>
            <a:ahLst/>
            <a:cxnLst/>
            <a:rect l="l" t="t" r="r" b="b"/>
            <a:pathLst>
              <a:path h="462280">
                <a:moveTo>
                  <a:pt x="0" y="0"/>
                </a:moveTo>
                <a:lnTo>
                  <a:pt x="0" y="462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114290" y="2267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237479" y="2288285"/>
            <a:ext cx="0" cy="441959"/>
          </a:xfrm>
          <a:custGeom>
            <a:avLst/>
            <a:gdLst/>
            <a:ahLst/>
            <a:cxnLst/>
            <a:rect l="l" t="t" r="r" b="b"/>
            <a:pathLst>
              <a:path h="441960">
                <a:moveTo>
                  <a:pt x="0" y="0"/>
                </a:moveTo>
                <a:lnTo>
                  <a:pt x="0" y="441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146040" y="22882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346827" y="2364613"/>
            <a:ext cx="0" cy="365125"/>
          </a:xfrm>
          <a:custGeom>
            <a:avLst/>
            <a:gdLst/>
            <a:ahLst/>
            <a:cxnLst/>
            <a:rect l="l" t="t" r="r" b="b"/>
            <a:pathLst>
              <a:path h="365125">
                <a:moveTo>
                  <a:pt x="0" y="0"/>
                </a:moveTo>
                <a:lnTo>
                  <a:pt x="0" y="365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255386" y="23646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403215" y="2407411"/>
            <a:ext cx="0" cy="322580"/>
          </a:xfrm>
          <a:custGeom>
            <a:avLst/>
            <a:gdLst/>
            <a:ahLst/>
            <a:cxnLst/>
            <a:rect l="l" t="t" r="r" b="b"/>
            <a:pathLst>
              <a:path h="322580">
                <a:moveTo>
                  <a:pt x="0" y="0"/>
                </a:moveTo>
                <a:lnTo>
                  <a:pt x="0" y="3223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403215" y="3054985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0"/>
                </a:moveTo>
                <a:lnTo>
                  <a:pt x="0" y="250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311775" y="3080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311775" y="24074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431409" y="2429510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5">
                <a:moveTo>
                  <a:pt x="0" y="0"/>
                </a:moveTo>
                <a:lnTo>
                  <a:pt x="0" y="3002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431409" y="3054985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339969" y="3102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339969" y="2429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477255" y="2466848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8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477255" y="3054985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5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385815" y="31408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385815" y="2466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498465" y="2484501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4">
                <a:moveTo>
                  <a:pt x="0" y="0"/>
                </a:moveTo>
                <a:lnTo>
                  <a:pt x="0" y="245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498465" y="3054985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3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407025" y="3158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407025" y="2484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509005" y="2493517"/>
            <a:ext cx="0" cy="236220"/>
          </a:xfrm>
          <a:custGeom>
            <a:avLst/>
            <a:gdLst/>
            <a:ahLst/>
            <a:cxnLst/>
            <a:rect l="l" t="t" r="r" b="b"/>
            <a:pathLst>
              <a:path h="236219">
                <a:moveTo>
                  <a:pt x="0" y="0"/>
                </a:moveTo>
                <a:lnTo>
                  <a:pt x="0" y="236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509005" y="3054985"/>
            <a:ext cx="0" cy="113030"/>
          </a:xfrm>
          <a:custGeom>
            <a:avLst/>
            <a:gdLst/>
            <a:ahLst/>
            <a:cxnLst/>
            <a:rect l="l" t="t" r="r" b="b"/>
            <a:pathLst>
              <a:path h="113030">
                <a:moveTo>
                  <a:pt x="0" y="0"/>
                </a:moveTo>
                <a:lnTo>
                  <a:pt x="0" y="113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417565" y="31680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417565" y="24935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554853" y="2533269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554853" y="3054985"/>
            <a:ext cx="0" cy="153670"/>
          </a:xfrm>
          <a:custGeom>
            <a:avLst/>
            <a:gdLst/>
            <a:ahLst/>
            <a:cxnLst/>
            <a:rect l="l" t="t" r="r" b="b"/>
            <a:pathLst>
              <a:path h="153669">
                <a:moveTo>
                  <a:pt x="0" y="0"/>
                </a:moveTo>
                <a:lnTo>
                  <a:pt x="0" y="1535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463413" y="32085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463413" y="25332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572505" y="2549017"/>
            <a:ext cx="0" cy="180975"/>
          </a:xfrm>
          <a:custGeom>
            <a:avLst/>
            <a:gdLst/>
            <a:ahLst/>
            <a:cxnLst/>
            <a:rect l="l" t="t" r="r" b="b"/>
            <a:pathLst>
              <a:path h="180975">
                <a:moveTo>
                  <a:pt x="0" y="0"/>
                </a:moveTo>
                <a:lnTo>
                  <a:pt x="0" y="180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572505" y="3054985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4">
                <a:moveTo>
                  <a:pt x="0" y="0"/>
                </a:moveTo>
                <a:lnTo>
                  <a:pt x="0" y="169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481065" y="32244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481065" y="2549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618353" y="2590800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618353" y="3054985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14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526913" y="326974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4" y="0"/>
                </a:lnTo>
              </a:path>
            </a:pathLst>
          </a:custGeom>
          <a:ln w="161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526913" y="259410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4" y="0"/>
                </a:lnTo>
              </a:path>
            </a:pathLst>
          </a:custGeom>
          <a:ln w="1612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625338" y="2597404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625338" y="3054985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632450" y="2604007"/>
            <a:ext cx="0" cy="125730"/>
          </a:xfrm>
          <a:custGeom>
            <a:avLst/>
            <a:gdLst/>
            <a:ahLst/>
            <a:cxnLst/>
            <a:rect l="l" t="t" r="r" b="b"/>
            <a:pathLst>
              <a:path h="125730">
                <a:moveTo>
                  <a:pt x="0" y="0"/>
                </a:moveTo>
                <a:lnTo>
                  <a:pt x="0" y="125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632450" y="3054985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6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541009" y="3279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541009" y="26040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702934" y="2672079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6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702934" y="3054985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2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611495" y="3347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611495" y="2672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731128" y="2700273"/>
            <a:ext cx="0" cy="29845"/>
          </a:xfrm>
          <a:custGeom>
            <a:avLst/>
            <a:gdLst/>
            <a:ahLst/>
            <a:cxnLst/>
            <a:rect l="l" t="t" r="r" b="b"/>
            <a:pathLst>
              <a:path h="29844">
                <a:moveTo>
                  <a:pt x="0" y="0"/>
                </a:moveTo>
                <a:lnTo>
                  <a:pt x="0" y="29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731128" y="3054985"/>
            <a:ext cx="0" cy="320040"/>
          </a:xfrm>
          <a:custGeom>
            <a:avLst/>
            <a:gdLst/>
            <a:ahLst/>
            <a:cxnLst/>
            <a:rect l="l" t="t" r="r" b="b"/>
            <a:pathLst>
              <a:path h="320039">
                <a:moveTo>
                  <a:pt x="0" y="0"/>
                </a:moveTo>
                <a:lnTo>
                  <a:pt x="0" y="3197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639689" y="3374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639689" y="27002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791072" y="3054985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79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699633" y="3434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118986" y="3139694"/>
            <a:ext cx="0" cy="650240"/>
          </a:xfrm>
          <a:custGeom>
            <a:avLst/>
            <a:gdLst/>
            <a:ahLst/>
            <a:cxnLst/>
            <a:rect l="l" t="t" r="r" b="b"/>
            <a:pathLst>
              <a:path h="650239">
                <a:moveTo>
                  <a:pt x="0" y="6499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027546" y="37896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027546" y="31396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207125" y="3250945"/>
            <a:ext cx="0" cy="641985"/>
          </a:xfrm>
          <a:custGeom>
            <a:avLst/>
            <a:gdLst/>
            <a:ahLst/>
            <a:cxnLst/>
            <a:rect l="l" t="t" r="r" b="b"/>
            <a:pathLst>
              <a:path h="641985">
                <a:moveTo>
                  <a:pt x="0" y="6414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115684" y="3892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115684" y="32509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224778" y="3273552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6396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133338" y="39132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133338" y="32735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312915" y="3388486"/>
            <a:ext cx="0" cy="631190"/>
          </a:xfrm>
          <a:custGeom>
            <a:avLst/>
            <a:gdLst/>
            <a:ahLst/>
            <a:cxnLst/>
            <a:rect l="l" t="t" r="r" b="b"/>
            <a:pathLst>
              <a:path h="631189">
                <a:moveTo>
                  <a:pt x="0" y="6310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221476" y="40195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221476" y="33884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333997" y="3416553"/>
            <a:ext cx="0" cy="629285"/>
          </a:xfrm>
          <a:custGeom>
            <a:avLst/>
            <a:gdLst/>
            <a:ahLst/>
            <a:cxnLst/>
            <a:rect l="l" t="t" r="r" b="b"/>
            <a:pathLst>
              <a:path h="629285">
                <a:moveTo>
                  <a:pt x="0" y="6290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242558" y="40455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242558" y="34165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372859" y="3468115"/>
            <a:ext cx="0" cy="625475"/>
          </a:xfrm>
          <a:custGeom>
            <a:avLst/>
            <a:gdLst/>
            <a:ahLst/>
            <a:cxnLst/>
            <a:rect l="l" t="t" r="r" b="b"/>
            <a:pathLst>
              <a:path h="625475">
                <a:moveTo>
                  <a:pt x="0" y="6254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281420" y="4093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281420" y="34681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401053" y="3505961"/>
            <a:ext cx="0" cy="623570"/>
          </a:xfrm>
          <a:custGeom>
            <a:avLst/>
            <a:gdLst/>
            <a:ahLst/>
            <a:cxnLst/>
            <a:rect l="l" t="t" r="r" b="b"/>
            <a:pathLst>
              <a:path h="623570">
                <a:moveTo>
                  <a:pt x="0" y="6230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309614" y="4129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309614" y="35059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524370" y="3673347"/>
            <a:ext cx="0" cy="614680"/>
          </a:xfrm>
          <a:custGeom>
            <a:avLst/>
            <a:gdLst/>
            <a:ahLst/>
            <a:cxnLst/>
            <a:rect l="l" t="t" r="r" b="b"/>
            <a:pathLst>
              <a:path h="614679">
                <a:moveTo>
                  <a:pt x="0" y="6141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432930" y="42875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432930" y="36733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545580" y="3702177"/>
            <a:ext cx="0" cy="613410"/>
          </a:xfrm>
          <a:custGeom>
            <a:avLst/>
            <a:gdLst/>
            <a:ahLst/>
            <a:cxnLst/>
            <a:rect l="l" t="t" r="r" b="b"/>
            <a:pathLst>
              <a:path h="613410">
                <a:moveTo>
                  <a:pt x="0" y="6131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454140" y="43153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454140" y="37021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792341" y="4041394"/>
            <a:ext cx="0" cy="613410"/>
          </a:xfrm>
          <a:custGeom>
            <a:avLst/>
            <a:gdLst/>
            <a:ahLst/>
            <a:cxnLst/>
            <a:rect l="l" t="t" r="r" b="b"/>
            <a:pathLst>
              <a:path h="613410">
                <a:moveTo>
                  <a:pt x="0" y="6130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700901" y="46544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700901" y="4041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817106" y="4075176"/>
            <a:ext cx="0" cy="614680"/>
          </a:xfrm>
          <a:custGeom>
            <a:avLst/>
            <a:gdLst/>
            <a:ahLst/>
            <a:cxnLst/>
            <a:rect l="l" t="t" r="r" b="b"/>
            <a:pathLst>
              <a:path h="614679">
                <a:moveTo>
                  <a:pt x="0" y="6145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725666" y="4689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725666" y="40751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827646" y="4089653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6153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736206" y="471004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968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736206" y="4094479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917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834631" y="4099305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6158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943979" y="4248022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6276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852539" y="4875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852539" y="42480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7169657" y="4548885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6720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7078218" y="52209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7078218" y="4548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254240" y="4659121"/>
            <a:ext cx="0" cy="695325"/>
          </a:xfrm>
          <a:custGeom>
            <a:avLst/>
            <a:gdLst/>
            <a:ahLst/>
            <a:cxnLst/>
            <a:rect l="l" t="t" r="r" b="b"/>
            <a:pathLst>
              <a:path h="695325">
                <a:moveTo>
                  <a:pt x="0" y="6951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162800" y="46591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498080" y="2567051"/>
            <a:ext cx="0" cy="2277110"/>
          </a:xfrm>
          <a:custGeom>
            <a:avLst/>
            <a:gdLst/>
            <a:ahLst/>
            <a:cxnLst/>
            <a:rect l="l" t="t" r="r" b="b"/>
            <a:pathLst>
              <a:path h="2277110">
                <a:moveTo>
                  <a:pt x="0" y="227698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7498080" y="4844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498080" y="4518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498080" y="41935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7498080" y="38681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7498080" y="35429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7498080" y="32176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7498080" y="28922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7498080" y="2567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 txBox="1"/>
          <p:nvPr/>
        </p:nvSpPr>
        <p:spPr>
          <a:xfrm>
            <a:off x="7668259" y="3157979"/>
            <a:ext cx="1165860" cy="17665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2371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372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7668259" y="283260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20" name="object 720"/>
          <p:cNvSpPr txBox="1"/>
          <p:nvPr/>
        </p:nvSpPr>
        <p:spPr>
          <a:xfrm>
            <a:off x="7668259" y="250735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721" name="object 721"/>
          <p:cNvSpPr/>
          <p:nvPr/>
        </p:nvSpPr>
        <p:spPr>
          <a:xfrm>
            <a:off x="1141094" y="4246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1141094" y="42462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1483105" y="4060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1483105" y="4060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1620647" y="3985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1620647" y="39856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1638173" y="3975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1638173" y="39759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1666367" y="3960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1666367" y="3960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687576" y="3948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1687576" y="39489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1729867" y="3925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1729867" y="3925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1761617" y="3908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1761617" y="3908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1800351" y="3886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1800351" y="38867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1828673" y="3871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1828673" y="3871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1846198" y="3861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1846198" y="38613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1913254" y="3823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1913254" y="38239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1951989" y="3802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1951989" y="38023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2022475" y="3762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2022475" y="37628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2131822" y="3701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2131822" y="3701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2427985" y="3530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2427985" y="3530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2498470" y="3488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2498470" y="3488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2505582" y="3484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2505582" y="34844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2583179" y="3438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2583179" y="34383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2960370" y="3206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2960370" y="3206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2974467" y="3197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2974467" y="3197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3112007" y="3109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3112007" y="31098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3200145" y="3052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3200145" y="30524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3288284" y="2994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3288284" y="29941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3298825" y="2987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3298825" y="2987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3344671" y="2956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3344671" y="2956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3355213" y="2949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3355213" y="29491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3468115" y="2873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3468115" y="2873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3535045" y="2828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3535045" y="28284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3591433" y="2791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3591433" y="2791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3616197" y="2774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3616197" y="27749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3644391" y="2756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3644391" y="2756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3750183" y="2689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3750183" y="26897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3788917" y="2666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3788917" y="2666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3810127" y="2653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3810127" y="26534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3859403" y="2624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3859403" y="26245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3877055" y="2614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3877055" y="2614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3933444" y="2583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3933444" y="25833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3940555" y="2579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3940555" y="2579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4025138" y="2536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4025138" y="2536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4078096" y="25111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4078096" y="25111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4130928" y="2488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4130928" y="2488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4314316" y="2424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4314316" y="24241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4360036" y="2412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4360036" y="24126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4465828" y="2393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4465828" y="2393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4511675" y="2388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4511675" y="23887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4631563" y="2387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4631563" y="23872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4645659" y="2388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4645659" y="2388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4666869" y="2390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4666869" y="23900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4684521" y="2391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4684521" y="2391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4695063" y="2393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4695063" y="23931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4709159" y="239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4709159" y="2395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4751451" y="2402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4751451" y="2402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4772659" y="2406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4772659" y="24067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4895977" y="2442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4895977" y="2442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4903089" y="2444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4903089" y="24446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4963033" y="2467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4963033" y="24678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998211" y="2483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4998211" y="24832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054727" y="2510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054727" y="2510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5093461" y="2530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5093461" y="25308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114544" y="2542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114544" y="25425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188584" y="2586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5188584" y="2586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220334" y="2606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220334" y="2606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329682" y="2683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5329682" y="26833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386070" y="27265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5386070" y="27265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414264" y="2748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414264" y="2748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460110" y="2786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460110" y="27866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481320" y="2804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481320" y="2804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491860" y="2813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5491860" y="28135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537708" y="2853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537708" y="2853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5555360" y="2869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/>
          <p:nvPr/>
        </p:nvSpPr>
        <p:spPr>
          <a:xfrm>
            <a:off x="5555360" y="2869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3" name="object 863"/>
          <p:cNvSpPr/>
          <p:nvPr/>
        </p:nvSpPr>
        <p:spPr>
          <a:xfrm>
            <a:off x="5601208" y="2911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5601208" y="2911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/>
          <p:nvPr/>
        </p:nvSpPr>
        <p:spPr>
          <a:xfrm>
            <a:off x="5608192" y="2918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5608192" y="2918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615304" y="2924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5615304" y="29246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685790" y="2992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5685790" y="29925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713984" y="3020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5713984" y="3020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773928" y="3081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773928" y="3081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6101841" y="3447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6101841" y="34475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/>
          <p:nvPr/>
        </p:nvSpPr>
        <p:spPr>
          <a:xfrm>
            <a:off x="6189979" y="3554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6189979" y="3554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/>
          <p:nvPr/>
        </p:nvSpPr>
        <p:spPr>
          <a:xfrm>
            <a:off x="6207633" y="3576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0" name="object 880"/>
          <p:cNvSpPr/>
          <p:nvPr/>
        </p:nvSpPr>
        <p:spPr>
          <a:xfrm>
            <a:off x="6207633" y="35763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6295771" y="36869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/>
          <p:nvPr/>
        </p:nvSpPr>
        <p:spPr>
          <a:xfrm>
            <a:off x="6295771" y="36869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3" name="object 883"/>
          <p:cNvSpPr/>
          <p:nvPr/>
        </p:nvSpPr>
        <p:spPr>
          <a:xfrm>
            <a:off x="6316853" y="3713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316853" y="3713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/>
          <p:nvPr/>
        </p:nvSpPr>
        <p:spPr>
          <a:xfrm>
            <a:off x="6355715" y="3763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/>
          <p:nvPr/>
        </p:nvSpPr>
        <p:spPr>
          <a:xfrm>
            <a:off x="6355715" y="37637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7" name="object 887"/>
          <p:cNvSpPr/>
          <p:nvPr/>
        </p:nvSpPr>
        <p:spPr>
          <a:xfrm>
            <a:off x="6383909" y="3800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/>
          <p:nvPr/>
        </p:nvSpPr>
        <p:spPr>
          <a:xfrm>
            <a:off x="6383909" y="38003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9" name="object 889"/>
          <p:cNvSpPr/>
          <p:nvPr/>
        </p:nvSpPr>
        <p:spPr>
          <a:xfrm>
            <a:off x="6507226" y="3963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0" name="object 890"/>
          <p:cNvSpPr/>
          <p:nvPr/>
        </p:nvSpPr>
        <p:spPr>
          <a:xfrm>
            <a:off x="6507226" y="39632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1" name="object 891"/>
          <p:cNvSpPr/>
          <p:nvPr/>
        </p:nvSpPr>
        <p:spPr>
          <a:xfrm>
            <a:off x="6528434" y="3991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2" name="object 892"/>
          <p:cNvSpPr/>
          <p:nvPr/>
        </p:nvSpPr>
        <p:spPr>
          <a:xfrm>
            <a:off x="6528434" y="39916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3" name="object 893"/>
          <p:cNvSpPr/>
          <p:nvPr/>
        </p:nvSpPr>
        <p:spPr>
          <a:xfrm>
            <a:off x="6775195" y="4330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4" name="object 894"/>
          <p:cNvSpPr/>
          <p:nvPr/>
        </p:nvSpPr>
        <p:spPr>
          <a:xfrm>
            <a:off x="6775195" y="43307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5" name="object 895"/>
          <p:cNvSpPr/>
          <p:nvPr/>
        </p:nvSpPr>
        <p:spPr>
          <a:xfrm>
            <a:off x="6799960" y="4365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6" name="object 896"/>
          <p:cNvSpPr/>
          <p:nvPr/>
        </p:nvSpPr>
        <p:spPr>
          <a:xfrm>
            <a:off x="6799960" y="43653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7" name="object 897"/>
          <p:cNvSpPr/>
          <p:nvPr/>
        </p:nvSpPr>
        <p:spPr>
          <a:xfrm>
            <a:off x="6810502" y="43802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8" name="object 898"/>
          <p:cNvSpPr/>
          <p:nvPr/>
        </p:nvSpPr>
        <p:spPr>
          <a:xfrm>
            <a:off x="6810502" y="43802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9" name="object 899"/>
          <p:cNvSpPr/>
          <p:nvPr/>
        </p:nvSpPr>
        <p:spPr>
          <a:xfrm>
            <a:off x="6817486" y="4390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0" name="object 900"/>
          <p:cNvSpPr/>
          <p:nvPr/>
        </p:nvSpPr>
        <p:spPr>
          <a:xfrm>
            <a:off x="6817486" y="43901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1" name="object 901"/>
          <p:cNvSpPr/>
          <p:nvPr/>
        </p:nvSpPr>
        <p:spPr>
          <a:xfrm>
            <a:off x="6926833" y="4544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2" name="object 902"/>
          <p:cNvSpPr/>
          <p:nvPr/>
        </p:nvSpPr>
        <p:spPr>
          <a:xfrm>
            <a:off x="6926833" y="45446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3" name="object 903"/>
          <p:cNvSpPr/>
          <p:nvPr/>
        </p:nvSpPr>
        <p:spPr>
          <a:xfrm>
            <a:off x="7152513" y="4867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4" name="object 904"/>
          <p:cNvSpPr/>
          <p:nvPr/>
        </p:nvSpPr>
        <p:spPr>
          <a:xfrm>
            <a:off x="7152513" y="4867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5" name="object 905"/>
          <p:cNvSpPr/>
          <p:nvPr/>
        </p:nvSpPr>
        <p:spPr>
          <a:xfrm>
            <a:off x="7237094" y="4989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6" name="object 906"/>
          <p:cNvSpPr/>
          <p:nvPr/>
        </p:nvSpPr>
        <p:spPr>
          <a:xfrm>
            <a:off x="7237094" y="4989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7" name="object 907"/>
          <p:cNvSpPr txBox="1"/>
          <p:nvPr/>
        </p:nvSpPr>
        <p:spPr>
          <a:xfrm>
            <a:off x="91249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38629500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908" name="object 908"/>
          <p:cNvSpPr txBox="1"/>
          <p:nvPr/>
        </p:nvSpPr>
        <p:spPr>
          <a:xfrm>
            <a:off x="267538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38630000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909" name="object 909"/>
          <p:cNvSpPr txBox="1"/>
          <p:nvPr/>
        </p:nvSpPr>
        <p:spPr>
          <a:xfrm>
            <a:off x="443826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38630500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910" name="object 910"/>
          <p:cNvSpPr txBox="1"/>
          <p:nvPr/>
        </p:nvSpPr>
        <p:spPr>
          <a:xfrm>
            <a:off x="620115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38631000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911" name="object 911"/>
          <p:cNvSpPr txBox="1"/>
          <p:nvPr/>
        </p:nvSpPr>
        <p:spPr>
          <a:xfrm>
            <a:off x="594230" y="532849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912" name="object 912"/>
          <p:cNvSpPr txBox="1"/>
          <p:nvPr/>
        </p:nvSpPr>
        <p:spPr>
          <a:xfrm>
            <a:off x="594230" y="481503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913" name="object 913"/>
          <p:cNvSpPr txBox="1"/>
          <p:nvPr/>
        </p:nvSpPr>
        <p:spPr>
          <a:xfrm>
            <a:off x="594230" y="43349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914" name="object 914"/>
          <p:cNvSpPr txBox="1"/>
          <p:nvPr/>
        </p:nvSpPr>
        <p:spPr>
          <a:xfrm>
            <a:off x="594230" y="382146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915" name="object 915"/>
          <p:cNvSpPr txBox="1"/>
          <p:nvPr/>
        </p:nvSpPr>
        <p:spPr>
          <a:xfrm>
            <a:off x="594230" y="330800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916" name="object 916"/>
          <p:cNvSpPr txBox="1"/>
          <p:nvPr/>
        </p:nvSpPr>
        <p:spPr>
          <a:xfrm>
            <a:off x="594230" y="279467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917" name="object 917"/>
          <p:cNvSpPr txBox="1"/>
          <p:nvPr/>
        </p:nvSpPr>
        <p:spPr>
          <a:xfrm>
            <a:off x="594230" y="228121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918" name="object 91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9" name="object 91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VPS26C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38629494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93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9e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17</a:t>
            </a:r>
            <a:endParaRPr sz="1200">
              <a:latin typeface="Arial"/>
              <a:cs typeface="Arial"/>
            </a:endParaRPr>
          </a:p>
        </p:txBody>
      </p:sp>
      <p:sp>
        <p:nvSpPr>
          <p:cNvPr id="920" name="object 92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921" name="object 921"/>
          <p:cNvSpPr txBox="1"/>
          <p:nvPr/>
        </p:nvSpPr>
        <p:spPr>
          <a:xfrm>
            <a:off x="914400" y="2729738"/>
            <a:ext cx="6583680" cy="3257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22" name="object 922"/>
          <p:cNvSpPr/>
          <p:nvPr/>
        </p:nvSpPr>
        <p:spPr>
          <a:xfrm>
            <a:off x="914400" y="2729738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5">
                <a:moveTo>
                  <a:pt x="0" y="325247"/>
                </a:moveTo>
                <a:lnTo>
                  <a:pt x="0" y="0"/>
                </a:lnTo>
                <a:lnTo>
                  <a:pt x="0" y="32524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3" name="object 923"/>
          <p:cNvSpPr txBox="1"/>
          <p:nvPr/>
        </p:nvSpPr>
        <p:spPr>
          <a:xfrm>
            <a:off x="914400" y="2729738"/>
            <a:ext cx="6583680" cy="3257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24" name="object 924"/>
          <p:cNvSpPr/>
          <p:nvPr/>
        </p:nvSpPr>
        <p:spPr>
          <a:xfrm>
            <a:off x="914400" y="2729738"/>
            <a:ext cx="6583680" cy="325755"/>
          </a:xfrm>
          <a:custGeom>
            <a:avLst/>
            <a:gdLst/>
            <a:ahLst/>
            <a:cxnLst/>
            <a:rect l="l" t="t" r="r" b="b"/>
            <a:pathLst>
              <a:path w="6583680" h="325755">
                <a:moveTo>
                  <a:pt x="0" y="0"/>
                </a:moveTo>
                <a:lnTo>
                  <a:pt x="0" y="325247"/>
                </a:lnTo>
                <a:lnTo>
                  <a:pt x="6583679" y="325247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5" name="object 925"/>
          <p:cNvSpPr txBox="1"/>
          <p:nvPr/>
        </p:nvSpPr>
        <p:spPr>
          <a:xfrm>
            <a:off x="1050289" y="284771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927" name="object 92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926" name="object 92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34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34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69186" y="4447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9186" y="4447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31238" y="4495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31238" y="4495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35302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35302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41525" y="4496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41525" y="4496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08074" y="4504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08074" y="4504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20519" y="4504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20519" y="4504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55826" y="4504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55826" y="4504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16151" y="449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16151" y="449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20214" y="4497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20214" y="4497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70126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70126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88795" y="4480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88795" y="4480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92985" y="44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92985" y="44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03095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03095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915541" y="4414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915541" y="4414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919732" y="4411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919732" y="4411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932177" y="440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932177" y="440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98726" y="4344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98726" y="4344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27808" y="431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027808" y="431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054732" y="4284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054732" y="4284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04644" y="4221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04644" y="4221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08835" y="4216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08835" y="4216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10561" y="4055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10561" y="4055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14752" y="4048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14752" y="4048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225167" y="4029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25167" y="4029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279142" y="3923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79142" y="3923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95779" y="3888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95779" y="3888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310383" y="3856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310383" y="3856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326894" y="3819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26894" y="3819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331085" y="3810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331085" y="3810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358135" y="3748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358135" y="3748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376804" y="3704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376804" y="3704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418333" y="3604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418333" y="36040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453639" y="3516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453639" y="3516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474467" y="3464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474467" y="3464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09773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509773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638551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638551" y="3051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657348" y="30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657348" y="3006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665602" y="29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665602" y="29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673985" y="2967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673985" y="2967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721736" y="285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721736" y="2858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759075" y="2778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759075" y="2778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815208" y="2668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815208" y="2668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831845" y="2638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831845" y="2638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2935732" y="2487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2935732" y="2487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2948177" y="24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2948177" y="24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2958592" y="246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2958592" y="246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018789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018789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029204" y="2413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029204" y="2413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033395" y="2411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033395" y="2411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039617" y="2408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039617" y="2408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045841" y="2406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045841" y="2406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070732" y="240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070732" y="240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074923" y="2401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074923" y="2401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101975" y="2402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101975" y="2402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126867" y="2408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126867" y="2408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137280" y="2411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137280" y="2411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149726" y="2417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149726" y="2417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189223" y="2441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189223" y="2441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3193414" y="244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3193414" y="2444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3203701" y="2452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3203701" y="2452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313810" y="257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313810" y="257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3563239" y="30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3563239" y="302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3567303" y="303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567303" y="303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3571494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3571494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3619246" y="3141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3619246" y="31413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3627628" y="315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3627628" y="315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3638041" y="3180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3638041" y="3180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3646296" y="3198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3646296" y="3198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3654552" y="32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654552" y="32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662934" y="323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662934" y="3233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675379" y="3259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675379" y="3259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758438" y="34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758438" y="34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768852" y="34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768852" y="34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779265" y="3472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779265" y="3472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804158" y="3521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804158" y="3521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874896" y="3653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874896" y="3653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885184" y="3671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885184" y="3671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893565" y="3686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893565" y="3686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916426" y="3726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916426" y="3726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943350" y="3773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943350" y="3773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953764" y="3790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953764" y="3790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959986" y="3800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959986" y="3800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987038" y="3845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987038" y="3845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007865" y="3878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007865" y="3878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043171" y="3933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043171" y="3933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080509" y="3990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080509" y="3990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132453" y="40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132453" y="40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149090" y="4088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149090" y="4088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223892" y="4187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223892" y="4187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230115" y="41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230115" y="41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273803" y="4249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273803" y="4249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292472" y="4271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292472" y="4271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304919" y="4286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304919" y="4286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406772" y="43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406772" y="4399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433696" y="4427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433696" y="4427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442078" y="4435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442078" y="4435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475353" y="4468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475353" y="4468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489830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489830" y="4482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496053" y="4488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496053" y="4488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510659" y="45021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510659" y="45021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525136" y="451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525136" y="451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529328" y="4519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529328" y="4519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539741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539741" y="452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552188" y="4540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552188" y="4540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583303" y="4567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583303" y="4567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604130" y="4585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604130" y="4585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672710" y="4640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672710" y="4640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689347" y="4652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689347" y="4652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942840" y="4813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942840" y="4813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957317" y="4820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957317" y="4820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179695" y="4911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179695" y="4911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260721" y="493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260721" y="4935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470525" y="497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470525" y="497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618098" y="4980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618098" y="4980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919342" y="4956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919342" y="4956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33033" y="4881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33033" y="4881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484492" y="4793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484492" y="4793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686042" y="471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686042" y="471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798182" y="4659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798182" y="4659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866763" y="4627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866763" y="4627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109841" y="4508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109841" y="4508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242809" y="4442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242809" y="4442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52777" y="5486400"/>
            <a:ext cx="5194300" cy="0"/>
          </a:xfrm>
          <a:custGeom>
            <a:avLst/>
            <a:gdLst/>
            <a:ahLst/>
            <a:cxnLst/>
            <a:rect l="l" t="t" r="r" b="b"/>
            <a:pathLst>
              <a:path w="5194300">
                <a:moveTo>
                  <a:pt x="0" y="0"/>
                </a:moveTo>
                <a:lnTo>
                  <a:pt x="519417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527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6916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73049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7693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8080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8469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914400" y="2084323"/>
            <a:ext cx="0" cy="3300729"/>
          </a:xfrm>
          <a:custGeom>
            <a:avLst/>
            <a:gdLst/>
            <a:ahLst/>
            <a:cxnLst/>
            <a:rect l="l" t="t" r="r" b="b"/>
            <a:pathLst>
              <a:path h="3300729">
                <a:moveTo>
                  <a:pt x="0" y="0"/>
                </a:moveTo>
                <a:lnTo>
                  <a:pt x="0" y="330034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822960" y="53846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822960" y="4834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822960" y="4284598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822960" y="3734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822960" y="3184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822960" y="26343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822960" y="2084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149730" y="4351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149730" y="43599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153477" y="4359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284414" y="2047557"/>
            <a:ext cx="2137029" cy="285762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474148" y="2710370"/>
            <a:ext cx="1322832" cy="228879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945634" y="4816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945634" y="4828603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750" y="0"/>
                </a:lnTo>
              </a:path>
            </a:pathLst>
          </a:custGeom>
          <a:ln w="17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949507" y="48249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960239" y="4823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963985" y="4832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182489" y="4914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182489" y="49234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186362" y="49233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263515" y="4938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263515" y="49466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267388" y="4946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473319" y="49753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473319" y="49839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477192" y="49839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620892" y="4983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620892" y="4991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624766" y="4992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922136" y="4959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922136" y="4967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926010" y="4967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235953" y="4884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235953" y="48931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239700" y="48932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487286" y="4796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487286" y="48054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491160" y="48054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688835" y="4712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88835" y="47214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92709" y="4721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800977" y="4662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800977" y="46706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804850" y="4670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869556" y="4630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869556" y="4638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873430" y="4638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112634" y="45116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112634" y="45201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116508" y="45202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245731" y="44452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245731" y="44537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9477" y="44538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158239" y="3789934"/>
            <a:ext cx="0" cy="880110"/>
          </a:xfrm>
          <a:custGeom>
            <a:avLst/>
            <a:gdLst/>
            <a:ahLst/>
            <a:cxnLst/>
            <a:rect l="l" t="t" r="r" b="b"/>
            <a:pathLst>
              <a:path h="880110">
                <a:moveTo>
                  <a:pt x="0" y="0"/>
                </a:moveTo>
                <a:lnTo>
                  <a:pt x="0" y="879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066800" y="37899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954270" y="4476241"/>
            <a:ext cx="0" cy="697865"/>
          </a:xfrm>
          <a:custGeom>
            <a:avLst/>
            <a:gdLst/>
            <a:ahLst/>
            <a:cxnLst/>
            <a:rect l="l" t="t" r="r" b="b"/>
            <a:pathLst>
              <a:path h="697864">
                <a:moveTo>
                  <a:pt x="0" y="6973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862829" y="51735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862829" y="44762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968747" y="4482719"/>
            <a:ext cx="0" cy="699135"/>
          </a:xfrm>
          <a:custGeom>
            <a:avLst/>
            <a:gdLst/>
            <a:ahLst/>
            <a:cxnLst/>
            <a:rect l="l" t="t" r="r" b="b"/>
            <a:pathLst>
              <a:path h="699135">
                <a:moveTo>
                  <a:pt x="0" y="6991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877308" y="51818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877308" y="4482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191125" y="4564126"/>
            <a:ext cx="0" cy="718820"/>
          </a:xfrm>
          <a:custGeom>
            <a:avLst/>
            <a:gdLst/>
            <a:ahLst/>
            <a:cxnLst/>
            <a:rect l="l" t="t" r="r" b="b"/>
            <a:pathLst>
              <a:path h="718820">
                <a:moveTo>
                  <a:pt x="0" y="7185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099684" y="52826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099684" y="45641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272151" y="4585334"/>
            <a:ext cx="0" cy="722630"/>
          </a:xfrm>
          <a:custGeom>
            <a:avLst/>
            <a:gdLst/>
            <a:ahLst/>
            <a:cxnLst/>
            <a:rect l="l" t="t" r="r" b="b"/>
            <a:pathLst>
              <a:path h="722629">
                <a:moveTo>
                  <a:pt x="0" y="7225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180710" y="5307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180710" y="45853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481954" y="4621021"/>
            <a:ext cx="0" cy="726440"/>
          </a:xfrm>
          <a:custGeom>
            <a:avLst/>
            <a:gdLst/>
            <a:ahLst/>
            <a:cxnLst/>
            <a:rect l="l" t="t" r="r" b="b"/>
            <a:pathLst>
              <a:path h="726439">
                <a:moveTo>
                  <a:pt x="0" y="7259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390515" y="53469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390515" y="46210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629528" y="4629784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7245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538089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538089" y="46297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930772" y="4606544"/>
            <a:ext cx="0" cy="722630"/>
          </a:xfrm>
          <a:custGeom>
            <a:avLst/>
            <a:gdLst/>
            <a:ahLst/>
            <a:cxnLst/>
            <a:rect l="l" t="t" r="r" b="b"/>
            <a:pathLst>
              <a:path h="722629">
                <a:moveTo>
                  <a:pt x="0" y="7222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839333" y="5328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839333" y="46065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244463" y="4522723"/>
            <a:ext cx="0" cy="741045"/>
          </a:xfrm>
          <a:custGeom>
            <a:avLst/>
            <a:gdLst/>
            <a:ahLst/>
            <a:cxnLst/>
            <a:rect l="l" t="t" r="r" b="b"/>
            <a:pathLst>
              <a:path h="741045">
                <a:moveTo>
                  <a:pt x="0" y="7409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153022" y="52636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153022" y="45227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495922" y="4412234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7863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404483" y="5198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404483" y="44122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697471" y="4298060"/>
            <a:ext cx="0" cy="847090"/>
          </a:xfrm>
          <a:custGeom>
            <a:avLst/>
            <a:gdLst/>
            <a:ahLst/>
            <a:cxnLst/>
            <a:rect l="l" t="t" r="r" b="b"/>
            <a:pathLst>
              <a:path h="847089">
                <a:moveTo>
                  <a:pt x="0" y="8467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606031" y="51447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606031" y="42980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809613" y="4226052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889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718172" y="5115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718172" y="4226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878193" y="4179570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9182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786753" y="5097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786753" y="41795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121270" y="4002023"/>
            <a:ext cx="0" cy="1036955"/>
          </a:xfrm>
          <a:custGeom>
            <a:avLst/>
            <a:gdLst/>
            <a:ahLst/>
            <a:cxnLst/>
            <a:rect l="l" t="t" r="r" b="b"/>
            <a:pathLst>
              <a:path h="1036954">
                <a:moveTo>
                  <a:pt x="0" y="10364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029831" y="50384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029831" y="40020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254240" y="3899027"/>
            <a:ext cx="0" cy="1109980"/>
          </a:xfrm>
          <a:custGeom>
            <a:avLst/>
            <a:gdLst/>
            <a:ahLst/>
            <a:cxnLst/>
            <a:rect l="l" t="t" r="r" b="b"/>
            <a:pathLst>
              <a:path h="1109979">
                <a:moveTo>
                  <a:pt x="0" y="1109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162800" y="50086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162800" y="38990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498080" y="2574289"/>
            <a:ext cx="0" cy="2256790"/>
          </a:xfrm>
          <a:custGeom>
            <a:avLst/>
            <a:gdLst/>
            <a:ahLst/>
            <a:cxnLst/>
            <a:rect l="l" t="t" r="r" b="b"/>
            <a:pathLst>
              <a:path h="2256790">
                <a:moveTo>
                  <a:pt x="0" y="225653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498080" y="48308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498080" y="4508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498080" y="4186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498080" y="38637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498080" y="3541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498080" y="3218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498080" y="2896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498080" y="2574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 txBox="1"/>
          <p:nvPr/>
        </p:nvSpPr>
        <p:spPr>
          <a:xfrm>
            <a:off x="7668259" y="4771133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64" name="object 364"/>
          <p:cNvSpPr txBox="1"/>
          <p:nvPr/>
        </p:nvSpPr>
        <p:spPr>
          <a:xfrm>
            <a:off x="7668259" y="2514597"/>
            <a:ext cx="743585" cy="2073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350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350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1141094" y="4342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141094" y="4342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363472" y="444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363472" y="4442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525524" y="4489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525524" y="44893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529588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529588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535811" y="4491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535811" y="4491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602358" y="4498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602358" y="44985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614805" y="4499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614805" y="44991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650110" y="4498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650110" y="44989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710435" y="4492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710435" y="4492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714500" y="4492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714500" y="44921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764410" y="4480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764410" y="44803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783079" y="4474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783079" y="4474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787270" y="4472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787270" y="4472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897379" y="441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897379" y="44170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909826" y="4408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909826" y="4408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914017" y="440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914017" y="440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926463" y="4396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926463" y="4396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993010" y="4339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993010" y="4339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022094" y="4309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022094" y="43093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049017" y="4279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049017" y="4279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098929" y="4216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098929" y="42161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103120" y="4210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103120" y="4210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204847" y="4050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204847" y="40500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209038" y="404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209038" y="404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219451" y="4023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219451" y="40236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273426" y="3917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273426" y="3917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290064" y="3882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290064" y="38825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304669" y="3851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304669" y="385114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321179" y="3814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321179" y="3814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325370" y="3804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325370" y="38049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352420" y="3742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352420" y="3742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371089" y="3698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371089" y="36988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412619" y="3598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412619" y="35982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447925" y="3510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447925" y="3510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468752" y="3458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468752" y="3458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504058" y="3368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504058" y="33688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632836" y="3046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632836" y="30460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651632" y="3001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651632" y="30011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659888" y="2981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659888" y="29813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668270" y="2961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668270" y="29617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716022" y="2852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716022" y="28528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753360" y="277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753360" y="2772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809494" y="2662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809494" y="26629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826130" y="2633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826130" y="26330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930017" y="2481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930017" y="2481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942463" y="24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942463" y="2468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952876" y="2457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952876" y="24575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013075" y="2412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013075" y="24122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023489" y="2407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023489" y="24072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027679" y="240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027679" y="2405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033902" y="2403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033902" y="24032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040126" y="2401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040126" y="24011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065017" y="2396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065017" y="2396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069208" y="2395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069208" y="23959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096260" y="2396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096260" y="23968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121151" y="2402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121151" y="24025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131566" y="2406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131566" y="2406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144011" y="2411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144011" y="2411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183508" y="2435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183508" y="24353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187700" y="2438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187700" y="24384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197986" y="2446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197986" y="2446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308096" y="2569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308096" y="25693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557523" y="3018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557523" y="30181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561588" y="3026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561588" y="30267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565778" y="3035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565778" y="30354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613530" y="313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613530" y="31356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621913" y="3153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621913" y="31531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632327" y="3175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632327" y="31750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640582" y="3192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640582" y="31925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648836" y="3210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648836" y="3210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657219" y="3227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657219" y="32275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669665" y="3253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669665" y="32538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752722" y="3425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752722" y="3425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763136" y="3446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763136" y="3446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773551" y="3466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773551" y="34668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798442" y="3515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798442" y="3515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869182" y="3647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869182" y="36474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879469" y="3666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879469" y="3666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887851" y="3680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887851" y="3680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910710" y="3720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910710" y="3720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937634" y="3767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937634" y="37673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948048" y="3784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948048" y="37848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954271" y="3795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954271" y="37952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981322" y="3839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981322" y="38395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002151" y="38729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002151" y="38729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037457" y="3928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037457" y="3928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074795" y="3984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074795" y="39844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126738" y="4059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126738" y="40593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143375" y="4082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143375" y="40824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218178" y="4181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218178" y="41816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224401" y="4189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224401" y="4189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268089" y="4243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268089" y="42435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286758" y="4265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286758" y="4265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299203" y="4280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299203" y="42806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401058" y="4393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401058" y="43934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427982" y="4421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427982" y="44213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436364" y="4429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436364" y="44298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469638" y="4462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469638" y="4462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484115" y="4476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484115" y="4476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490339" y="4482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490339" y="4482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504944" y="4496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504944" y="44964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519421" y="4510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519421" y="4510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523613" y="4513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523613" y="45138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534027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534027" y="45232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546472" y="4534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546472" y="45344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577588" y="45617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577588" y="45617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598415" y="4579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598415" y="4579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666996" y="4634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666996" y="4634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683633" y="4647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683633" y="4647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937125" y="4807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937125" y="48077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951603" y="4815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951603" y="4815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173979" y="4906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173979" y="4906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255005" y="4929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255005" y="4929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464809" y="4966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464809" y="49668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612384" y="4974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612384" y="49748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913628" y="4950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913628" y="49504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227317" y="4876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227317" y="48760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478778" y="4788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478778" y="4788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680327" y="4704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680327" y="47043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792468" y="4653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792468" y="46535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861047" y="4621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861047" y="46215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7104126" y="4503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7104126" y="45030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237094" y="4436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237094" y="4436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135407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239293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3" name="object 613"/>
          <p:cNvSpPr txBox="1"/>
          <p:nvPr/>
        </p:nvSpPr>
        <p:spPr>
          <a:xfrm>
            <a:off x="343179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4" name="object 614"/>
          <p:cNvSpPr txBox="1"/>
          <p:nvPr/>
        </p:nvSpPr>
        <p:spPr>
          <a:xfrm>
            <a:off x="447065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5" name="object 615"/>
          <p:cNvSpPr txBox="1"/>
          <p:nvPr/>
        </p:nvSpPr>
        <p:spPr>
          <a:xfrm>
            <a:off x="550951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654837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129307500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7" name="object 617"/>
          <p:cNvSpPr txBox="1"/>
          <p:nvPr/>
        </p:nvSpPr>
        <p:spPr>
          <a:xfrm>
            <a:off x="594230" y="525915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594230" y="470912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594230" y="419243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594230" y="364239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21" name="object 621"/>
          <p:cNvSpPr txBox="1"/>
          <p:nvPr/>
        </p:nvSpPr>
        <p:spPr>
          <a:xfrm>
            <a:off x="594230" y="309235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594230" y="254219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594230" y="199215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AIFM1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129304762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914400" y="4669663"/>
            <a:ext cx="449580" cy="322580"/>
          </a:xfrm>
          <a:custGeom>
            <a:avLst/>
            <a:gdLst/>
            <a:ahLst/>
            <a:cxnLst/>
            <a:rect l="l" t="t" r="r" b="b"/>
            <a:pathLst>
              <a:path w="449580" h="322579">
                <a:moveTo>
                  <a:pt x="0" y="322325"/>
                </a:moveTo>
                <a:lnTo>
                  <a:pt x="449452" y="322325"/>
                </a:lnTo>
                <a:lnTo>
                  <a:pt x="449452" y="0"/>
                </a:lnTo>
                <a:lnTo>
                  <a:pt x="0" y="0"/>
                </a:lnTo>
                <a:lnTo>
                  <a:pt x="0" y="322325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 txBox="1"/>
          <p:nvPr/>
        </p:nvSpPr>
        <p:spPr>
          <a:xfrm>
            <a:off x="894664" y="4779643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30" name="object 63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29" name="object 62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627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627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7732" y="3629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7732" y="3629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85036" y="3635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85036" y="3635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50441" y="3649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50441" y="3649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59763" y="3733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59763" y="3733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92757" y="3788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92757" y="3788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41779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41779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16530" y="3813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16530" y="38135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94788" y="3828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94788" y="3828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71242" y="382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71242" y="382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745867" y="3822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745867" y="3822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789554" y="3819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789554" y="3819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827654" y="3815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827654" y="3815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925952" y="3804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925952" y="3804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42335" y="380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42335" y="380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64179" y="379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64179" y="379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02407" y="3792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02407" y="3792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035045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035045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198876" y="3752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198876" y="3752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20592" y="3746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220592" y="3746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297046" y="3725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297046" y="3725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13429" y="3720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13429" y="3720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362578" y="3704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362578" y="3704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55289" y="3672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55289" y="3672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15359" y="3648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15359" y="3648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64509" y="3628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564509" y="3628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782821" y="3521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782821" y="3521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06469" y="3382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06469" y="3382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050157" y="3351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050157" y="3351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066540" y="3340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066540" y="3340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115689" y="3304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115689" y="3304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142994" y="328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142994" y="3284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159377" y="3271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159377" y="3271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181221" y="3255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181221" y="3255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912486" y="2693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12486" y="2693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010658" y="263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10658" y="2630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08955" y="2574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8955" y="2574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52644" y="255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52644" y="255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63565" y="2546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63565" y="2546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90744" y="2533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190744" y="2533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7127" y="252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07127" y="2526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349113" y="2472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349113" y="2472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67426" y="243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67426" y="243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654675" y="2435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54675" y="2435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249542" y="2786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249542" y="2786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293230" y="2839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293230" y="2839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309614" y="2860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309614" y="2860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342379" y="2904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342379" y="2904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375019" y="2950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375019" y="2950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402323" y="2990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402323" y="2990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456934" y="3077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456934" y="3077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473316" y="3104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473316" y="3104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506082" y="3161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506082" y="3161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517005" y="318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517005" y="318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587870" y="3313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587870" y="3313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615176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615176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626097" y="3390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626097" y="3390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637019" y="3413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37019" y="3413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647942" y="343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647942" y="3436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658864" y="345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658864" y="345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675246" y="3494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675246" y="3494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708013" y="3566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708013" y="3566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740779" y="3640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740779" y="3640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817106" y="3819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817106" y="3819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828028" y="3846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828028" y="3846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877177" y="3967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877177" y="3967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888098" y="3994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888098" y="39949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899020" y="4022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99020" y="4022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909943" y="4050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909943" y="4050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942708" y="4133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942708" y="41339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969886" y="4204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969886" y="4204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997192" y="4276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997192" y="4276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008114" y="43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008114" y="4305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046341" y="4406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046341" y="44065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079106" y="4494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079106" y="4494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090029" y="4523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090029" y="4523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133717" y="4642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133717" y="4642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160894" y="471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160894" y="471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171817" y="4746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171817" y="4746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20966" y="4880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220966" y="4880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242809" y="494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7242809" y="494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098169" y="5486400"/>
            <a:ext cx="5457825" cy="0"/>
          </a:xfrm>
          <a:custGeom>
            <a:avLst/>
            <a:gdLst/>
            <a:ahLst/>
            <a:cxnLst/>
            <a:rect l="l" t="t" r="r" b="b"/>
            <a:pathLst>
              <a:path w="5457825">
                <a:moveTo>
                  <a:pt x="0" y="0"/>
                </a:moveTo>
                <a:lnTo>
                  <a:pt x="545757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09816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1897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811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37273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46417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55574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914400" y="2587498"/>
            <a:ext cx="0" cy="2049780"/>
          </a:xfrm>
          <a:custGeom>
            <a:avLst/>
            <a:gdLst/>
            <a:ahLst/>
            <a:cxnLst/>
            <a:rect l="l" t="t" r="r" b="b"/>
            <a:pathLst>
              <a:path h="2049779">
                <a:moveTo>
                  <a:pt x="0" y="0"/>
                </a:moveTo>
                <a:lnTo>
                  <a:pt x="0" y="204965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4637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446520" y="3612260"/>
            <a:ext cx="1051560" cy="0"/>
          </a:xfrm>
          <a:custGeom>
            <a:avLst/>
            <a:gdLst/>
            <a:ahLst/>
            <a:cxnLst/>
            <a:rect l="l" t="t" r="r" b="b"/>
            <a:pathLst>
              <a:path w="1051559">
                <a:moveTo>
                  <a:pt x="0" y="0"/>
                </a:moveTo>
                <a:lnTo>
                  <a:pt x="10515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3612260"/>
            <a:ext cx="2606040" cy="0"/>
          </a:xfrm>
          <a:custGeom>
            <a:avLst/>
            <a:gdLst/>
            <a:ahLst/>
            <a:cxnLst/>
            <a:rect l="l" t="t" r="r" b="b"/>
            <a:pathLst>
              <a:path w="2606040">
                <a:moveTo>
                  <a:pt x="0" y="0"/>
                </a:moveTo>
                <a:lnTo>
                  <a:pt x="260553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822960" y="25874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49730" y="36301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149730" y="3638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153477" y="36387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160525" y="3632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160525" y="36410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164399" y="3641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187830" y="36384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187830" y="3647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91704" y="36469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253363" y="36525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253363" y="3661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257109" y="3661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62683" y="3736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62683" y="3744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66430" y="3744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995551" y="37909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995551" y="37994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999424" y="37995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044700" y="3797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044700" y="3805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048446" y="3805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219325" y="3816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219325" y="38249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223198" y="3825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497708" y="38314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497708" y="3839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501455" y="38400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574035" y="3831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574035" y="3840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577909" y="3840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748660" y="3825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748660" y="3833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752534" y="38338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792348" y="38219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792348" y="38304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796222" y="38305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830576" y="3818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830576" y="38270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834322" y="38270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928747" y="38072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928747" y="38157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932620" y="38157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945129" y="3804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945129" y="3813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949003" y="3813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966973" y="38017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966973" y="38102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970847" y="38103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005201" y="3795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005201" y="3804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009074" y="3804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037967" y="3790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037967" y="37986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041713" y="37986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201670" y="37550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201670" y="37636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205543" y="3763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223514" y="3749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223514" y="37580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227260" y="3757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299967" y="3728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299967" y="3734371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401" y="0"/>
                </a:lnTo>
              </a:path>
            </a:pathLst>
          </a:custGeom>
          <a:ln w="144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303714" y="3736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316223" y="37232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320097" y="3731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365372" y="3707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365372" y="37164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369246" y="3716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58209" y="36752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61956" y="36838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518153" y="36518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22027" y="36604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567303" y="3631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71176" y="3639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785615" y="3523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789489" y="3532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009390" y="3385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009390" y="33935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013136" y="3393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053078" y="3354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56824" y="33631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69460" y="3342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73207" y="3351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118483" y="3307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22356" y="33157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145788" y="3287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149661" y="3295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162171" y="3274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66044" y="3283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84015" y="3258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87888" y="326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915280" y="269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915280" y="27051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919154" y="27051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013578" y="2633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013578" y="26423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017325" y="2642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111750" y="25775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111750" y="2586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115623" y="2586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155438" y="25551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155438" y="25636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159311" y="25636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166359" y="2549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166359" y="25582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170233" y="2558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193665" y="2536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193665" y="2541460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17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197411" y="2545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210047" y="2529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213794" y="2537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351907" y="2475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351907" y="24838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355780" y="2483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570220" y="2436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570220" y="24451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574093" y="24450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657596" y="2438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657596" y="24469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661342" y="2446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252464" y="27893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256210" y="27978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296025" y="2842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299898" y="2850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312408" y="28633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316281" y="28719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345173" y="29071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349047" y="29157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377940" y="29533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381686" y="2961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405245" y="2993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408991" y="3002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459728" y="30801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459728" y="30886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463601" y="3088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476110" y="3107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476110" y="3115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479984" y="3115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508877" y="3163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508877" y="31724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512750" y="31723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519798" y="3183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519798" y="31918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523672" y="3191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590792" y="33167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590792" y="33253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594538" y="33253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618096" y="3371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618096" y="33799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621843" y="33799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629018" y="3393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629018" y="3402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632765" y="3402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639941" y="3416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639941" y="34248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643687" y="3424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650863" y="34390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650863" y="34476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654609" y="3447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661657" y="3462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661657" y="34707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665531" y="34707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678041" y="3497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678041" y="3505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681914" y="3505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710806" y="35690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710806" y="35777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714680" y="35776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743572" y="3642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743572" y="36516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747446" y="36515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820027" y="38228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820027" y="3831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823773" y="3831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830948" y="3849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830948" y="38578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834695" y="3857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879970" y="3970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879970" y="39790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883844" y="3978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890893" y="3997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890893" y="40063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894766" y="4006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901815" y="40252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901815" y="40339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905688" y="40338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912736" y="4052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912736" y="40615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916610" y="40615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945503" y="4136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945503" y="41454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949376" y="4145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972807" y="42076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972807" y="4216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976554" y="42162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000113" y="4279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000113" y="42876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003859" y="4287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011034" y="43079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011034" y="43164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014781" y="43165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049134" y="4409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053008" y="44180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081901" y="4497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085774" y="45058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092822" y="4526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096696" y="4535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136510" y="46450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136510" y="4653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140384" y="46535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163816" y="4719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163816" y="4727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167562" y="4728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174738" y="47492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174738" y="4757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178484" y="4757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223886" y="4883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223886" y="48922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227633" y="48922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245604" y="49434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245604" y="49521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7249477" y="49520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158239" y="3158870"/>
            <a:ext cx="0" cy="960119"/>
          </a:xfrm>
          <a:custGeom>
            <a:avLst/>
            <a:gdLst/>
            <a:ahLst/>
            <a:cxnLst/>
            <a:rect l="l" t="t" r="r" b="b"/>
            <a:pathLst>
              <a:path h="960120">
                <a:moveTo>
                  <a:pt x="0" y="9597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066800" y="4118800"/>
            <a:ext cx="194310" cy="0"/>
          </a:xfrm>
          <a:custGeom>
            <a:avLst/>
            <a:gdLst/>
            <a:ahLst/>
            <a:cxnLst/>
            <a:rect l="l" t="t" r="r" b="b"/>
            <a:pathLst>
              <a:path w="194309">
                <a:moveTo>
                  <a:pt x="0" y="0"/>
                </a:moveTo>
                <a:lnTo>
                  <a:pt x="193802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066800" y="3158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169161" y="3163189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9558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077722" y="31631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196466" y="3173983"/>
            <a:ext cx="0" cy="946150"/>
          </a:xfrm>
          <a:custGeom>
            <a:avLst/>
            <a:gdLst/>
            <a:ahLst/>
            <a:cxnLst/>
            <a:rect l="l" t="t" r="r" b="b"/>
            <a:pathLst>
              <a:path h="946150">
                <a:moveTo>
                  <a:pt x="0" y="9461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105027" y="41201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105027" y="31739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261872" y="3199510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9232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170432" y="41228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170432" y="31995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671192" y="3345560"/>
            <a:ext cx="0" cy="798830"/>
          </a:xfrm>
          <a:custGeom>
            <a:avLst/>
            <a:gdLst/>
            <a:ahLst/>
            <a:cxnLst/>
            <a:rect l="l" t="t" r="r" b="b"/>
            <a:pathLst>
              <a:path h="798829">
                <a:moveTo>
                  <a:pt x="0" y="7984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579752" y="41440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579752" y="33455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004186" y="3436239"/>
            <a:ext cx="0" cy="726440"/>
          </a:xfrm>
          <a:custGeom>
            <a:avLst/>
            <a:gdLst/>
            <a:ahLst/>
            <a:cxnLst/>
            <a:rect l="l" t="t" r="r" b="b"/>
            <a:pathLst>
              <a:path h="726439">
                <a:moveTo>
                  <a:pt x="0" y="726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912747" y="41626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912747" y="34362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053208" y="3446779"/>
            <a:ext cx="0" cy="718820"/>
          </a:xfrm>
          <a:custGeom>
            <a:avLst/>
            <a:gdLst/>
            <a:ahLst/>
            <a:cxnLst/>
            <a:rect l="l" t="t" r="r" b="b"/>
            <a:pathLst>
              <a:path h="718820">
                <a:moveTo>
                  <a:pt x="0" y="7184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961769" y="4168965"/>
            <a:ext cx="358140" cy="0"/>
          </a:xfrm>
          <a:custGeom>
            <a:avLst/>
            <a:gdLst/>
            <a:ahLst/>
            <a:cxnLst/>
            <a:rect l="l" t="t" r="r" b="b"/>
            <a:pathLst>
              <a:path w="358139">
                <a:moveTo>
                  <a:pt x="0" y="0"/>
                </a:moveTo>
                <a:lnTo>
                  <a:pt x="357631" y="0"/>
                </a:lnTo>
              </a:path>
            </a:pathLst>
          </a:custGeom>
          <a:ln w="17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961769" y="3446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227960" y="3477386"/>
            <a:ext cx="0" cy="695325"/>
          </a:xfrm>
          <a:custGeom>
            <a:avLst/>
            <a:gdLst/>
            <a:ahLst/>
            <a:cxnLst/>
            <a:rect l="l" t="t" r="r" b="b"/>
            <a:pathLst>
              <a:path h="695325">
                <a:moveTo>
                  <a:pt x="0" y="6953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136520" y="34773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506217" y="3502533"/>
            <a:ext cx="0" cy="675005"/>
          </a:xfrm>
          <a:custGeom>
            <a:avLst/>
            <a:gdLst/>
            <a:ahLst/>
            <a:cxnLst/>
            <a:rect l="l" t="t" r="r" b="b"/>
            <a:pathLst>
              <a:path h="675004">
                <a:moveTo>
                  <a:pt x="0" y="6748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414777" y="4173283"/>
            <a:ext cx="434340" cy="0"/>
          </a:xfrm>
          <a:custGeom>
            <a:avLst/>
            <a:gdLst/>
            <a:ahLst/>
            <a:cxnLst/>
            <a:rect l="l" t="t" r="r" b="b"/>
            <a:pathLst>
              <a:path w="434339">
                <a:moveTo>
                  <a:pt x="0" y="0"/>
                </a:moveTo>
                <a:lnTo>
                  <a:pt x="433959" y="0"/>
                </a:lnTo>
              </a:path>
            </a:pathLst>
          </a:custGeom>
          <a:ln w="177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414777" y="35025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582672" y="3504057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6724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491232" y="3501263"/>
            <a:ext cx="357505" cy="0"/>
          </a:xfrm>
          <a:custGeom>
            <a:avLst/>
            <a:gdLst/>
            <a:ahLst/>
            <a:cxnLst/>
            <a:rect l="l" t="t" r="r" b="b"/>
            <a:pathLst>
              <a:path w="357505">
                <a:moveTo>
                  <a:pt x="0" y="0"/>
                </a:moveTo>
                <a:lnTo>
                  <a:pt x="357505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757297" y="3498469"/>
            <a:ext cx="0" cy="671195"/>
          </a:xfrm>
          <a:custGeom>
            <a:avLst/>
            <a:gdLst/>
            <a:ahLst/>
            <a:cxnLst/>
            <a:rect l="l" t="t" r="r" b="b"/>
            <a:pathLst>
              <a:path h="671195">
                <a:moveTo>
                  <a:pt x="0" y="6706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800985" y="3495040"/>
            <a:ext cx="0" cy="671195"/>
          </a:xfrm>
          <a:custGeom>
            <a:avLst/>
            <a:gdLst/>
            <a:ahLst/>
            <a:cxnLst/>
            <a:rect l="l" t="t" r="r" b="b"/>
            <a:pathLst>
              <a:path h="671195">
                <a:moveTo>
                  <a:pt x="0" y="6709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709545" y="41659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709545" y="3495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839085" y="3491357"/>
            <a:ext cx="0" cy="671830"/>
          </a:xfrm>
          <a:custGeom>
            <a:avLst/>
            <a:gdLst/>
            <a:ahLst/>
            <a:cxnLst/>
            <a:rect l="l" t="t" r="r" b="b"/>
            <a:pathLst>
              <a:path h="671829">
                <a:moveTo>
                  <a:pt x="0" y="6714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747645" y="41628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747645" y="3491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937382" y="3479165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6732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845942" y="415239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845942" y="34791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953766" y="3476625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6737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862326" y="4150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862326" y="34766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975610" y="3473196"/>
            <a:ext cx="0" cy="674370"/>
          </a:xfrm>
          <a:custGeom>
            <a:avLst/>
            <a:gdLst/>
            <a:ahLst/>
            <a:cxnLst/>
            <a:rect l="l" t="t" r="r" b="b"/>
            <a:pathLst>
              <a:path h="674370">
                <a:moveTo>
                  <a:pt x="0" y="6742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884170" y="41474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884170" y="34731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013836" y="3466719"/>
            <a:ext cx="0" cy="675640"/>
          </a:xfrm>
          <a:custGeom>
            <a:avLst/>
            <a:gdLst/>
            <a:ahLst/>
            <a:cxnLst/>
            <a:rect l="l" t="t" r="r" b="b"/>
            <a:pathLst>
              <a:path h="675639">
                <a:moveTo>
                  <a:pt x="0" y="6752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922397" y="4141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922397" y="3466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046476" y="3460496"/>
            <a:ext cx="0" cy="676275"/>
          </a:xfrm>
          <a:custGeom>
            <a:avLst/>
            <a:gdLst/>
            <a:ahLst/>
            <a:cxnLst/>
            <a:rect l="l" t="t" r="r" b="b"/>
            <a:pathLst>
              <a:path h="676275">
                <a:moveTo>
                  <a:pt x="0" y="6762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955035" y="4136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955035" y="3460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210305" y="3422777"/>
            <a:ext cx="0" cy="681990"/>
          </a:xfrm>
          <a:custGeom>
            <a:avLst/>
            <a:gdLst/>
            <a:ahLst/>
            <a:cxnLst/>
            <a:rect l="l" t="t" r="r" b="b"/>
            <a:pathLst>
              <a:path h="681989">
                <a:moveTo>
                  <a:pt x="0" y="6817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118866" y="41045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118866" y="34227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32023" y="3416808"/>
            <a:ext cx="0" cy="682625"/>
          </a:xfrm>
          <a:custGeom>
            <a:avLst/>
            <a:gdLst/>
            <a:ahLst/>
            <a:cxnLst/>
            <a:rect l="l" t="t" r="r" b="b"/>
            <a:pathLst>
              <a:path h="682625">
                <a:moveTo>
                  <a:pt x="0" y="6824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140582" y="4099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140582" y="34168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308477" y="3394202"/>
            <a:ext cx="0" cy="685165"/>
          </a:xfrm>
          <a:custGeom>
            <a:avLst/>
            <a:gdLst/>
            <a:ahLst/>
            <a:cxnLst/>
            <a:rect l="l" t="t" r="r" b="b"/>
            <a:pathLst>
              <a:path h="685164">
                <a:moveTo>
                  <a:pt x="0" y="6851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217036" y="40793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217036" y="33942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324859" y="3388995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6857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233420" y="40747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233420" y="33889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374009" y="3372611"/>
            <a:ext cx="0" cy="687705"/>
          </a:xfrm>
          <a:custGeom>
            <a:avLst/>
            <a:gdLst/>
            <a:ahLst/>
            <a:cxnLst/>
            <a:rect l="l" t="t" r="r" b="b"/>
            <a:pathLst>
              <a:path h="687704">
                <a:moveTo>
                  <a:pt x="0" y="6874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282569" y="4060063"/>
            <a:ext cx="146050" cy="0"/>
          </a:xfrm>
          <a:custGeom>
            <a:avLst/>
            <a:gdLst/>
            <a:ahLst/>
            <a:cxnLst/>
            <a:rect l="l" t="t" r="r" b="b"/>
            <a:pathLst>
              <a:path w="146050">
                <a:moveTo>
                  <a:pt x="0" y="0"/>
                </a:moveTo>
                <a:lnTo>
                  <a:pt x="14592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282569" y="33726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466719" y="3698621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375278" y="4029075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5321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375278" y="3338576"/>
            <a:ext cx="53340" cy="0"/>
          </a:xfrm>
          <a:custGeom>
            <a:avLst/>
            <a:gdLst/>
            <a:ahLst/>
            <a:cxnLst/>
            <a:rect l="l" t="t" r="r" b="b"/>
            <a:pathLst>
              <a:path w="53339">
                <a:moveTo>
                  <a:pt x="0" y="0"/>
                </a:moveTo>
                <a:lnTo>
                  <a:pt x="5321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526790" y="3698621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8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435350" y="40064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575939" y="3698621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8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484498" y="3986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794252" y="3698621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0"/>
                </a:moveTo>
                <a:lnTo>
                  <a:pt x="0" y="182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702811" y="38815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017898" y="3043427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926459" y="3743705"/>
            <a:ext cx="69850" cy="0"/>
          </a:xfrm>
          <a:custGeom>
            <a:avLst/>
            <a:gdLst/>
            <a:ahLst/>
            <a:cxnLst/>
            <a:rect l="l" t="t" r="r" b="b"/>
            <a:pathLst>
              <a:path w="69850">
                <a:moveTo>
                  <a:pt x="0" y="0"/>
                </a:moveTo>
                <a:lnTo>
                  <a:pt x="6972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926459" y="30434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061586" y="3012820"/>
            <a:ext cx="0" cy="59055"/>
          </a:xfrm>
          <a:custGeom>
            <a:avLst/>
            <a:gdLst/>
            <a:ahLst/>
            <a:cxnLst/>
            <a:rect l="l" t="t" r="r" b="b"/>
            <a:pathLst>
              <a:path h="59055">
                <a:moveTo>
                  <a:pt x="0" y="0"/>
                </a:moveTo>
                <a:lnTo>
                  <a:pt x="0" y="589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061586" y="3698621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970146" y="3713479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60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970146" y="30128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077970" y="3001136"/>
            <a:ext cx="0" cy="71120"/>
          </a:xfrm>
          <a:custGeom>
            <a:avLst/>
            <a:gdLst/>
            <a:ahLst/>
            <a:cxnLst/>
            <a:rect l="l" t="t" r="r" b="b"/>
            <a:pathLst>
              <a:path h="71119">
                <a:moveTo>
                  <a:pt x="0" y="0"/>
                </a:moveTo>
                <a:lnTo>
                  <a:pt x="0" y="70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073207" y="3700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986529" y="37019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986529" y="30011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127119" y="2965195"/>
            <a:ext cx="0" cy="106680"/>
          </a:xfrm>
          <a:custGeom>
            <a:avLst/>
            <a:gdLst/>
            <a:ahLst/>
            <a:cxnLst/>
            <a:rect l="l" t="t" r="r" b="b"/>
            <a:pathLst>
              <a:path h="106680">
                <a:moveTo>
                  <a:pt x="0" y="0"/>
                </a:moveTo>
                <a:lnTo>
                  <a:pt x="0" y="106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035678" y="296519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154423" y="2944876"/>
            <a:ext cx="0" cy="127000"/>
          </a:xfrm>
          <a:custGeom>
            <a:avLst/>
            <a:gdLst/>
            <a:ahLst/>
            <a:cxnLst/>
            <a:rect l="l" t="t" r="r" b="b"/>
            <a:pathLst>
              <a:path h="127000">
                <a:moveTo>
                  <a:pt x="0" y="0"/>
                </a:moveTo>
                <a:lnTo>
                  <a:pt x="0" y="1268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062984" y="2944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170807" y="2932429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079366" y="29324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192651" y="2915792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5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101210" y="2915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923916" y="2336800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0"/>
                </a:moveTo>
                <a:lnTo>
                  <a:pt x="0" y="4216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919154" y="3072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832477" y="30734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832477" y="23368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022088" y="2269870"/>
            <a:ext cx="0" cy="488950"/>
          </a:xfrm>
          <a:custGeom>
            <a:avLst/>
            <a:gdLst/>
            <a:ahLst/>
            <a:cxnLst/>
            <a:rect l="l" t="t" r="r" b="b"/>
            <a:pathLst>
              <a:path h="488950">
                <a:moveTo>
                  <a:pt x="0" y="0"/>
                </a:moveTo>
                <a:lnTo>
                  <a:pt x="0" y="488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930647" y="2269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120385" y="2209419"/>
            <a:ext cx="0" cy="549275"/>
          </a:xfrm>
          <a:custGeom>
            <a:avLst/>
            <a:gdLst/>
            <a:ahLst/>
            <a:cxnLst/>
            <a:rect l="l" t="t" r="r" b="b"/>
            <a:pathLst>
              <a:path h="549275">
                <a:moveTo>
                  <a:pt x="0" y="0"/>
                </a:moveTo>
                <a:lnTo>
                  <a:pt x="0" y="549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028946" y="22094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164073" y="2185035"/>
            <a:ext cx="0" cy="573405"/>
          </a:xfrm>
          <a:custGeom>
            <a:avLst/>
            <a:gdLst/>
            <a:ahLst/>
            <a:cxnLst/>
            <a:rect l="l" t="t" r="r" b="b"/>
            <a:pathLst>
              <a:path h="573405">
                <a:moveTo>
                  <a:pt x="0" y="0"/>
                </a:moveTo>
                <a:lnTo>
                  <a:pt x="0" y="5734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072634" y="21850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174996" y="2179192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5">
                <a:moveTo>
                  <a:pt x="0" y="0"/>
                </a:moveTo>
                <a:lnTo>
                  <a:pt x="0" y="579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083555" y="21791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202173" y="2164969"/>
            <a:ext cx="0" cy="593725"/>
          </a:xfrm>
          <a:custGeom>
            <a:avLst/>
            <a:gdLst/>
            <a:ahLst/>
            <a:cxnLst/>
            <a:rect l="l" t="t" r="r" b="b"/>
            <a:pathLst>
              <a:path h="593725">
                <a:moveTo>
                  <a:pt x="0" y="0"/>
                </a:moveTo>
                <a:lnTo>
                  <a:pt x="0" y="593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110734" y="21649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218557" y="2156841"/>
            <a:ext cx="0" cy="601980"/>
          </a:xfrm>
          <a:custGeom>
            <a:avLst/>
            <a:gdLst/>
            <a:ahLst/>
            <a:cxnLst/>
            <a:rect l="l" t="t" r="r" b="b"/>
            <a:pathLst>
              <a:path h="601980">
                <a:moveTo>
                  <a:pt x="0" y="0"/>
                </a:moveTo>
                <a:lnTo>
                  <a:pt x="0" y="601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127116" y="21568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360542" y="2097277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0"/>
                </a:moveTo>
                <a:lnTo>
                  <a:pt x="0" y="661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269103" y="20972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578855" y="2052320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6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487415" y="2052637"/>
            <a:ext cx="270510" cy="0"/>
          </a:xfrm>
          <a:custGeom>
            <a:avLst/>
            <a:gdLst/>
            <a:ahLst/>
            <a:cxnLst/>
            <a:rect l="l" t="t" r="r" b="b"/>
            <a:pathLst>
              <a:path w="270510">
                <a:moveTo>
                  <a:pt x="0" y="0"/>
                </a:moveTo>
                <a:lnTo>
                  <a:pt x="270129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666104" y="2052954"/>
            <a:ext cx="0" cy="705485"/>
          </a:xfrm>
          <a:custGeom>
            <a:avLst/>
            <a:gdLst/>
            <a:ahLst/>
            <a:cxnLst/>
            <a:rect l="l" t="t" r="r" b="b"/>
            <a:pathLst>
              <a:path h="705485">
                <a:moveTo>
                  <a:pt x="0" y="0"/>
                </a:moveTo>
                <a:lnTo>
                  <a:pt x="0" y="705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260972" y="2422651"/>
            <a:ext cx="0" cy="335915"/>
          </a:xfrm>
          <a:custGeom>
            <a:avLst/>
            <a:gdLst/>
            <a:ahLst/>
            <a:cxnLst/>
            <a:rect l="l" t="t" r="r" b="b"/>
            <a:pathLst>
              <a:path h="335914">
                <a:moveTo>
                  <a:pt x="0" y="0"/>
                </a:moveTo>
                <a:lnTo>
                  <a:pt x="0" y="335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169533" y="2422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304660" y="2478913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213221" y="24789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321044" y="2501138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3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229603" y="25011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353809" y="2547492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5">
                <a:moveTo>
                  <a:pt x="0" y="0"/>
                </a:moveTo>
                <a:lnTo>
                  <a:pt x="0" y="210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262370" y="2547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386448" y="2596388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446520" y="3327653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36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295009" y="25963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413753" y="2638932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5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446520" y="3365880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5867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322314" y="2638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468364" y="2729610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468364" y="3071876"/>
            <a:ext cx="0" cy="375920"/>
          </a:xfrm>
          <a:custGeom>
            <a:avLst/>
            <a:gdLst/>
            <a:ahLst/>
            <a:cxnLst/>
            <a:rect l="l" t="t" r="r" b="b"/>
            <a:pathLst>
              <a:path h="375920">
                <a:moveTo>
                  <a:pt x="0" y="0"/>
                </a:moveTo>
                <a:lnTo>
                  <a:pt x="0" y="375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446520" y="3447796"/>
            <a:ext cx="113664" cy="0"/>
          </a:xfrm>
          <a:custGeom>
            <a:avLst/>
            <a:gdLst/>
            <a:ahLst/>
            <a:cxnLst/>
            <a:rect l="l" t="t" r="r" b="b"/>
            <a:pathLst>
              <a:path w="113665">
                <a:moveTo>
                  <a:pt x="0" y="0"/>
                </a:moveTo>
                <a:lnTo>
                  <a:pt x="11328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376923" y="27296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479984" y="27583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484746" y="3071876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446520" y="3473703"/>
            <a:ext cx="130175" cy="0"/>
          </a:xfrm>
          <a:custGeom>
            <a:avLst/>
            <a:gdLst/>
            <a:ahLst/>
            <a:cxnLst/>
            <a:rect l="l" t="t" r="r" b="b"/>
            <a:pathLst>
              <a:path w="130175">
                <a:moveTo>
                  <a:pt x="0" y="0"/>
                </a:moveTo>
                <a:lnTo>
                  <a:pt x="12966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393307" y="2758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517513" y="3071876"/>
            <a:ext cx="0" cy="455930"/>
          </a:xfrm>
          <a:custGeom>
            <a:avLst/>
            <a:gdLst/>
            <a:ahLst/>
            <a:cxnLst/>
            <a:rect l="l" t="t" r="r" b="b"/>
            <a:pathLst>
              <a:path h="455929">
                <a:moveTo>
                  <a:pt x="0" y="0"/>
                </a:moveTo>
                <a:lnTo>
                  <a:pt x="0" y="4558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446520" y="3527678"/>
            <a:ext cx="162560" cy="0"/>
          </a:xfrm>
          <a:custGeom>
            <a:avLst/>
            <a:gdLst/>
            <a:ahLst/>
            <a:cxnLst/>
            <a:rect l="l" t="t" r="r" b="b"/>
            <a:pathLst>
              <a:path w="162559">
                <a:moveTo>
                  <a:pt x="0" y="0"/>
                </a:moveTo>
                <a:lnTo>
                  <a:pt x="16243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528434" y="3071876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4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436995" y="35462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599301" y="3071876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7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507860" y="36746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626606" y="3071876"/>
            <a:ext cx="0" cy="655955"/>
          </a:xfrm>
          <a:custGeom>
            <a:avLst/>
            <a:gdLst/>
            <a:ahLst/>
            <a:cxnLst/>
            <a:rect l="l" t="t" r="r" b="b"/>
            <a:pathLst>
              <a:path h="655954">
                <a:moveTo>
                  <a:pt x="0" y="0"/>
                </a:moveTo>
                <a:lnTo>
                  <a:pt x="0" y="655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535166" y="37275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637528" y="3055366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4">
                <a:moveTo>
                  <a:pt x="0" y="6938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546088" y="37491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648450" y="3078479"/>
            <a:ext cx="0" cy="692785"/>
          </a:xfrm>
          <a:custGeom>
            <a:avLst/>
            <a:gdLst/>
            <a:ahLst/>
            <a:cxnLst/>
            <a:rect l="l" t="t" r="r" b="b"/>
            <a:pathLst>
              <a:path h="692785">
                <a:moveTo>
                  <a:pt x="0" y="6926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557009" y="37711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557009" y="30784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659371" y="3101848"/>
            <a:ext cx="0" cy="692150"/>
          </a:xfrm>
          <a:custGeom>
            <a:avLst/>
            <a:gdLst/>
            <a:ahLst/>
            <a:cxnLst/>
            <a:rect l="l" t="t" r="r" b="b"/>
            <a:pathLst>
              <a:path h="692150">
                <a:moveTo>
                  <a:pt x="0" y="6916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567931" y="37934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567931" y="31018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670293" y="3125597"/>
            <a:ext cx="0" cy="690880"/>
          </a:xfrm>
          <a:custGeom>
            <a:avLst/>
            <a:gdLst/>
            <a:ahLst/>
            <a:cxnLst/>
            <a:rect l="l" t="t" r="r" b="b"/>
            <a:pathLst>
              <a:path h="690879">
                <a:moveTo>
                  <a:pt x="0" y="6903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578854" y="38159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578854" y="31255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686677" y="3161410"/>
            <a:ext cx="0" cy="688975"/>
          </a:xfrm>
          <a:custGeom>
            <a:avLst/>
            <a:gdLst/>
            <a:ahLst/>
            <a:cxnLst/>
            <a:rect l="l" t="t" r="r" b="b"/>
            <a:pathLst>
              <a:path h="688975">
                <a:moveTo>
                  <a:pt x="0" y="6889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595236" y="38503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595236" y="3161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719443" y="3234435"/>
            <a:ext cx="0" cy="687070"/>
          </a:xfrm>
          <a:custGeom>
            <a:avLst/>
            <a:gdLst/>
            <a:ahLst/>
            <a:cxnLst/>
            <a:rect l="l" t="t" r="r" b="b"/>
            <a:pathLst>
              <a:path h="687070">
                <a:moveTo>
                  <a:pt x="0" y="6865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628003" y="392099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628003" y="32344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752208" y="3309111"/>
            <a:ext cx="0" cy="685165"/>
          </a:xfrm>
          <a:custGeom>
            <a:avLst/>
            <a:gdLst/>
            <a:ahLst/>
            <a:cxnLst/>
            <a:rect l="l" t="t" r="r" b="b"/>
            <a:pathLst>
              <a:path h="685164">
                <a:moveTo>
                  <a:pt x="0" y="6850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660768" y="39941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660768" y="33091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828535" y="3488816"/>
            <a:ext cx="0" cy="685165"/>
          </a:xfrm>
          <a:custGeom>
            <a:avLst/>
            <a:gdLst/>
            <a:ahLst/>
            <a:cxnLst/>
            <a:rect l="l" t="t" r="r" b="b"/>
            <a:pathLst>
              <a:path h="685164">
                <a:moveTo>
                  <a:pt x="0" y="6850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737095" y="41738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737095" y="34888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839457" y="3515105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6854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748018" y="42005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748018" y="35151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888606" y="3634359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6892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797167" y="43235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797167" y="36343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899529" y="3661155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0"/>
                </a:moveTo>
                <a:lnTo>
                  <a:pt x="0" y="6640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808089" y="36611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910451" y="3688079"/>
            <a:ext cx="0" cy="637540"/>
          </a:xfrm>
          <a:custGeom>
            <a:avLst/>
            <a:gdLst/>
            <a:ahLst/>
            <a:cxnLst/>
            <a:rect l="l" t="t" r="r" b="b"/>
            <a:pathLst>
              <a:path h="637539">
                <a:moveTo>
                  <a:pt x="0" y="0"/>
                </a:moveTo>
                <a:lnTo>
                  <a:pt x="0" y="6371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819010" y="3688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921372" y="3715003"/>
            <a:ext cx="0" cy="610235"/>
          </a:xfrm>
          <a:custGeom>
            <a:avLst/>
            <a:gdLst/>
            <a:ahLst/>
            <a:cxnLst/>
            <a:rect l="l" t="t" r="r" b="b"/>
            <a:pathLst>
              <a:path h="610235">
                <a:moveTo>
                  <a:pt x="0" y="0"/>
                </a:moveTo>
                <a:lnTo>
                  <a:pt x="0" y="6102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829932" y="37150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954139" y="3796157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862698" y="37961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981317" y="3864228"/>
            <a:ext cx="0" cy="461009"/>
          </a:xfrm>
          <a:custGeom>
            <a:avLst/>
            <a:gdLst/>
            <a:ahLst/>
            <a:cxnLst/>
            <a:rect l="l" t="t" r="r" b="b"/>
            <a:pathLst>
              <a:path h="461010">
                <a:moveTo>
                  <a:pt x="0" y="0"/>
                </a:moveTo>
                <a:lnTo>
                  <a:pt x="0" y="461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889877" y="38642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008621" y="3932682"/>
            <a:ext cx="0" cy="393065"/>
          </a:xfrm>
          <a:custGeom>
            <a:avLst/>
            <a:gdLst/>
            <a:ahLst/>
            <a:cxnLst/>
            <a:rect l="l" t="t" r="r" b="b"/>
            <a:pathLst>
              <a:path h="393064">
                <a:moveTo>
                  <a:pt x="0" y="0"/>
                </a:moveTo>
                <a:lnTo>
                  <a:pt x="0" y="3925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003859" y="4640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917181" y="46427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917181" y="39326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019543" y="3960114"/>
            <a:ext cx="0" cy="365125"/>
          </a:xfrm>
          <a:custGeom>
            <a:avLst/>
            <a:gdLst/>
            <a:ahLst/>
            <a:cxnLst/>
            <a:rect l="l" t="t" r="r" b="b"/>
            <a:pathLst>
              <a:path h="365125">
                <a:moveTo>
                  <a:pt x="0" y="0"/>
                </a:moveTo>
                <a:lnTo>
                  <a:pt x="0" y="365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019543" y="4638675"/>
            <a:ext cx="0" cy="34290"/>
          </a:xfrm>
          <a:custGeom>
            <a:avLst/>
            <a:gdLst/>
            <a:ahLst/>
            <a:cxnLst/>
            <a:rect l="l" t="t" r="r" b="b"/>
            <a:pathLst>
              <a:path h="34289">
                <a:moveTo>
                  <a:pt x="0" y="0"/>
                </a:moveTo>
                <a:lnTo>
                  <a:pt x="0" y="34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928104" y="4672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928104" y="39601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057770" y="4056253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057770" y="4638675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966331" y="47797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966331" y="40562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7090536" y="4138803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4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090536" y="4638675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4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999096" y="48729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999096" y="41388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101458" y="4166361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8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7101458" y="4638675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7010018" y="49042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7010018" y="41663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145146" y="4276344"/>
            <a:ext cx="0" cy="48895"/>
          </a:xfrm>
          <a:custGeom>
            <a:avLst/>
            <a:gdLst/>
            <a:ahLst/>
            <a:cxnLst/>
            <a:rect l="l" t="t" r="r" b="b"/>
            <a:pathLst>
              <a:path h="48895">
                <a:moveTo>
                  <a:pt x="0" y="0"/>
                </a:moveTo>
                <a:lnTo>
                  <a:pt x="0" y="48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7145146" y="4638675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0"/>
                </a:moveTo>
                <a:lnTo>
                  <a:pt x="0" y="392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7053706" y="50308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7053706" y="4276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7172325" y="4638675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3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7080884" y="5110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7183246" y="4638675"/>
            <a:ext cx="0" cy="504825"/>
          </a:xfrm>
          <a:custGeom>
            <a:avLst/>
            <a:gdLst/>
            <a:ahLst/>
            <a:cxnLst/>
            <a:rect l="l" t="t" r="r" b="b"/>
            <a:pathLst>
              <a:path h="504825">
                <a:moveTo>
                  <a:pt x="0" y="0"/>
                </a:moveTo>
                <a:lnTo>
                  <a:pt x="0" y="504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7091806" y="51431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232395" y="4638675"/>
            <a:ext cx="0" cy="650875"/>
          </a:xfrm>
          <a:custGeom>
            <a:avLst/>
            <a:gdLst/>
            <a:ahLst/>
            <a:cxnLst/>
            <a:rect l="l" t="t" r="r" b="b"/>
            <a:pathLst>
              <a:path h="650875">
                <a:moveTo>
                  <a:pt x="0" y="0"/>
                </a:moveTo>
                <a:lnTo>
                  <a:pt x="0" y="6503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140956" y="52890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7254240" y="4638675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0"/>
                </a:moveTo>
                <a:lnTo>
                  <a:pt x="0" y="715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7498080" y="2601722"/>
            <a:ext cx="0" cy="2193925"/>
          </a:xfrm>
          <a:custGeom>
            <a:avLst/>
            <a:gdLst/>
            <a:ahLst/>
            <a:cxnLst/>
            <a:rect l="l" t="t" r="r" b="b"/>
            <a:pathLst>
              <a:path h="2193925">
                <a:moveTo>
                  <a:pt x="0" y="219367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7498080" y="4795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7498080" y="44820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498080" y="41686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498080" y="3855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498080" y="35419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498080" y="3228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498080" y="2915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498080" y="2601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 txBox="1"/>
          <p:nvPr/>
        </p:nvSpPr>
        <p:spPr>
          <a:xfrm>
            <a:off x="7668259" y="473570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7668259" y="442239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7668259" y="410895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7668259" y="379564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7668259" y="3482210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7668259" y="316890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28" name="object 628"/>
          <p:cNvSpPr txBox="1"/>
          <p:nvPr/>
        </p:nvSpPr>
        <p:spPr>
          <a:xfrm>
            <a:off x="7668259" y="2855465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7668259" y="254202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1141094" y="3621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1141094" y="36216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1152016" y="3623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1152016" y="36239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1179322" y="3629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1179322" y="36299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1244727" y="3644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244727" y="3644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654048" y="3727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654048" y="3727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987042" y="3782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987042" y="3782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036064" y="3788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2036064" y="37887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2210816" y="3807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2210816" y="38078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2489073" y="3822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2489073" y="38228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2565526" y="3823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565526" y="38230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740151" y="3816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740151" y="3816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783839" y="3813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2783839" y="3813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2821939" y="38098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821939" y="38098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2920238" y="3798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2920238" y="379857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2936620" y="3796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2936620" y="37962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2958464" y="3793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2958464" y="37931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2996692" y="3787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2996692" y="37871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029330" y="37815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029330" y="37815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193160" y="3746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193160" y="3746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214877" y="37409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214877" y="37409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291332" y="3719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3291332" y="37197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3307715" y="3714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3307715" y="37147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3356864" y="3699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3356864" y="3699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3449573" y="3666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3449573" y="36666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3509645" y="3643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509645" y="36432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558794" y="3622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558794" y="36226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777107" y="3515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777107" y="35153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000753" y="3376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000753" y="3376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044441" y="33460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044441" y="33460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060825" y="3334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060825" y="33343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109973" y="3298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109973" y="329869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137278" y="327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137278" y="32785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153661" y="3266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153661" y="32661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175505" y="3249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175505" y="3249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906771" y="2687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906771" y="26879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004942" y="2625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004942" y="26252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103240" y="2569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103240" y="2569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5146928" y="2546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146928" y="25464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157851" y="2541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157851" y="25411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185028" y="2528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185028" y="25280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5201411" y="252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201411" y="25205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343397" y="24667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343397" y="24667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561710" y="2427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5561710" y="24279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648959" y="2429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5648959" y="2429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243828" y="2780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243828" y="27807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287515" y="2833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287515" y="2833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303898" y="2854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303898" y="28548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6336665" y="2898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6336665" y="28986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6369303" y="2944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6369303" y="29448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6396609" y="2985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6396609" y="2985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6451219" y="3071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6451219" y="30714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6467602" y="3098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6467602" y="3098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6500367" y="3155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6500367" y="3155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511290" y="3174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6511290" y="31747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6582156" y="3308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6582156" y="3308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6609460" y="3362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6609460" y="3362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6620382" y="3385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6620382" y="33850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6631305" y="3407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6631305" y="34076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6642227" y="3430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6642227" y="34305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6653148" y="34536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6653148" y="34536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6669531" y="3488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6669531" y="34886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6702297" y="3560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6702297" y="35605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6735064" y="3634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6735064" y="36344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6811391" y="3814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6811391" y="38141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6822313" y="3840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6822313" y="38407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871461" y="3961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871461" y="3961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882383" y="3989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882383" y="39891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893306" y="4016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893306" y="40167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904228" y="4044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904228" y="4044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936993" y="4128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936993" y="41282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964171" y="4199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964171" y="41990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991477" y="4270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991477" y="42705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7002398" y="4299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7002398" y="42993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7040626" y="4400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7040626" y="44008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7073392" y="4488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7073392" y="4488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7084314" y="4518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7084314" y="45181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7128002" y="4636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7128002" y="46365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7155180" y="4710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7155180" y="47108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7166102" y="4740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7166102" y="47406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7215251" y="4875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7215251" y="48751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7237094" y="4934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7237094" y="49349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 txBox="1"/>
          <p:nvPr/>
        </p:nvSpPr>
        <p:spPr>
          <a:xfrm>
            <a:off x="79959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109560400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3" name="object 793"/>
          <p:cNvSpPr txBox="1"/>
          <p:nvPr/>
        </p:nvSpPr>
        <p:spPr>
          <a:xfrm>
            <a:off x="189102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109560600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4" name="object 794"/>
          <p:cNvSpPr txBox="1"/>
          <p:nvPr/>
        </p:nvSpPr>
        <p:spPr>
          <a:xfrm>
            <a:off x="298246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109560800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5" name="object 795"/>
          <p:cNvSpPr txBox="1"/>
          <p:nvPr/>
        </p:nvSpPr>
        <p:spPr>
          <a:xfrm>
            <a:off x="407403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109561000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6" name="object 796"/>
          <p:cNvSpPr txBox="1"/>
          <p:nvPr/>
        </p:nvSpPr>
        <p:spPr>
          <a:xfrm>
            <a:off x="516547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109561200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7" name="object 797"/>
          <p:cNvSpPr txBox="1"/>
          <p:nvPr/>
        </p:nvSpPr>
        <p:spPr>
          <a:xfrm>
            <a:off x="625703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109561400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8" name="object 798"/>
          <p:cNvSpPr txBox="1"/>
          <p:nvPr/>
        </p:nvSpPr>
        <p:spPr>
          <a:xfrm>
            <a:off x="594230" y="451176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99" name="object 799"/>
          <p:cNvSpPr txBox="1"/>
          <p:nvPr/>
        </p:nvSpPr>
        <p:spPr>
          <a:xfrm>
            <a:off x="594230" y="352022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00" name="object 800"/>
          <p:cNvSpPr txBox="1"/>
          <p:nvPr/>
        </p:nvSpPr>
        <p:spPr>
          <a:xfrm>
            <a:off x="594230" y="249533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AMMECR1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109560411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6451980" y="4325239"/>
            <a:ext cx="1046480" cy="313690"/>
          </a:xfrm>
          <a:custGeom>
            <a:avLst/>
            <a:gdLst/>
            <a:ahLst/>
            <a:cxnLst/>
            <a:rect l="l" t="t" r="r" b="b"/>
            <a:pathLst>
              <a:path w="1046479" h="313689">
                <a:moveTo>
                  <a:pt x="0" y="313436"/>
                </a:moveTo>
                <a:lnTo>
                  <a:pt x="1046099" y="313436"/>
                </a:lnTo>
                <a:lnTo>
                  <a:pt x="1046099" y="0"/>
                </a:lnTo>
                <a:lnTo>
                  <a:pt x="0" y="0"/>
                </a:lnTo>
                <a:lnTo>
                  <a:pt x="0" y="31343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 txBox="1"/>
          <p:nvPr/>
        </p:nvSpPr>
        <p:spPr>
          <a:xfrm>
            <a:off x="7089140" y="4428234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3990594" y="4011929"/>
            <a:ext cx="2014220" cy="313690"/>
          </a:xfrm>
          <a:custGeom>
            <a:avLst/>
            <a:gdLst/>
            <a:ahLst/>
            <a:cxnLst/>
            <a:rect l="l" t="t" r="r" b="b"/>
            <a:pathLst>
              <a:path w="2014220" h="313689">
                <a:moveTo>
                  <a:pt x="0" y="313436"/>
                </a:moveTo>
                <a:lnTo>
                  <a:pt x="2013839" y="313436"/>
                </a:lnTo>
                <a:lnTo>
                  <a:pt x="2013839" y="0"/>
                </a:lnTo>
                <a:lnTo>
                  <a:pt x="0" y="0"/>
                </a:lnTo>
                <a:lnTo>
                  <a:pt x="0" y="3134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 txBox="1"/>
          <p:nvPr/>
        </p:nvSpPr>
        <p:spPr>
          <a:xfrm>
            <a:off x="4464558" y="411619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3428491" y="4011929"/>
            <a:ext cx="562610" cy="313690"/>
          </a:xfrm>
          <a:custGeom>
            <a:avLst/>
            <a:gdLst/>
            <a:ahLst/>
            <a:cxnLst/>
            <a:rect l="l" t="t" r="r" b="b"/>
            <a:pathLst>
              <a:path w="562610" h="313689">
                <a:moveTo>
                  <a:pt x="0" y="313436"/>
                </a:moveTo>
                <a:lnTo>
                  <a:pt x="562101" y="313436"/>
                </a:lnTo>
                <a:lnTo>
                  <a:pt x="562101" y="0"/>
                </a:lnTo>
                <a:lnTo>
                  <a:pt x="0" y="0"/>
                </a:lnTo>
                <a:lnTo>
                  <a:pt x="0" y="3134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 txBox="1"/>
          <p:nvPr/>
        </p:nvSpPr>
        <p:spPr>
          <a:xfrm>
            <a:off x="3457575" y="411619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6009894" y="3698494"/>
            <a:ext cx="436880" cy="313690"/>
          </a:xfrm>
          <a:custGeom>
            <a:avLst/>
            <a:gdLst/>
            <a:ahLst/>
            <a:cxnLst/>
            <a:rect l="l" t="t" r="r" b="b"/>
            <a:pathLst>
              <a:path w="436879" h="313689">
                <a:moveTo>
                  <a:pt x="0" y="313435"/>
                </a:moveTo>
                <a:lnTo>
                  <a:pt x="436625" y="313435"/>
                </a:lnTo>
                <a:lnTo>
                  <a:pt x="436625" y="0"/>
                </a:lnTo>
                <a:lnTo>
                  <a:pt x="0" y="0"/>
                </a:lnTo>
                <a:lnTo>
                  <a:pt x="0" y="313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 txBox="1"/>
          <p:nvPr/>
        </p:nvSpPr>
        <p:spPr>
          <a:xfrm>
            <a:off x="6107557" y="3810506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12" name="object 812"/>
          <p:cNvSpPr/>
          <p:nvPr/>
        </p:nvSpPr>
        <p:spPr>
          <a:xfrm>
            <a:off x="3996182" y="3698494"/>
            <a:ext cx="796925" cy="313690"/>
          </a:xfrm>
          <a:custGeom>
            <a:avLst/>
            <a:gdLst/>
            <a:ahLst/>
            <a:cxnLst/>
            <a:rect l="l" t="t" r="r" b="b"/>
            <a:pathLst>
              <a:path w="796925" h="313689">
                <a:moveTo>
                  <a:pt x="0" y="313435"/>
                </a:moveTo>
                <a:lnTo>
                  <a:pt x="796798" y="313435"/>
                </a:lnTo>
                <a:lnTo>
                  <a:pt x="796798" y="0"/>
                </a:lnTo>
                <a:lnTo>
                  <a:pt x="0" y="0"/>
                </a:lnTo>
                <a:lnTo>
                  <a:pt x="0" y="31343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 txBox="1"/>
          <p:nvPr/>
        </p:nvSpPr>
        <p:spPr>
          <a:xfrm>
            <a:off x="4273930" y="3810506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14" name="object 814"/>
          <p:cNvSpPr/>
          <p:nvPr/>
        </p:nvSpPr>
        <p:spPr>
          <a:xfrm>
            <a:off x="4792853" y="3071748"/>
            <a:ext cx="1654175" cy="313690"/>
          </a:xfrm>
          <a:custGeom>
            <a:avLst/>
            <a:gdLst/>
            <a:ahLst/>
            <a:cxnLst/>
            <a:rect l="l" t="t" r="r" b="b"/>
            <a:pathLst>
              <a:path w="1654175" h="313689">
                <a:moveTo>
                  <a:pt x="0" y="313436"/>
                </a:moveTo>
                <a:lnTo>
                  <a:pt x="1653666" y="313436"/>
                </a:lnTo>
                <a:lnTo>
                  <a:pt x="1653666" y="0"/>
                </a:lnTo>
                <a:lnTo>
                  <a:pt x="0" y="0"/>
                </a:lnTo>
                <a:lnTo>
                  <a:pt x="0" y="3134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 txBox="1"/>
          <p:nvPr/>
        </p:nvSpPr>
        <p:spPr>
          <a:xfrm>
            <a:off x="4843398" y="3177030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3428491" y="3071748"/>
            <a:ext cx="1364615" cy="313690"/>
          </a:xfrm>
          <a:custGeom>
            <a:avLst/>
            <a:gdLst/>
            <a:ahLst/>
            <a:cxnLst/>
            <a:rect l="l" t="t" r="r" b="b"/>
            <a:pathLst>
              <a:path w="1364614" h="313689">
                <a:moveTo>
                  <a:pt x="0" y="313436"/>
                </a:moveTo>
                <a:lnTo>
                  <a:pt x="1364361" y="313436"/>
                </a:lnTo>
                <a:lnTo>
                  <a:pt x="1364361" y="0"/>
                </a:lnTo>
                <a:lnTo>
                  <a:pt x="0" y="0"/>
                </a:lnTo>
                <a:lnTo>
                  <a:pt x="0" y="31343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 txBox="1"/>
          <p:nvPr/>
        </p:nvSpPr>
        <p:spPr>
          <a:xfrm>
            <a:off x="4016628" y="3177030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8" name="object 818"/>
          <p:cNvSpPr/>
          <p:nvPr/>
        </p:nvSpPr>
        <p:spPr>
          <a:xfrm>
            <a:off x="3428491" y="3385184"/>
            <a:ext cx="3018155" cy="313690"/>
          </a:xfrm>
          <a:custGeom>
            <a:avLst/>
            <a:gdLst/>
            <a:ahLst/>
            <a:cxnLst/>
            <a:rect l="l" t="t" r="r" b="b"/>
            <a:pathLst>
              <a:path w="3018154" h="313689">
                <a:moveTo>
                  <a:pt x="0" y="313436"/>
                </a:moveTo>
                <a:lnTo>
                  <a:pt x="3018028" y="313436"/>
                </a:lnTo>
                <a:lnTo>
                  <a:pt x="3018028" y="0"/>
                </a:lnTo>
                <a:lnTo>
                  <a:pt x="0" y="0"/>
                </a:lnTo>
                <a:lnTo>
                  <a:pt x="0" y="31343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 txBox="1"/>
          <p:nvPr/>
        </p:nvSpPr>
        <p:spPr>
          <a:xfrm>
            <a:off x="4760848" y="3493514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914400" y="2758439"/>
            <a:ext cx="2508885" cy="3136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914400" y="2758439"/>
            <a:ext cx="2508885" cy="31369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4798314" y="2758439"/>
            <a:ext cx="2700020" cy="313690"/>
          </a:xfrm>
          <a:custGeom>
            <a:avLst/>
            <a:gdLst/>
            <a:ahLst/>
            <a:cxnLst/>
            <a:rect l="l" t="t" r="r" b="b"/>
            <a:pathLst>
              <a:path w="2700020" h="313689">
                <a:moveTo>
                  <a:pt x="0" y="313436"/>
                </a:moveTo>
                <a:lnTo>
                  <a:pt x="2699766" y="313436"/>
                </a:lnTo>
                <a:lnTo>
                  <a:pt x="2699766" y="0"/>
                </a:lnTo>
                <a:lnTo>
                  <a:pt x="0" y="0"/>
                </a:lnTo>
                <a:lnTo>
                  <a:pt x="0" y="31343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 txBox="1"/>
          <p:nvPr/>
        </p:nvSpPr>
        <p:spPr>
          <a:xfrm>
            <a:off x="7146290" y="287057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25" name="object 8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24" name="object 82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97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977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442466" y="311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42466" y="3118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06982" y="3249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06982" y="3249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08836" y="3451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08836" y="3451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55826" y="3542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55826" y="3542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93036" y="3612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93036" y="3612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24279" y="3671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24279" y="3671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73301" y="3760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73301" y="3760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83079" y="3777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83079" y="3777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55470" y="3904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55470" y="3904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98523" y="3977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98523" y="3977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914144" y="40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914144" y="40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63166" y="4082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63166" y="4082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52383" y="3365944"/>
            <a:ext cx="1839214" cy="136321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4130166" y="3225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4130166" y="3225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4383849" y="3214433"/>
            <a:ext cx="838962" cy="79705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263641" y="4084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263641" y="4084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85232" y="4115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85232" y="4115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73242" y="4245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5373242" y="4245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5386959" y="4265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5386959" y="4265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5418328" y="4311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5418328" y="4311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5437885" y="4339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5437885" y="4339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5447665" y="435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5447665" y="435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465317" y="4378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465317" y="43788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504434" y="4433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504434" y="4433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582792" y="4539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582792" y="4539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598414" y="456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598414" y="456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606288" y="457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606288" y="4570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739384" y="4727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739384" y="4727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743321" y="4731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743321" y="4731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753100" y="4742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753100" y="4742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936297" y="4480242"/>
            <a:ext cx="876045" cy="507491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900291" y="4365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900291" y="43656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945248" y="4318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945248" y="4318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970648" y="4291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970648" y="4291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984365" y="4276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984365" y="4276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988302" y="4272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988302" y="4272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7015733" y="4243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7015733" y="4243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35292" y="4222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035292" y="4222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137145" y="4113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137145" y="4113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242809" y="399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242809" y="399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220850" y="5486400"/>
            <a:ext cx="5873115" cy="0"/>
          </a:xfrm>
          <a:custGeom>
            <a:avLst/>
            <a:gdLst/>
            <a:ahLst/>
            <a:cxnLst/>
            <a:rect l="l" t="t" r="r" b="b"/>
            <a:pathLst>
              <a:path w="5873115">
                <a:moveTo>
                  <a:pt x="0" y="0"/>
                </a:moveTo>
                <a:lnTo>
                  <a:pt x="587286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2208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1996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17855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573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3613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1149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0937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914400" y="2319401"/>
            <a:ext cx="0" cy="3141345"/>
          </a:xfrm>
          <a:custGeom>
            <a:avLst/>
            <a:gdLst/>
            <a:ahLst/>
            <a:cxnLst/>
            <a:rect l="l" t="t" r="r" b="b"/>
            <a:pathLst>
              <a:path h="3141345">
                <a:moveTo>
                  <a:pt x="0" y="0"/>
                </a:moveTo>
                <a:lnTo>
                  <a:pt x="0" y="31413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822960" y="5460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822960" y="46755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822960" y="3892169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35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822960" y="3104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822960" y="2319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1149730" y="2500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1149730" y="25091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1153477" y="2509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1357693" y="3112960"/>
            <a:ext cx="2613914" cy="191554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133088" y="32279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133088" y="3236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136834" y="3236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303839" y="3105086"/>
            <a:ext cx="3046603" cy="2253996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158239" y="2052320"/>
            <a:ext cx="0" cy="764540"/>
          </a:xfrm>
          <a:custGeom>
            <a:avLst/>
            <a:gdLst/>
            <a:ahLst/>
            <a:cxnLst/>
            <a:rect l="l" t="t" r="r" b="b"/>
            <a:pathLst>
              <a:path h="764539">
                <a:moveTo>
                  <a:pt x="0" y="0"/>
                </a:moveTo>
                <a:lnTo>
                  <a:pt x="0" y="7645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1066800" y="2052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1453896" y="2776220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6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362455" y="27762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141596" y="3124707"/>
            <a:ext cx="0" cy="464820"/>
          </a:xfrm>
          <a:custGeom>
            <a:avLst/>
            <a:gdLst/>
            <a:ahLst/>
            <a:cxnLst/>
            <a:rect l="l" t="t" r="r" b="b"/>
            <a:pathLst>
              <a:path h="464820">
                <a:moveTo>
                  <a:pt x="0" y="0"/>
                </a:moveTo>
                <a:lnTo>
                  <a:pt x="0" y="464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050157" y="35895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498080" y="2663063"/>
            <a:ext cx="0" cy="2155190"/>
          </a:xfrm>
          <a:custGeom>
            <a:avLst/>
            <a:gdLst/>
            <a:ahLst/>
            <a:cxnLst/>
            <a:rect l="l" t="t" r="r" b="b"/>
            <a:pathLst>
              <a:path h="2155190">
                <a:moveTo>
                  <a:pt x="0" y="215468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498080" y="4817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498080" y="45098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498080" y="42020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498080" y="3586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498080" y="3278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498080" y="29707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498080" y="26630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 txBox="1"/>
          <p:nvPr/>
        </p:nvSpPr>
        <p:spPr>
          <a:xfrm>
            <a:off x="7668259" y="3218939"/>
            <a:ext cx="1165860" cy="16789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2244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2244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7668259" y="2911091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7668259" y="260337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1141094" y="2491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141094" y="24919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36750" y="3112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436750" y="31123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501266" y="3243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501266" y="32438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603121" y="3445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603121" y="3445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650110" y="3536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650110" y="35364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687322" y="3606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687322" y="36069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718564" y="3665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718564" y="36653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767585" y="3754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767585" y="37547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777364" y="3772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777364" y="3772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849754" y="3899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849754" y="38992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892807" y="3971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892807" y="3971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908429" y="3997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908429" y="39977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957451" y="4076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957451" y="4076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046668" y="3360229"/>
            <a:ext cx="1850644" cy="1374647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4124452" y="3219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4124452" y="3219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378134" y="3208718"/>
            <a:ext cx="940435" cy="940562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367528" y="4240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67528" y="42400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81244" y="42600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381244" y="42600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412613" y="4305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412613" y="43056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32171" y="4334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32171" y="43340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41950" y="4347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441950" y="43479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59603" y="4373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459603" y="43731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498719" y="4428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498719" y="44282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77078" y="4534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77078" y="45341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92698" y="4554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592698" y="4554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00572" y="4564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00572" y="45646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733669" y="4721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33669" y="4721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37605" y="4726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737605" y="47261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747384" y="47364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747384" y="47364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930582" y="4474527"/>
            <a:ext cx="887476" cy="518922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894576" y="4359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894576" y="4359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939533" y="43126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939533" y="43126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964933" y="4285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964933" y="42857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978650" y="4271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978650" y="42712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982586" y="4267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82586" y="42670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010018" y="4237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010018" y="4237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029577" y="4217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029577" y="421703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131431" y="4107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131431" y="410794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237094" y="3993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237094" y="399389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 txBox="1"/>
          <p:nvPr/>
        </p:nvSpPr>
        <p:spPr>
          <a:xfrm>
            <a:off x="95402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40010500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97" name="object 197"/>
          <p:cNvSpPr txBox="1"/>
          <p:nvPr/>
        </p:nvSpPr>
        <p:spPr>
          <a:xfrm>
            <a:off x="193281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40011000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98" name="object 198"/>
          <p:cNvSpPr txBox="1"/>
          <p:nvPr/>
        </p:nvSpPr>
        <p:spPr>
          <a:xfrm>
            <a:off x="291160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40011500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199" name="object 199"/>
          <p:cNvSpPr txBox="1"/>
          <p:nvPr/>
        </p:nvSpPr>
        <p:spPr>
          <a:xfrm>
            <a:off x="389039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40012000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0" name="object 200"/>
          <p:cNvSpPr txBox="1"/>
          <p:nvPr/>
        </p:nvSpPr>
        <p:spPr>
          <a:xfrm>
            <a:off x="486917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40012500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1" name="object 201"/>
          <p:cNvSpPr txBox="1"/>
          <p:nvPr/>
        </p:nvSpPr>
        <p:spPr>
          <a:xfrm>
            <a:off x="584796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40013000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2" name="object 202"/>
          <p:cNvSpPr txBox="1"/>
          <p:nvPr/>
        </p:nvSpPr>
        <p:spPr>
          <a:xfrm>
            <a:off x="682675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40013500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822960" y="38901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 txBox="1"/>
          <p:nvPr/>
        </p:nvSpPr>
        <p:spPr>
          <a:xfrm>
            <a:off x="594230" y="533535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5" name="object 205"/>
          <p:cNvSpPr txBox="1"/>
          <p:nvPr/>
        </p:nvSpPr>
        <p:spPr>
          <a:xfrm>
            <a:off x="594230" y="454998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06" name="object 206"/>
          <p:cNvSpPr txBox="1"/>
          <p:nvPr/>
        </p:nvSpPr>
        <p:spPr>
          <a:xfrm>
            <a:off x="594230" y="379797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7" name="object 207"/>
          <p:cNvSpPr txBox="1"/>
          <p:nvPr/>
        </p:nvSpPr>
        <p:spPr>
          <a:xfrm>
            <a:off x="594230" y="30126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208" name="object 208"/>
          <p:cNvSpPr txBox="1"/>
          <p:nvPr/>
        </p:nvSpPr>
        <p:spPr>
          <a:xfrm>
            <a:off x="594230" y="222723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BCOR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40010468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201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1.2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12</a:t>
            </a:r>
            <a:endParaRPr sz="1200">
              <a:latin typeface="Arial"/>
              <a:cs typeface="Arial"/>
            </a:endParaRPr>
          </a:p>
        </p:txBody>
      </p:sp>
      <p:sp>
        <p:nvSpPr>
          <p:cNvPr id="211" name="object 21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914400" y="2816860"/>
            <a:ext cx="6583680" cy="307975"/>
          </a:xfrm>
          <a:custGeom>
            <a:avLst/>
            <a:gdLst/>
            <a:ahLst/>
            <a:cxnLst/>
            <a:rect l="l" t="t" r="r" b="b"/>
            <a:pathLst>
              <a:path w="6583680" h="307975">
                <a:moveTo>
                  <a:pt x="0" y="0"/>
                </a:moveTo>
                <a:lnTo>
                  <a:pt x="0" y="307848"/>
                </a:lnTo>
                <a:lnTo>
                  <a:pt x="6583680" y="307848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 txBox="1"/>
          <p:nvPr/>
        </p:nvSpPr>
        <p:spPr>
          <a:xfrm>
            <a:off x="1050289" y="292633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15" name="object 21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14" name="object 214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23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23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7986" y="462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7986" y="462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15771" y="4645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15771" y="46450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5564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5564" y="4683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21002" y="4703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21002" y="4703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81277" y="4737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81277" y="4737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39061" y="474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39061" y="474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50238" y="4748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50238" y="4748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08023" y="4754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08023" y="4754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28851" y="4755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28851" y="4755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70507" y="4757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70507" y="4757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15870" y="4735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15870" y="4735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49526" y="472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49526" y="4726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00833" y="4710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100833" y="4710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34489" y="4698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34489" y="4698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29167" y="4155376"/>
            <a:ext cx="548639" cy="52489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23972" y="4059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23972" y="4059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83280" y="397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83280" y="397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79420" y="383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79420" y="383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98723" y="3806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98723" y="3806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59683" y="3717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59683" y="3717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82035" y="3684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82035" y="3684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117342" y="3632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17342" y="3632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15132" y="3492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15132" y="34928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43960" y="3453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243960" y="3453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30638" y="2944431"/>
            <a:ext cx="502158" cy="41567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38270" y="2929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38270" y="2929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47921" y="2929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47921" y="2929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73576" y="2929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73576" y="2929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78402" y="2930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78402" y="29301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981577" y="2930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981577" y="2930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984752" y="2930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984752" y="2930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45711" y="2938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45711" y="2938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74540" y="2944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74540" y="2944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087367" y="2947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087367" y="2947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08196" y="2953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08196" y="2953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21022" y="2956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21022" y="2956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130675" y="2959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130675" y="2959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33850" y="2961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33850" y="2961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46677" y="296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46677" y="296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56328" y="2968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56328" y="2968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80332" y="2978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80332" y="2978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204461" y="2987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204461" y="2987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29493" y="3047936"/>
            <a:ext cx="1496314" cy="48044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889561" y="3127057"/>
            <a:ext cx="795654" cy="27914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848347" y="300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848347" y="3004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875653" y="2984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875653" y="2984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925309" y="2946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925309" y="2946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949440" y="2927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949440" y="2927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975093" y="2906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975093" y="2906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048754" y="284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048754" y="2846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087234" y="2814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087234" y="2814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092060" y="2810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092060" y="2810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130542" y="2777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130542" y="2777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161021" y="2751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161021" y="2751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242809" y="2681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242809" y="2681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754632" y="5486400"/>
            <a:ext cx="4810125" cy="0"/>
          </a:xfrm>
          <a:custGeom>
            <a:avLst/>
            <a:gdLst/>
            <a:ahLst/>
            <a:cxnLst/>
            <a:rect l="l" t="t" r="r" b="b"/>
            <a:pathLst>
              <a:path w="4810125">
                <a:moveTo>
                  <a:pt x="0" y="0"/>
                </a:moveTo>
                <a:lnTo>
                  <a:pt x="481012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7546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35800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9613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56475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14400" y="1945258"/>
            <a:ext cx="0" cy="3429635"/>
          </a:xfrm>
          <a:custGeom>
            <a:avLst/>
            <a:gdLst/>
            <a:ahLst/>
            <a:cxnLst/>
            <a:rect l="l" t="t" r="r" b="b"/>
            <a:pathLst>
              <a:path h="3429635">
                <a:moveTo>
                  <a:pt x="0" y="0"/>
                </a:moveTo>
                <a:lnTo>
                  <a:pt x="0" y="342963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22960" y="53748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" y="4688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22960" y="400304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2960" y="3317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22960" y="26311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22960" y="1945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149730" y="46267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149730" y="46352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153477" y="46353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60907" y="4630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160907" y="46388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164653" y="4638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218564" y="46478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218564" y="4656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222438" y="46563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348486" y="4686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348486" y="46945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352232" y="46946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423797" y="4706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423797" y="4714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427670" y="4714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84197" y="47407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84197" y="4749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587944" y="47493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641855" y="47496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641855" y="47583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645729" y="47582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653158" y="4751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653158" y="47598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656905" y="4759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710817" y="4757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710817" y="47658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714690" y="47658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731645" y="4758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731645" y="4767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735518" y="4767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773427" y="4760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773427" y="4769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777174" y="47694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931098" y="2047557"/>
            <a:ext cx="5419344" cy="327977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158239" y="3938904"/>
            <a:ext cx="0" cy="1393190"/>
          </a:xfrm>
          <a:custGeom>
            <a:avLst/>
            <a:gdLst/>
            <a:ahLst/>
            <a:cxnLst/>
            <a:rect l="l" t="t" r="r" b="b"/>
            <a:pathLst>
              <a:path h="1393189">
                <a:moveTo>
                  <a:pt x="0" y="13928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066800" y="5331777"/>
            <a:ext cx="252095" cy="0"/>
          </a:xfrm>
          <a:custGeom>
            <a:avLst/>
            <a:gdLst/>
            <a:ahLst/>
            <a:cxnLst/>
            <a:rect l="l" t="t" r="r" b="b"/>
            <a:pathLst>
              <a:path w="252094">
                <a:moveTo>
                  <a:pt x="0" y="0"/>
                </a:moveTo>
                <a:lnTo>
                  <a:pt x="251840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066800" y="39389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169416" y="3945890"/>
            <a:ext cx="0" cy="1386205"/>
          </a:xfrm>
          <a:custGeom>
            <a:avLst/>
            <a:gdLst/>
            <a:ahLst/>
            <a:cxnLst/>
            <a:rect l="l" t="t" r="r" b="b"/>
            <a:pathLst>
              <a:path h="1386204">
                <a:moveTo>
                  <a:pt x="0" y="13856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077975" y="39458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227200" y="3980941"/>
            <a:ext cx="0" cy="1351280"/>
          </a:xfrm>
          <a:custGeom>
            <a:avLst/>
            <a:gdLst/>
            <a:ahLst/>
            <a:cxnLst/>
            <a:rect l="l" t="t" r="r" b="b"/>
            <a:pathLst>
              <a:path h="1351279">
                <a:moveTo>
                  <a:pt x="0" y="13510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135761" y="398094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356994" y="4052951"/>
            <a:ext cx="0" cy="1283335"/>
          </a:xfrm>
          <a:custGeom>
            <a:avLst/>
            <a:gdLst/>
            <a:ahLst/>
            <a:cxnLst/>
            <a:rect l="l" t="t" r="r" b="b"/>
            <a:pathLst>
              <a:path h="1283335">
                <a:moveTo>
                  <a:pt x="0" y="12833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265555" y="53362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265555" y="40529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432433" y="4089019"/>
            <a:ext cx="0" cy="1251585"/>
          </a:xfrm>
          <a:custGeom>
            <a:avLst/>
            <a:gdLst/>
            <a:ahLst/>
            <a:cxnLst/>
            <a:rect l="l" t="t" r="r" b="b"/>
            <a:pathLst>
              <a:path h="1251585">
                <a:moveTo>
                  <a:pt x="0" y="12513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340992" y="53403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340992" y="40890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592707" y="4148963"/>
            <a:ext cx="0" cy="1201420"/>
          </a:xfrm>
          <a:custGeom>
            <a:avLst/>
            <a:gdLst/>
            <a:ahLst/>
            <a:cxnLst/>
            <a:rect l="l" t="t" r="r" b="b"/>
            <a:pathLst>
              <a:path h="1201420">
                <a:moveTo>
                  <a:pt x="0" y="12009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501266" y="41489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650492" y="4164076"/>
            <a:ext cx="0" cy="1188720"/>
          </a:xfrm>
          <a:custGeom>
            <a:avLst/>
            <a:gdLst/>
            <a:ahLst/>
            <a:cxnLst/>
            <a:rect l="l" t="t" r="r" b="b"/>
            <a:pathLst>
              <a:path h="1188720">
                <a:moveTo>
                  <a:pt x="0" y="11884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501266" y="5352732"/>
            <a:ext cx="372110" cy="0"/>
          </a:xfrm>
          <a:custGeom>
            <a:avLst/>
            <a:gdLst/>
            <a:ahLst/>
            <a:cxnLst/>
            <a:rect l="l" t="t" r="r" b="b"/>
            <a:pathLst>
              <a:path w="372110">
                <a:moveTo>
                  <a:pt x="0" y="0"/>
                </a:moveTo>
                <a:lnTo>
                  <a:pt x="372109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59052" y="41640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661667" y="4166615"/>
            <a:ext cx="0" cy="1186815"/>
          </a:xfrm>
          <a:custGeom>
            <a:avLst/>
            <a:gdLst/>
            <a:ahLst/>
            <a:cxnLst/>
            <a:rect l="l" t="t" r="r" b="b"/>
            <a:pathLst>
              <a:path h="1186814">
                <a:moveTo>
                  <a:pt x="0" y="1186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570227" y="41666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719452" y="4177410"/>
            <a:ext cx="0" cy="1177290"/>
          </a:xfrm>
          <a:custGeom>
            <a:avLst/>
            <a:gdLst/>
            <a:ahLst/>
            <a:cxnLst/>
            <a:rect l="l" t="t" r="r" b="b"/>
            <a:pathLst>
              <a:path h="1177289">
                <a:moveTo>
                  <a:pt x="0" y="11767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628013" y="5354256"/>
            <a:ext cx="203835" cy="0"/>
          </a:xfrm>
          <a:custGeom>
            <a:avLst/>
            <a:gdLst/>
            <a:ahLst/>
            <a:cxnLst/>
            <a:rect l="l" t="t" r="r" b="b"/>
            <a:pathLst>
              <a:path w="203835">
                <a:moveTo>
                  <a:pt x="0" y="0"/>
                </a:moveTo>
                <a:lnTo>
                  <a:pt x="203707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628013" y="41774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740280" y="4180459"/>
            <a:ext cx="0" cy="1174115"/>
          </a:xfrm>
          <a:custGeom>
            <a:avLst/>
            <a:gdLst/>
            <a:ahLst/>
            <a:cxnLst/>
            <a:rect l="l" t="t" r="r" b="b"/>
            <a:pathLst>
              <a:path h="1174114">
                <a:moveTo>
                  <a:pt x="0" y="11738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648841" y="41804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781936" y="4185030"/>
            <a:ext cx="0" cy="1169035"/>
          </a:xfrm>
          <a:custGeom>
            <a:avLst/>
            <a:gdLst/>
            <a:ahLst/>
            <a:cxnLst/>
            <a:rect l="l" t="t" r="r" b="b"/>
            <a:pathLst>
              <a:path h="1169035">
                <a:moveTo>
                  <a:pt x="0" y="1168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690497" y="41850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7498080" y="2822575"/>
            <a:ext cx="0" cy="1817370"/>
          </a:xfrm>
          <a:custGeom>
            <a:avLst/>
            <a:gdLst/>
            <a:ahLst/>
            <a:cxnLst/>
            <a:rect l="l" t="t" r="r" b="b"/>
            <a:pathLst>
              <a:path h="1817370">
                <a:moveTo>
                  <a:pt x="0" y="1816989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498080" y="4639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7498080" y="43799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7498080" y="41205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7498080" y="3860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7498080" y="3601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498080" y="3341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498080" y="30821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498080" y="2822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 txBox="1"/>
          <p:nvPr/>
        </p:nvSpPr>
        <p:spPr>
          <a:xfrm>
            <a:off x="7668259" y="3282058"/>
            <a:ext cx="1165860" cy="14376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2039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2039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194" name="object 194"/>
          <p:cNvSpPr txBox="1"/>
          <p:nvPr/>
        </p:nvSpPr>
        <p:spPr>
          <a:xfrm>
            <a:off x="7668259" y="302247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195" name="object 195"/>
          <p:cNvSpPr txBox="1"/>
          <p:nvPr/>
        </p:nvSpPr>
        <p:spPr>
          <a:xfrm>
            <a:off x="7668259" y="276288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1141094" y="4618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69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141094" y="4618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152271" y="4621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152271" y="4621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210055" y="4639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10055" y="46393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339850" y="4677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339850" y="4677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415288" y="4697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415288" y="46976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575561" y="4732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575561" y="47322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633347" y="474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633347" y="47411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644523" y="4742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644523" y="47426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702307" y="4748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702307" y="47486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723135" y="4750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723135" y="475018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764792" y="4752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764792" y="4752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 txBox="1"/>
          <p:nvPr/>
        </p:nvSpPr>
        <p:spPr>
          <a:xfrm>
            <a:off x="148780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40004000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19" name="object 219"/>
          <p:cNvSpPr txBox="1"/>
          <p:nvPr/>
        </p:nvSpPr>
        <p:spPr>
          <a:xfrm>
            <a:off x="309117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40005000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0" name="object 220"/>
          <p:cNvSpPr txBox="1"/>
          <p:nvPr/>
        </p:nvSpPr>
        <p:spPr>
          <a:xfrm>
            <a:off x="469455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40006000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62979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40007000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594230" y="524937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23" name="object 223"/>
          <p:cNvSpPr txBox="1"/>
          <p:nvPr/>
        </p:nvSpPr>
        <p:spPr>
          <a:xfrm>
            <a:off x="594230" y="456345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24" name="object 224"/>
          <p:cNvSpPr txBox="1"/>
          <p:nvPr/>
        </p:nvSpPr>
        <p:spPr>
          <a:xfrm>
            <a:off x="594230" y="391087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25" name="object 225"/>
          <p:cNvSpPr txBox="1"/>
          <p:nvPr/>
        </p:nvSpPr>
        <p:spPr>
          <a:xfrm>
            <a:off x="594230" y="322494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26" name="object 226"/>
          <p:cNvSpPr txBox="1"/>
          <p:nvPr/>
        </p:nvSpPr>
        <p:spPr>
          <a:xfrm>
            <a:off x="594230" y="253902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27" name="object 227"/>
          <p:cNvSpPr txBox="1"/>
          <p:nvPr/>
        </p:nvSpPr>
        <p:spPr>
          <a:xfrm>
            <a:off x="594230" y="185309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BCOR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551815" marR="54419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40003628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229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3e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0" name="object 23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914400" y="2952369"/>
            <a:ext cx="6583680" cy="259715"/>
          </a:xfrm>
          <a:custGeom>
            <a:avLst/>
            <a:gdLst/>
            <a:ahLst/>
            <a:cxnLst/>
            <a:rect l="l" t="t" r="r" b="b"/>
            <a:pathLst>
              <a:path w="6583680" h="259714">
                <a:moveTo>
                  <a:pt x="0" y="0"/>
                </a:moveTo>
                <a:lnTo>
                  <a:pt x="0" y="259588"/>
                </a:lnTo>
                <a:lnTo>
                  <a:pt x="6583679" y="259588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 txBox="1"/>
          <p:nvPr/>
        </p:nvSpPr>
        <p:spPr>
          <a:xfrm>
            <a:off x="1050289" y="303758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234" name="object 23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233" name="object 23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694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694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9780" y="3587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49780" y="3587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885442" y="3557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885442" y="3557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37766" y="3346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37766" y="3346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60117" y="331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60117" y="331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27301" y="3215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27301" y="3215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49652" y="3149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49652" y="3149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72004" y="3060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72004" y="3060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83892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83892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88413" y="2804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88413" y="2804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18257" y="2598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18257" y="2598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534666" y="2506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534666" y="2506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72004" y="2479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72004" y="2479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676398" y="24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676398" y="24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751073" y="2421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51073" y="24211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55467" y="2396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55467" y="2396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27045" y="2391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27045" y="2391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191255" y="2382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191255" y="2382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527044" y="2380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527044" y="2380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20972" y="2374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20972" y="2374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788155" y="2366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788155" y="2366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907535" y="2364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907535" y="2364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967226" y="2365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967226" y="2365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71746" y="2367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071746" y="23677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94098" y="2368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94098" y="2368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146296" y="2370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146296" y="2370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161282" y="2377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161282" y="2377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205985" y="2391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205985" y="2391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295521" y="2402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295521" y="2402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407408" y="241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407408" y="2414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422394" y="2426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422394" y="2426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467097" y="2431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467097" y="2431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482084" y="2455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482084" y="2455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504435" y="2672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504435" y="2672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64126" y="2789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64126" y="2789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646167" y="2859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646167" y="2859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98491" y="2893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98491" y="2893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743196" y="2956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743196" y="2956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88027" y="2980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88027" y="29808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802885" y="3073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802885" y="3073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77561" y="3197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77561" y="3197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325236" y="3272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325236" y="3272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504307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504307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601334" y="3321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601334" y="3321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646039" y="3342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646039" y="3342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728080" y="340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728080" y="3406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757926" y="346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757926" y="346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869940" y="3629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869940" y="3629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011671" y="3675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011671" y="3675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093714" y="3807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093714" y="3807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123559" y="3902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123559" y="3902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146038" y="395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146038" y="395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168390" y="4006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168390" y="4006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235572" y="4143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235572" y="4143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6295263" y="429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6295263" y="429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459346" y="434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459346" y="4348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504178" y="4471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504178" y="4471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630923" y="4852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3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3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30923" y="4852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3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3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720458" y="4389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720458" y="43891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765290" y="4013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765290" y="4013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817486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817486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944359" y="3931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944359" y="3931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7086092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7086092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7130922" y="3835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7130922" y="3835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7242809" y="3811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7242809" y="3811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038860" y="5486400"/>
            <a:ext cx="5969635" cy="0"/>
          </a:xfrm>
          <a:custGeom>
            <a:avLst/>
            <a:gdLst/>
            <a:ahLst/>
            <a:cxnLst/>
            <a:rect l="l" t="t" r="r" b="b"/>
            <a:pathLst>
              <a:path w="5969634">
                <a:moveTo>
                  <a:pt x="0" y="0"/>
                </a:moveTo>
                <a:lnTo>
                  <a:pt x="596912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0388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5311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02348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1573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700798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914400" y="2818764"/>
            <a:ext cx="0" cy="1862455"/>
          </a:xfrm>
          <a:custGeom>
            <a:avLst/>
            <a:gdLst/>
            <a:ahLst/>
            <a:cxnLst/>
            <a:rect l="l" t="t" r="r" b="b"/>
            <a:pathLst>
              <a:path h="1862454">
                <a:moveTo>
                  <a:pt x="0" y="0"/>
                </a:moveTo>
                <a:lnTo>
                  <a:pt x="0" y="186207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22960" y="4680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37498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687314" y="2818764"/>
            <a:ext cx="1811020" cy="0"/>
          </a:xfrm>
          <a:custGeom>
            <a:avLst/>
            <a:gdLst/>
            <a:ahLst/>
            <a:cxnLst/>
            <a:rect l="l" t="t" r="r" b="b"/>
            <a:pathLst>
              <a:path w="1811020">
                <a:moveTo>
                  <a:pt x="0" y="0"/>
                </a:moveTo>
                <a:lnTo>
                  <a:pt x="181076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673098" y="2818764"/>
            <a:ext cx="574675" cy="0"/>
          </a:xfrm>
          <a:custGeom>
            <a:avLst/>
            <a:gdLst/>
            <a:ahLst/>
            <a:cxnLst/>
            <a:rect l="l" t="t" r="r" b="b"/>
            <a:pathLst>
              <a:path w="574675">
                <a:moveTo>
                  <a:pt x="0" y="0"/>
                </a:moveTo>
                <a:lnTo>
                  <a:pt x="5745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28187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49730" y="36972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49730" y="37057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53477" y="37057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52575" y="35901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52575" y="35986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56448" y="35987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888363" y="3560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888363" y="35685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892109" y="3568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940560" y="3349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940560" y="33577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944433" y="3357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962911" y="3314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962911" y="33228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966785" y="3322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030095" y="3218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033968" y="3227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052447" y="3152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056320" y="3161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074926" y="3063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078672" y="3072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186813" y="2926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186813" y="29352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190559" y="2935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291207" y="28070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295080" y="28156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321051" y="2601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321051" y="26102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324925" y="26101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537460" y="2509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37460" y="2518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541333" y="2518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574798" y="2482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574798" y="2491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578671" y="2491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79319" y="24413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679319" y="24499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83065" y="2449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53867" y="2423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53867" y="24325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757741" y="2432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858389" y="23989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858389" y="2407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862135" y="24074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029966" y="2394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29966" y="2403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033712" y="24030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194050" y="2385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194050" y="23939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97923" y="2394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529838" y="23831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529838" y="23916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33711" y="23917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723894" y="23771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723894" y="23858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727640" y="23857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791077" y="23695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791077" y="23780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794823" y="23781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910457" y="2367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910457" y="2376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914203" y="2376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970146" y="23682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970146" y="23768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973893" y="2376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074540" y="23705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074540" y="23792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078414" y="23791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096892" y="23717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096892" y="23802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100766" y="23802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149216" y="2373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149216" y="23822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152963" y="2382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164076" y="23807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164076" y="23892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167949" y="23893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208907" y="2394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208907" y="2403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212653" y="2403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298441" y="2405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298441" y="24143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302188" y="2414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410328" y="2416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410328" y="24255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414075" y="2425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425188" y="2429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425188" y="24380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429061" y="24379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470019" y="24338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470019" y="2442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473765" y="2442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484878" y="2458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484878" y="24669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488751" y="2466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507357" y="2675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507357" y="26840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511103" y="2683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567046" y="27924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570793" y="28010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649089" y="28623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652835" y="2870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701285" y="28958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705159" y="29044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746116" y="2959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749863" y="2968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790821" y="2983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790821" y="29922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794694" y="2992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805807" y="30763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809553" y="3084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880355" y="3200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884229" y="3208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328030" y="3275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331904" y="3283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507101" y="3303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507101" y="3311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510974" y="33117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604128" y="3324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608002" y="333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648959" y="3345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652706" y="3353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731002" y="34095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734748" y="34181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760846" y="3467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764593" y="3476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72734" y="3632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876607" y="3640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014465" y="3678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018339" y="36866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096634" y="38102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100381" y="38188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126479" y="3905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130226" y="3913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148832" y="3953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148832" y="3961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152705" y="3961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171184" y="40091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171184" y="40176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175057" y="4017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238366" y="4146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238366" y="41553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242240" y="41553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298057" y="43021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301930" y="43106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462267" y="4351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466014" y="4359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506971" y="4474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510845" y="4483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633844" y="4855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633844" y="48643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37591" y="4864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723380" y="4392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727126" y="4400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768083" y="40161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768083" y="40246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771957" y="40246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820407" y="3959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820407" y="3967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824154" y="3967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947154" y="3934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947154" y="39433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951027" y="3943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89013" y="3862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089013" y="3870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092759" y="3871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33717" y="3838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33717" y="38470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37590" y="38470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245731" y="3814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245731" y="38232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249477" y="3823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158239" y="3344036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7235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066800" y="40675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066800" y="33440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561211" y="3245357"/>
            <a:ext cx="0" cy="706755"/>
          </a:xfrm>
          <a:custGeom>
            <a:avLst/>
            <a:gdLst/>
            <a:ahLst/>
            <a:cxnLst/>
            <a:rect l="l" t="t" r="r" b="b"/>
            <a:pathLst>
              <a:path h="706754">
                <a:moveTo>
                  <a:pt x="0" y="7066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69771" y="39519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469771" y="3245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896872" y="3309365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805432" y="3919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949195" y="3309365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971548" y="2987548"/>
            <a:ext cx="0" cy="10795"/>
          </a:xfrm>
          <a:custGeom>
            <a:avLst/>
            <a:gdLst/>
            <a:ahLst/>
            <a:cxnLst/>
            <a:rect l="l" t="t" r="r" b="b"/>
            <a:pathLst>
              <a:path h="10794">
                <a:moveTo>
                  <a:pt x="0" y="0"/>
                </a:moveTo>
                <a:lnTo>
                  <a:pt x="0" y="10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971548" y="3309365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880107" y="29875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038730" y="2896870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4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038730" y="3309365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82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947291" y="3557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947291" y="28968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061082" y="2833877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061082" y="3309365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969642" y="34888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969642" y="2833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083435" y="2748279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50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083435" y="3309365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991995" y="33963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991995" y="2748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195322" y="2614929"/>
            <a:ext cx="0" cy="383540"/>
          </a:xfrm>
          <a:custGeom>
            <a:avLst/>
            <a:gdLst/>
            <a:ahLst/>
            <a:cxnLst/>
            <a:rect l="l" t="t" r="r" b="b"/>
            <a:pathLst>
              <a:path h="383539">
                <a:moveTo>
                  <a:pt x="0" y="0"/>
                </a:moveTo>
                <a:lnTo>
                  <a:pt x="0" y="383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240152" y="3255517"/>
            <a:ext cx="46990" cy="0"/>
          </a:xfrm>
          <a:custGeom>
            <a:avLst/>
            <a:gdLst/>
            <a:ahLst/>
            <a:cxnLst/>
            <a:rect l="l" t="t" r="r" b="b"/>
            <a:pathLst>
              <a:path w="46989">
                <a:moveTo>
                  <a:pt x="0" y="0"/>
                </a:moveTo>
                <a:lnTo>
                  <a:pt x="4660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103882" y="2614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99842" y="2497201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299842" y="2998342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7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240152" y="3134105"/>
            <a:ext cx="151130" cy="0"/>
          </a:xfrm>
          <a:custGeom>
            <a:avLst/>
            <a:gdLst/>
            <a:ahLst/>
            <a:cxnLst/>
            <a:rect l="l" t="t" r="r" b="b"/>
            <a:pathLst>
              <a:path w="151130">
                <a:moveTo>
                  <a:pt x="0" y="0"/>
                </a:moveTo>
                <a:lnTo>
                  <a:pt x="15112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208402" y="24972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329688" y="2291714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5">
                <a:moveTo>
                  <a:pt x="0" y="0"/>
                </a:moveTo>
                <a:lnTo>
                  <a:pt x="0" y="3956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242947" y="292398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238248" y="22917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546095" y="2198242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0"/>
                </a:moveTo>
                <a:lnTo>
                  <a:pt x="0" y="489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454655" y="219824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83433" y="2170810"/>
            <a:ext cx="0" cy="516890"/>
          </a:xfrm>
          <a:custGeom>
            <a:avLst/>
            <a:gdLst/>
            <a:ahLst/>
            <a:cxnLst/>
            <a:rect l="l" t="t" r="r" b="b"/>
            <a:pathLst>
              <a:path h="516889">
                <a:moveTo>
                  <a:pt x="0" y="0"/>
                </a:moveTo>
                <a:lnTo>
                  <a:pt x="0" y="516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491994" y="21708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687827" y="2128392"/>
            <a:ext cx="0" cy="559435"/>
          </a:xfrm>
          <a:custGeom>
            <a:avLst/>
            <a:gdLst/>
            <a:ahLst/>
            <a:cxnLst/>
            <a:rect l="l" t="t" r="r" b="b"/>
            <a:pathLst>
              <a:path h="559435">
                <a:moveTo>
                  <a:pt x="0" y="0"/>
                </a:moveTo>
                <a:lnTo>
                  <a:pt x="0" y="5589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596388" y="21283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762504" y="2110485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671064" y="2110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866898" y="2084704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75457" y="20847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038475" y="2080132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4">
                <a:moveTo>
                  <a:pt x="0" y="0"/>
                </a:moveTo>
                <a:lnTo>
                  <a:pt x="0" y="607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947035" y="20801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202685" y="2070607"/>
            <a:ext cx="0" cy="617220"/>
          </a:xfrm>
          <a:custGeom>
            <a:avLst/>
            <a:gdLst/>
            <a:ahLst/>
            <a:cxnLst/>
            <a:rect l="l" t="t" r="r" b="b"/>
            <a:pathLst>
              <a:path h="617219">
                <a:moveTo>
                  <a:pt x="0" y="0"/>
                </a:moveTo>
                <a:lnTo>
                  <a:pt x="0" y="6167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111245" y="20706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538473" y="2068322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0"/>
                </a:moveTo>
                <a:lnTo>
                  <a:pt x="0" y="6189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447034" y="20683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732403" y="2062226"/>
            <a:ext cx="0" cy="625475"/>
          </a:xfrm>
          <a:custGeom>
            <a:avLst/>
            <a:gdLst/>
            <a:ahLst/>
            <a:cxnLst/>
            <a:rect l="l" t="t" r="r" b="b"/>
            <a:pathLst>
              <a:path h="625475">
                <a:moveTo>
                  <a:pt x="0" y="0"/>
                </a:moveTo>
                <a:lnTo>
                  <a:pt x="0" y="625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640963" y="20622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799585" y="2054098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79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918965" y="2052320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82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978655" y="2052827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80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083177" y="2055114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80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708146" y="2055685"/>
            <a:ext cx="541020" cy="0"/>
          </a:xfrm>
          <a:custGeom>
            <a:avLst/>
            <a:gdLst/>
            <a:ahLst/>
            <a:cxnLst/>
            <a:rect l="l" t="t" r="r" b="b"/>
            <a:pathLst>
              <a:path w="541020">
                <a:moveTo>
                  <a:pt x="0" y="0"/>
                </a:moveTo>
                <a:lnTo>
                  <a:pt x="541019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105528" y="2056257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79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157726" y="2058289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78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172711" y="2065654"/>
            <a:ext cx="0" cy="621665"/>
          </a:xfrm>
          <a:custGeom>
            <a:avLst/>
            <a:gdLst/>
            <a:ahLst/>
            <a:cxnLst/>
            <a:rect l="l" t="t" r="r" b="b"/>
            <a:pathLst>
              <a:path h="621664">
                <a:moveTo>
                  <a:pt x="0" y="0"/>
                </a:moveTo>
                <a:lnTo>
                  <a:pt x="0" y="6216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081271" y="20656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217415" y="2079879"/>
            <a:ext cx="0" cy="607695"/>
          </a:xfrm>
          <a:custGeom>
            <a:avLst/>
            <a:gdLst/>
            <a:ahLst/>
            <a:cxnLst/>
            <a:rect l="l" t="t" r="r" b="b"/>
            <a:pathLst>
              <a:path h="607694">
                <a:moveTo>
                  <a:pt x="0" y="0"/>
                </a:moveTo>
                <a:lnTo>
                  <a:pt x="0" y="607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125976" y="2079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306951" y="2091563"/>
            <a:ext cx="0" cy="596265"/>
          </a:xfrm>
          <a:custGeom>
            <a:avLst/>
            <a:gdLst/>
            <a:ahLst/>
            <a:cxnLst/>
            <a:rect l="l" t="t" r="r" b="b"/>
            <a:pathLst>
              <a:path h="596264">
                <a:moveTo>
                  <a:pt x="0" y="0"/>
                </a:moveTo>
                <a:lnTo>
                  <a:pt x="0" y="5957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215510" y="20915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418838" y="2103120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4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327397" y="21031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433823" y="2115947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342384" y="21159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478528" y="2120645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5">
                <a:moveTo>
                  <a:pt x="0" y="0"/>
                </a:moveTo>
                <a:lnTo>
                  <a:pt x="0" y="5666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387088" y="21206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493514" y="2145792"/>
            <a:ext cx="0" cy="541655"/>
          </a:xfrm>
          <a:custGeom>
            <a:avLst/>
            <a:gdLst/>
            <a:ahLst/>
            <a:cxnLst/>
            <a:rect l="l" t="t" r="r" b="b"/>
            <a:pathLst>
              <a:path h="541655">
                <a:moveTo>
                  <a:pt x="0" y="0"/>
                </a:moveTo>
                <a:lnTo>
                  <a:pt x="0" y="5415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402073" y="21457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515865" y="2368423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5">
                <a:moveTo>
                  <a:pt x="0" y="0"/>
                </a:moveTo>
                <a:lnTo>
                  <a:pt x="0" y="318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511103" y="29989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424426" y="29996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424426" y="2368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575555" y="2487167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484115" y="24871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657597" y="2557526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0"/>
                </a:moveTo>
                <a:lnTo>
                  <a:pt x="0" y="1297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566158" y="25575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709921" y="2591180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6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618482" y="25911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754626" y="2655061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663185" y="265506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794694" y="2683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708016" y="33055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708016" y="26789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247645" y="2982277"/>
            <a:ext cx="3084830" cy="0"/>
          </a:xfrm>
          <a:custGeom>
            <a:avLst/>
            <a:gdLst/>
            <a:ahLst/>
            <a:cxnLst/>
            <a:rect l="l" t="t" r="r" b="b"/>
            <a:pathLst>
              <a:path w="3084829">
                <a:moveTo>
                  <a:pt x="0" y="0"/>
                </a:moveTo>
                <a:lnTo>
                  <a:pt x="308425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510974" y="2995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515736" y="3620389"/>
            <a:ext cx="0" cy="10160"/>
          </a:xfrm>
          <a:custGeom>
            <a:avLst/>
            <a:gdLst/>
            <a:ahLst/>
            <a:cxnLst/>
            <a:rect l="l" t="t" r="r" b="b"/>
            <a:pathLst>
              <a:path h="10160">
                <a:moveTo>
                  <a:pt x="0" y="0"/>
                </a:moveTo>
                <a:lnTo>
                  <a:pt x="0" y="96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424296" y="36300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424296" y="299326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881370" y="3931284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789929" y="39720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789929" y="33094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023102" y="3931284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931661" y="40203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105144" y="3931284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8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013703" y="41600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134989" y="3931284"/>
            <a:ext cx="0" cy="330200"/>
          </a:xfrm>
          <a:custGeom>
            <a:avLst/>
            <a:gdLst/>
            <a:ahLst/>
            <a:cxnLst/>
            <a:rect l="l" t="t" r="r" b="b"/>
            <a:pathLst>
              <a:path h="330200">
                <a:moveTo>
                  <a:pt x="0" y="0"/>
                </a:moveTo>
                <a:lnTo>
                  <a:pt x="0" y="329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043548" y="4260977"/>
            <a:ext cx="99060" cy="0"/>
          </a:xfrm>
          <a:custGeom>
            <a:avLst/>
            <a:gdLst/>
            <a:ahLst/>
            <a:cxnLst/>
            <a:rect l="l" t="t" r="r" b="b"/>
            <a:pathLst>
              <a:path w="99060">
                <a:moveTo>
                  <a:pt x="0" y="0"/>
                </a:moveTo>
                <a:lnTo>
                  <a:pt x="9893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152705" y="36155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157467" y="3931284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066028" y="4312158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0" y="0"/>
                </a:moveTo>
                <a:lnTo>
                  <a:pt x="7645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066028" y="36108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179820" y="3931284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088379" y="4372355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10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247003" y="3931284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306692" y="3932428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8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306692" y="4553330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215253" y="468896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215253" y="39324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470777" y="3977259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470777" y="4553330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92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379336" y="47425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379336" y="39772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515607" y="4089272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3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515607" y="4553330"/>
            <a:ext cx="0" cy="324485"/>
          </a:xfrm>
          <a:custGeom>
            <a:avLst/>
            <a:gdLst/>
            <a:ahLst/>
            <a:cxnLst/>
            <a:rect l="l" t="t" r="r" b="b"/>
            <a:pathLst>
              <a:path h="324485">
                <a:moveTo>
                  <a:pt x="0" y="0"/>
                </a:moveTo>
                <a:lnTo>
                  <a:pt x="0" y="324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424167" y="487743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424167" y="40892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642354" y="4553330"/>
            <a:ext cx="0" cy="801370"/>
          </a:xfrm>
          <a:custGeom>
            <a:avLst/>
            <a:gdLst/>
            <a:ahLst/>
            <a:cxnLst/>
            <a:rect l="l" t="t" r="r" b="b"/>
            <a:pathLst>
              <a:path h="801370">
                <a:moveTo>
                  <a:pt x="0" y="0"/>
                </a:moveTo>
                <a:lnTo>
                  <a:pt x="0" y="8009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550914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731889" y="3968496"/>
            <a:ext cx="0" cy="274320"/>
          </a:xfrm>
          <a:custGeom>
            <a:avLst/>
            <a:gdLst/>
            <a:ahLst/>
            <a:cxnLst/>
            <a:rect l="l" t="t" r="r" b="b"/>
            <a:pathLst>
              <a:path h="274320">
                <a:moveTo>
                  <a:pt x="0" y="0"/>
                </a:moveTo>
                <a:lnTo>
                  <a:pt x="0" y="273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731889" y="4553330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640448" y="48326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640448" y="39684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776719" y="3931284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685280" y="36335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828917" y="3582161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0"/>
                </a:moveTo>
                <a:lnTo>
                  <a:pt x="0" y="660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814057" y="3582161"/>
            <a:ext cx="106680" cy="0"/>
          </a:xfrm>
          <a:custGeom>
            <a:avLst/>
            <a:gdLst/>
            <a:ahLst/>
            <a:cxnLst/>
            <a:rect l="l" t="t" r="r" b="b"/>
            <a:pathLst>
              <a:path w="106679">
                <a:moveTo>
                  <a:pt x="0" y="0"/>
                </a:moveTo>
                <a:lnTo>
                  <a:pt x="1062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955790" y="3560317"/>
            <a:ext cx="0" cy="681990"/>
          </a:xfrm>
          <a:custGeom>
            <a:avLst/>
            <a:gdLst/>
            <a:ahLst/>
            <a:cxnLst/>
            <a:rect l="l" t="t" r="r" b="b"/>
            <a:pathLst>
              <a:path h="681989">
                <a:moveTo>
                  <a:pt x="0" y="0"/>
                </a:moveTo>
                <a:lnTo>
                  <a:pt x="0" y="6819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864350" y="35603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097521" y="3494785"/>
            <a:ext cx="0" cy="752475"/>
          </a:xfrm>
          <a:custGeom>
            <a:avLst/>
            <a:gdLst/>
            <a:ahLst/>
            <a:cxnLst/>
            <a:rect l="l" t="t" r="r" b="b"/>
            <a:pathLst>
              <a:path h="752475">
                <a:moveTo>
                  <a:pt x="0" y="7524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006081" y="424726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006081" y="34947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142353" y="3473069"/>
            <a:ext cx="0" cy="748030"/>
          </a:xfrm>
          <a:custGeom>
            <a:avLst/>
            <a:gdLst/>
            <a:ahLst/>
            <a:cxnLst/>
            <a:rect l="l" t="t" r="r" b="b"/>
            <a:pathLst>
              <a:path h="748029">
                <a:moveTo>
                  <a:pt x="0" y="7480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050913" y="42210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050913" y="34730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7254240" y="3451352"/>
            <a:ext cx="0" cy="744220"/>
          </a:xfrm>
          <a:custGeom>
            <a:avLst/>
            <a:gdLst/>
            <a:ahLst/>
            <a:cxnLst/>
            <a:rect l="l" t="t" r="r" b="b"/>
            <a:pathLst>
              <a:path h="744220">
                <a:moveTo>
                  <a:pt x="0" y="7438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162800" y="41951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162800" y="34513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498080" y="2531872"/>
            <a:ext cx="0" cy="2177415"/>
          </a:xfrm>
          <a:custGeom>
            <a:avLst/>
            <a:gdLst/>
            <a:ahLst/>
            <a:cxnLst/>
            <a:rect l="l" t="t" r="r" b="b"/>
            <a:pathLst>
              <a:path h="2177415">
                <a:moveTo>
                  <a:pt x="0" y="217690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498080" y="4708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498080" y="43977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498080" y="40868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498080" y="3775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498080" y="34648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498080" y="3153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498080" y="28428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498080" y="25318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 txBox="1"/>
          <p:nvPr/>
        </p:nvSpPr>
        <p:spPr>
          <a:xfrm>
            <a:off x="7668259" y="4649086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 txBox="1"/>
          <p:nvPr/>
        </p:nvSpPr>
        <p:spPr>
          <a:xfrm>
            <a:off x="7668259" y="4338190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0" name="object 470"/>
          <p:cNvSpPr txBox="1"/>
          <p:nvPr/>
        </p:nvSpPr>
        <p:spPr>
          <a:xfrm>
            <a:off x="7668259" y="402716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7668259" y="371614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2" name="object 472"/>
          <p:cNvSpPr txBox="1"/>
          <p:nvPr/>
        </p:nvSpPr>
        <p:spPr>
          <a:xfrm>
            <a:off x="7668259" y="3405121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3" name="object 473"/>
          <p:cNvSpPr txBox="1"/>
          <p:nvPr/>
        </p:nvSpPr>
        <p:spPr>
          <a:xfrm>
            <a:off x="7668259" y="3094225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7668259" y="278320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7668259" y="247217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1141094" y="36885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141094" y="36885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544066" y="3581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544066" y="3581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879726" y="3551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879726" y="355142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932051" y="3340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932051" y="3340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954402" y="33056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954402" y="33056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021585" y="3210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021585" y="3210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043938" y="3144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043938" y="31441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066289" y="3055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066289" y="3055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178176" y="2918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2178176" y="29180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2282698" y="279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2282698" y="27985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2312542" y="2593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2312542" y="25930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2528951" y="2501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2528951" y="25010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2566289" y="2474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2566289" y="24740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2670682" y="2432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2670682" y="2432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2745358" y="2415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745358" y="24154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849752" y="2390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849752" y="2390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021329" y="2385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021329" y="2385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185541" y="2376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185541" y="23768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521328" y="2374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669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521328" y="23745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715258" y="2368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715258" y="2368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782440" y="2360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782440" y="23609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901821" y="2359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901821" y="2359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961510" y="2359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961510" y="23596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066032" y="2362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066032" y="23620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088384" y="2363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088384" y="23630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140580" y="2365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140580" y="236512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155566" y="23721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155566" y="23721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200271" y="2385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200271" y="23859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289805" y="2397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289805" y="23972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401692" y="2408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401692" y="2408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416678" y="2420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416678" y="2420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461383" y="2425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461383" y="24253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476369" y="2449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476369" y="24498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498721" y="2666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498721" y="26668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558410" y="2783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558410" y="27839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640453" y="2853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640453" y="2853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692777" y="2887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692777" y="2887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737480" y="2951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737480" y="29512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782311" y="2975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782311" y="2975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797171" y="3067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797171" y="30678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871846" y="3191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871846" y="31918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319521" y="3266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19521" y="32668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498591" y="3294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498591" y="32945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595620" y="3315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595620" y="33155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640323" y="3336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640323" y="33366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722365" y="3400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722365" y="340093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752210" y="3459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752210" y="34590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864225" y="3623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69"/>
                </a:lnTo>
                <a:lnTo>
                  <a:pt x="7620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864225" y="3623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005957" y="36695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005957" y="366953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087998" y="3801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087998" y="38016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117844" y="3896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117844" y="3896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140322" y="3944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140322" y="39443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162675" y="4000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162675" y="4000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229858" y="4138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229858" y="4138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289547" y="4293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69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289547" y="42934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453632" y="4342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453632" y="43427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498463" y="44662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498463" y="44662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625208" y="48472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625208" y="48472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714743" y="4383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714743" y="43834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759575" y="4007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759575" y="40074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811771" y="3950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811771" y="3950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938644" y="3926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938644" y="39262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7080377" y="3853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080377" y="38538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7125207" y="3829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7125207" y="38299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7237094" y="3806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7237094" y="380606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 txBox="1"/>
          <p:nvPr/>
        </p:nvSpPr>
        <p:spPr>
          <a:xfrm>
            <a:off x="74015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102565200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7" name="object 607"/>
          <p:cNvSpPr txBox="1"/>
          <p:nvPr/>
        </p:nvSpPr>
        <p:spPr>
          <a:xfrm>
            <a:off x="223240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102565400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8" name="object 608"/>
          <p:cNvSpPr txBox="1"/>
          <p:nvPr/>
        </p:nvSpPr>
        <p:spPr>
          <a:xfrm>
            <a:off x="372478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102565600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9" name="object 609"/>
          <p:cNvSpPr txBox="1"/>
          <p:nvPr/>
        </p:nvSpPr>
        <p:spPr>
          <a:xfrm>
            <a:off x="521703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102565800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0" name="object 610"/>
          <p:cNvSpPr txBox="1"/>
          <p:nvPr/>
        </p:nvSpPr>
        <p:spPr>
          <a:xfrm>
            <a:off x="670928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102566000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1" name="object 611"/>
          <p:cNvSpPr txBox="1"/>
          <p:nvPr/>
        </p:nvSpPr>
        <p:spPr>
          <a:xfrm>
            <a:off x="594230" y="455545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594230" y="362441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13" name="object 613"/>
          <p:cNvSpPr txBox="1"/>
          <p:nvPr/>
        </p:nvSpPr>
        <p:spPr>
          <a:xfrm>
            <a:off x="594230" y="27267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BEX2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102565216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4.6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16" name="object 61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6142482" y="4242308"/>
            <a:ext cx="410845" cy="311150"/>
          </a:xfrm>
          <a:custGeom>
            <a:avLst/>
            <a:gdLst/>
            <a:ahLst/>
            <a:cxnLst/>
            <a:rect l="l" t="t" r="r" b="b"/>
            <a:pathLst>
              <a:path w="410845" h="311150">
                <a:moveTo>
                  <a:pt x="0" y="311023"/>
                </a:moveTo>
                <a:lnTo>
                  <a:pt x="410337" y="311023"/>
                </a:lnTo>
                <a:lnTo>
                  <a:pt x="410337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 txBox="1"/>
          <p:nvPr/>
        </p:nvSpPr>
        <p:spPr>
          <a:xfrm>
            <a:off x="6552818" y="4242308"/>
            <a:ext cx="945515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486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6552818" y="4242308"/>
            <a:ext cx="268605" cy="311150"/>
          </a:xfrm>
          <a:custGeom>
            <a:avLst/>
            <a:gdLst/>
            <a:ahLst/>
            <a:cxnLst/>
            <a:rect l="l" t="t" r="r" b="b"/>
            <a:pathLst>
              <a:path w="268604" h="311150">
                <a:moveTo>
                  <a:pt x="0" y="311023"/>
                </a:moveTo>
                <a:lnTo>
                  <a:pt x="268604" y="311023"/>
                </a:lnTo>
                <a:lnTo>
                  <a:pt x="268604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 txBox="1"/>
          <p:nvPr/>
        </p:nvSpPr>
        <p:spPr>
          <a:xfrm>
            <a:off x="6821423" y="4242308"/>
            <a:ext cx="676910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8003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6821423" y="4242308"/>
            <a:ext cx="676910" cy="311150"/>
          </a:xfrm>
          <a:custGeom>
            <a:avLst/>
            <a:gdLst/>
            <a:ahLst/>
            <a:cxnLst/>
            <a:rect l="l" t="t" r="r" b="b"/>
            <a:pathLst>
              <a:path w="676909" h="311150">
                <a:moveTo>
                  <a:pt x="0" y="311023"/>
                </a:moveTo>
                <a:lnTo>
                  <a:pt x="676655" y="311023"/>
                </a:lnTo>
                <a:lnTo>
                  <a:pt x="676655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 txBox="1"/>
          <p:nvPr/>
        </p:nvSpPr>
        <p:spPr>
          <a:xfrm>
            <a:off x="7089140" y="4344033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3463797" y="3931284"/>
            <a:ext cx="635" cy="311150"/>
          </a:xfrm>
          <a:custGeom>
            <a:avLst/>
            <a:gdLst/>
            <a:ahLst/>
            <a:cxnLst/>
            <a:rect l="l" t="t" r="r" b="b"/>
            <a:pathLst>
              <a:path w="635" h="311150">
                <a:moveTo>
                  <a:pt x="0" y="311023"/>
                </a:moveTo>
                <a:lnTo>
                  <a:pt x="127" y="311023"/>
                </a:lnTo>
                <a:lnTo>
                  <a:pt x="127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359403" y="3931284"/>
            <a:ext cx="22860" cy="311150"/>
          </a:xfrm>
          <a:custGeom>
            <a:avLst/>
            <a:gdLst/>
            <a:ahLst/>
            <a:cxnLst/>
            <a:rect l="l" t="t" r="r" b="b"/>
            <a:pathLst>
              <a:path w="22860" h="311150">
                <a:moveTo>
                  <a:pt x="0" y="311023"/>
                </a:moveTo>
                <a:lnTo>
                  <a:pt x="22351" y="311023"/>
                </a:lnTo>
                <a:lnTo>
                  <a:pt x="22351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 txBox="1"/>
          <p:nvPr/>
        </p:nvSpPr>
        <p:spPr>
          <a:xfrm>
            <a:off x="3312083" y="3931284"/>
            <a:ext cx="153035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ng_r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3381755" y="3931284"/>
            <a:ext cx="82550" cy="311150"/>
          </a:xfrm>
          <a:custGeom>
            <a:avLst/>
            <a:gdLst/>
            <a:ahLst/>
            <a:cxnLst/>
            <a:rect l="l" t="t" r="r" b="b"/>
            <a:pathLst>
              <a:path w="82550" h="311150">
                <a:moveTo>
                  <a:pt x="0" y="311023"/>
                </a:moveTo>
                <a:lnTo>
                  <a:pt x="82041" y="311023"/>
                </a:lnTo>
                <a:lnTo>
                  <a:pt x="82041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 txBox="1"/>
          <p:nvPr/>
        </p:nvSpPr>
        <p:spPr>
          <a:xfrm>
            <a:off x="3159632" y="4034407"/>
            <a:ext cx="51562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15" dirty="0">
                <a:latin typeface="Arial"/>
                <a:cs typeface="Arial"/>
              </a:rPr>
              <a:t>c</a:t>
            </a:r>
            <a:r>
              <a:rPr sz="600" spc="-90" dirty="0">
                <a:latin typeface="Arial"/>
                <a:cs typeface="Arial"/>
              </a:rPr>
              <a:t>c</a:t>
            </a:r>
            <a:r>
              <a:rPr sz="600" spc="-250" dirty="0">
                <a:latin typeface="Arial"/>
                <a:cs typeface="Arial"/>
              </a:rPr>
              <a:t>o</a:t>
            </a:r>
            <a:r>
              <a:rPr sz="600" spc="-90" dirty="0">
                <a:latin typeface="Arial"/>
                <a:cs typeface="Arial"/>
              </a:rPr>
              <a:t>o</a:t>
            </a:r>
            <a:r>
              <a:rPr sz="600" spc="-250" dirty="0">
                <a:latin typeface="Arial"/>
                <a:cs typeface="Arial"/>
              </a:rPr>
              <a:t>d</a:t>
            </a:r>
            <a:r>
              <a:rPr sz="600" spc="-90" dirty="0">
                <a:latin typeface="Arial"/>
                <a:cs typeface="Arial"/>
              </a:rPr>
              <a:t>d</a:t>
            </a:r>
            <a:r>
              <a:rPr sz="600" spc="-50" dirty="0">
                <a:latin typeface="Arial"/>
                <a:cs typeface="Arial"/>
              </a:rPr>
              <a:t>i</a:t>
            </a:r>
            <a:r>
              <a:rPr sz="600" dirty="0">
                <a:latin typeface="Arial"/>
                <a:cs typeface="Arial"/>
              </a:rPr>
              <a:t>ing</a:t>
            </a:r>
            <a:r>
              <a:rPr sz="600" spc="-5" dirty="0">
                <a:latin typeface="Arial"/>
                <a:cs typeface="Arial"/>
              </a:rPr>
              <a:t>_</a:t>
            </a:r>
            <a:r>
              <a:rPr sz="600" spc="-90" dirty="0">
                <a:latin typeface="Arial"/>
                <a:cs typeface="Arial"/>
              </a:rPr>
              <a:t>r</a:t>
            </a:r>
            <a:r>
              <a:rPr sz="600" spc="-250" dirty="0">
                <a:latin typeface="Arial"/>
                <a:cs typeface="Arial"/>
              </a:rPr>
              <a:t>e</a:t>
            </a:r>
            <a:r>
              <a:rPr sz="600" spc="-90" dirty="0">
                <a:latin typeface="Arial"/>
                <a:cs typeface="Arial"/>
              </a:rPr>
              <a:t>e</a:t>
            </a:r>
            <a:r>
              <a:rPr sz="600" spc="-250" dirty="0">
                <a:latin typeface="Arial"/>
                <a:cs typeface="Arial"/>
              </a:rPr>
              <a:t>g</a:t>
            </a:r>
            <a:r>
              <a:rPr sz="600" spc="-90" dirty="0">
                <a:latin typeface="Arial"/>
                <a:cs typeface="Arial"/>
              </a:rPr>
              <a:t>g</a:t>
            </a:r>
            <a:r>
              <a:rPr sz="600" spc="-50" dirty="0">
                <a:latin typeface="Arial"/>
                <a:cs typeface="Arial"/>
              </a:rPr>
              <a:t>i</a:t>
            </a:r>
            <a:r>
              <a:rPr sz="600" spc="-90" dirty="0">
                <a:latin typeface="Arial"/>
                <a:cs typeface="Arial"/>
              </a:rPr>
              <a:t>i</a:t>
            </a:r>
            <a:r>
              <a:rPr sz="600" spc="-250" dirty="0">
                <a:latin typeface="Arial"/>
                <a:cs typeface="Arial"/>
              </a:rPr>
              <a:t>o</a:t>
            </a:r>
            <a:r>
              <a:rPr sz="600" spc="-90" dirty="0">
                <a:latin typeface="Arial"/>
                <a:cs typeface="Arial"/>
              </a:rPr>
              <a:t>o</a:t>
            </a:r>
            <a:r>
              <a:rPr sz="600" spc="-250" dirty="0">
                <a:latin typeface="Arial"/>
                <a:cs typeface="Arial"/>
              </a:rPr>
              <a:t>n</a:t>
            </a:r>
            <a:r>
              <a:rPr sz="600" dirty="0"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3471290" y="3620261"/>
            <a:ext cx="1955164" cy="311150"/>
          </a:xfrm>
          <a:custGeom>
            <a:avLst/>
            <a:gdLst/>
            <a:ahLst/>
            <a:cxnLst/>
            <a:rect l="l" t="t" r="r" b="b"/>
            <a:pathLst>
              <a:path w="1955164" h="311150">
                <a:moveTo>
                  <a:pt x="0" y="311023"/>
                </a:moveTo>
                <a:lnTo>
                  <a:pt x="1954911" y="311023"/>
                </a:lnTo>
                <a:lnTo>
                  <a:pt x="1954911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 txBox="1"/>
          <p:nvPr/>
        </p:nvSpPr>
        <p:spPr>
          <a:xfrm>
            <a:off x="1680591" y="3620261"/>
            <a:ext cx="560070" cy="62230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6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0"/>
              </a:spcBef>
            </a:pPr>
            <a:endParaRPr sz="8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4682490" y="3731131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5426202" y="3620261"/>
            <a:ext cx="1388110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5426202" y="3620261"/>
            <a:ext cx="1388110" cy="311150"/>
          </a:xfrm>
          <a:custGeom>
            <a:avLst/>
            <a:gdLst/>
            <a:ahLst/>
            <a:cxnLst/>
            <a:rect l="l" t="t" r="r" b="b"/>
            <a:pathLst>
              <a:path w="1388109" h="311150">
                <a:moveTo>
                  <a:pt x="0" y="311023"/>
                </a:moveTo>
                <a:lnTo>
                  <a:pt x="1387855" y="311023"/>
                </a:lnTo>
                <a:lnTo>
                  <a:pt x="1387855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 txBox="1"/>
          <p:nvPr/>
        </p:nvSpPr>
        <p:spPr>
          <a:xfrm>
            <a:off x="5999479" y="3731131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5426202" y="2998342"/>
            <a:ext cx="268605" cy="311150"/>
          </a:xfrm>
          <a:custGeom>
            <a:avLst/>
            <a:gdLst/>
            <a:ahLst/>
            <a:cxnLst/>
            <a:rect l="l" t="t" r="r" b="b"/>
            <a:pathLst>
              <a:path w="268604" h="311150">
                <a:moveTo>
                  <a:pt x="0" y="311023"/>
                </a:moveTo>
                <a:lnTo>
                  <a:pt x="268605" y="311023"/>
                </a:lnTo>
                <a:lnTo>
                  <a:pt x="268605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3381755" y="2998342"/>
            <a:ext cx="2753360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604" algn="ct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3359403" y="2998342"/>
            <a:ext cx="22860" cy="311150"/>
          </a:xfrm>
          <a:custGeom>
            <a:avLst/>
            <a:gdLst/>
            <a:ahLst/>
            <a:cxnLst/>
            <a:rect l="l" t="t" r="r" b="b"/>
            <a:pathLst>
              <a:path w="22860" h="311150">
                <a:moveTo>
                  <a:pt x="0" y="311023"/>
                </a:moveTo>
                <a:lnTo>
                  <a:pt x="22351" y="311023"/>
                </a:lnTo>
                <a:lnTo>
                  <a:pt x="22351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680591" y="2998342"/>
            <a:ext cx="560070" cy="311150"/>
          </a:xfrm>
          <a:custGeom>
            <a:avLst/>
            <a:gdLst/>
            <a:ahLst/>
            <a:cxnLst/>
            <a:rect l="l" t="t" r="r" b="b"/>
            <a:pathLst>
              <a:path w="560069" h="311150">
                <a:moveTo>
                  <a:pt x="0" y="311022"/>
                </a:moveTo>
                <a:lnTo>
                  <a:pt x="559562" y="311022"/>
                </a:lnTo>
                <a:lnTo>
                  <a:pt x="559562" y="0"/>
                </a:lnTo>
                <a:lnTo>
                  <a:pt x="0" y="0"/>
                </a:lnTo>
                <a:lnTo>
                  <a:pt x="0" y="3110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 txBox="1"/>
          <p:nvPr/>
        </p:nvSpPr>
        <p:spPr>
          <a:xfrm>
            <a:off x="1866138" y="310235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3381755" y="2998342"/>
            <a:ext cx="2044700" cy="311150"/>
          </a:xfrm>
          <a:custGeom>
            <a:avLst/>
            <a:gdLst/>
            <a:ahLst/>
            <a:cxnLst/>
            <a:rect l="l" t="t" r="r" b="b"/>
            <a:pathLst>
              <a:path w="2044700" h="311150">
                <a:moveTo>
                  <a:pt x="0" y="311023"/>
                </a:moveTo>
                <a:lnTo>
                  <a:pt x="2044446" y="311023"/>
                </a:lnTo>
                <a:lnTo>
                  <a:pt x="2044446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 txBox="1"/>
          <p:nvPr/>
        </p:nvSpPr>
        <p:spPr>
          <a:xfrm>
            <a:off x="4664202" y="310235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5426202" y="2998342"/>
            <a:ext cx="268605" cy="311150"/>
          </a:xfrm>
          <a:custGeom>
            <a:avLst/>
            <a:gdLst/>
            <a:ahLst/>
            <a:cxnLst/>
            <a:rect l="l" t="t" r="r" b="b"/>
            <a:pathLst>
              <a:path w="268604" h="311150">
                <a:moveTo>
                  <a:pt x="0" y="311023"/>
                </a:moveTo>
                <a:lnTo>
                  <a:pt x="268605" y="311023"/>
                </a:lnTo>
                <a:lnTo>
                  <a:pt x="268605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 txBox="1"/>
          <p:nvPr/>
        </p:nvSpPr>
        <p:spPr>
          <a:xfrm>
            <a:off x="5426202" y="2998342"/>
            <a:ext cx="1388110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5426202" y="2998342"/>
            <a:ext cx="1388110" cy="311150"/>
          </a:xfrm>
          <a:custGeom>
            <a:avLst/>
            <a:gdLst/>
            <a:ahLst/>
            <a:cxnLst/>
            <a:rect l="l" t="t" r="r" b="b"/>
            <a:pathLst>
              <a:path w="1388109" h="311150">
                <a:moveTo>
                  <a:pt x="0" y="311022"/>
                </a:moveTo>
                <a:lnTo>
                  <a:pt x="1387855" y="311022"/>
                </a:lnTo>
                <a:lnTo>
                  <a:pt x="1387855" y="0"/>
                </a:lnTo>
                <a:lnTo>
                  <a:pt x="0" y="0"/>
                </a:lnTo>
                <a:lnTo>
                  <a:pt x="0" y="3110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 txBox="1"/>
          <p:nvPr/>
        </p:nvSpPr>
        <p:spPr>
          <a:xfrm>
            <a:off x="6025896" y="310235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3381755" y="3309365"/>
            <a:ext cx="2753360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604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3359403" y="3309365"/>
            <a:ext cx="22860" cy="311150"/>
          </a:xfrm>
          <a:custGeom>
            <a:avLst/>
            <a:gdLst/>
            <a:ahLst/>
            <a:cxnLst/>
            <a:rect l="l" t="t" r="r" b="b"/>
            <a:pathLst>
              <a:path w="22860" h="311150">
                <a:moveTo>
                  <a:pt x="0" y="311023"/>
                </a:moveTo>
                <a:lnTo>
                  <a:pt x="22351" y="311023"/>
                </a:lnTo>
                <a:lnTo>
                  <a:pt x="22351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381755" y="3309365"/>
            <a:ext cx="2044700" cy="311150"/>
          </a:xfrm>
          <a:custGeom>
            <a:avLst/>
            <a:gdLst/>
            <a:ahLst/>
            <a:cxnLst/>
            <a:rect l="l" t="t" r="r" b="b"/>
            <a:pathLst>
              <a:path w="2044700" h="311150">
                <a:moveTo>
                  <a:pt x="0" y="311023"/>
                </a:moveTo>
                <a:lnTo>
                  <a:pt x="2044446" y="311023"/>
                </a:lnTo>
                <a:lnTo>
                  <a:pt x="2044446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 txBox="1"/>
          <p:nvPr/>
        </p:nvSpPr>
        <p:spPr>
          <a:xfrm>
            <a:off x="4581652" y="341642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5426202" y="3309365"/>
            <a:ext cx="1388110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5426202" y="3309365"/>
            <a:ext cx="1388110" cy="311150"/>
          </a:xfrm>
          <a:custGeom>
            <a:avLst/>
            <a:gdLst/>
            <a:ahLst/>
            <a:cxnLst/>
            <a:rect l="l" t="t" r="r" b="b"/>
            <a:pathLst>
              <a:path w="1388109" h="311150">
                <a:moveTo>
                  <a:pt x="0" y="311023"/>
                </a:moveTo>
                <a:lnTo>
                  <a:pt x="1387855" y="311023"/>
                </a:lnTo>
                <a:lnTo>
                  <a:pt x="1387855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 txBox="1"/>
          <p:nvPr/>
        </p:nvSpPr>
        <p:spPr>
          <a:xfrm>
            <a:off x="5943346" y="3416425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914400" y="2687320"/>
            <a:ext cx="758825" cy="31115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3" name="object 653"/>
          <p:cNvSpPr txBox="1"/>
          <p:nvPr/>
        </p:nvSpPr>
        <p:spPr>
          <a:xfrm>
            <a:off x="2247645" y="2687320"/>
            <a:ext cx="1127125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604" algn="ct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5418709" y="2687320"/>
            <a:ext cx="268605" cy="311150"/>
          </a:xfrm>
          <a:custGeom>
            <a:avLst/>
            <a:gdLst/>
            <a:ahLst/>
            <a:cxnLst/>
            <a:rect l="l" t="t" r="r" b="b"/>
            <a:pathLst>
              <a:path w="268604" h="311150">
                <a:moveTo>
                  <a:pt x="0" y="311023"/>
                </a:moveTo>
                <a:lnTo>
                  <a:pt x="268604" y="311023"/>
                </a:lnTo>
                <a:lnTo>
                  <a:pt x="268604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2247645" y="2687320"/>
            <a:ext cx="3171190" cy="311150"/>
          </a:xfrm>
          <a:custGeom>
            <a:avLst/>
            <a:gdLst/>
            <a:ahLst/>
            <a:cxnLst/>
            <a:rect l="l" t="t" r="r" b="b"/>
            <a:pathLst>
              <a:path w="3171190" h="311150">
                <a:moveTo>
                  <a:pt x="0" y="311023"/>
                </a:moveTo>
                <a:lnTo>
                  <a:pt x="3171062" y="311023"/>
                </a:lnTo>
                <a:lnTo>
                  <a:pt x="3171062" y="0"/>
                </a:lnTo>
                <a:lnTo>
                  <a:pt x="0" y="0"/>
                </a:lnTo>
                <a:lnTo>
                  <a:pt x="0" y="311023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0" name="object 66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57" name="object 657"/>
          <p:cNvSpPr txBox="1"/>
          <p:nvPr/>
        </p:nvSpPr>
        <p:spPr>
          <a:xfrm>
            <a:off x="2247645" y="2687320"/>
            <a:ext cx="3439795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7995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8" name="object 658"/>
          <p:cNvSpPr txBox="1"/>
          <p:nvPr/>
        </p:nvSpPr>
        <p:spPr>
          <a:xfrm>
            <a:off x="2247645" y="2687320"/>
            <a:ext cx="3171190" cy="3111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68605" algn="ct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9" name="object 659"/>
          <p:cNvSpPr txBox="1"/>
          <p:nvPr/>
        </p:nvSpPr>
        <p:spPr>
          <a:xfrm>
            <a:off x="3725164" y="279831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67663" y="4336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7663" y="4336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74647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74647" y="4340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85188" y="4347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85188" y="4347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13255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13255" y="436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48308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48308" y="4390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90344" y="4417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90344" y="4417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07871" y="4429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07871" y="4429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42922" y="4451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42922" y="4451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60449" y="4462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60449" y="44629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06041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06041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13027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13027" y="4495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30552" y="4506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30552" y="45065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55064" y="4521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55064" y="4521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42694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42694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67332" y="4586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67332" y="4586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23236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23236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096770" y="4742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096770" y="4742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107310" y="4746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07310" y="47464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21280" y="4751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21280" y="4751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28392" y="475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28392" y="4754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39200" y="4624006"/>
            <a:ext cx="873760" cy="23482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30472" y="4219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530472" y="4219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537584" y="421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37584" y="421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44570" y="42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44570" y="42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55110" y="4192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555110" y="4192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614673" y="4126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14673" y="4126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32200" y="4107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32200" y="4107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56710" y="407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56710" y="407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81221" y="405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81221" y="4052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30371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30371" y="399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40911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40911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72408" y="3947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772408" y="3947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56482" y="384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56482" y="384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74008" y="3829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874008" y="3829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888104" y="3812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88104" y="3812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30141" y="37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30141" y="3763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75734" y="37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75734" y="37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38853" y="3635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38853" y="36358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70350" y="3598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70350" y="3598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05402" y="3558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05402" y="3558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37025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37025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68521" y="3485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68521" y="3485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21098" y="342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21098" y="342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85715" y="3039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85715" y="3039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27753" y="299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27753" y="2999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90871" y="2942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90871" y="2942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757420" y="28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57420" y="28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87086" y="2787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87086" y="2787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894198" y="2782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94198" y="2782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29251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29251" y="2758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74716" y="2729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74716" y="2729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6247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62473" y="26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90414" y="2667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90414" y="2667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100954" y="266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00954" y="2662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57089" y="263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57089" y="263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328792" y="25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28792" y="2585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53303" y="25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353303" y="2580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67401" y="2578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67401" y="2578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67171" y="256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67171" y="256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98795" y="2563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98795" y="2563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09209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09209" y="256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28461" y="2576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28461" y="2576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45988" y="25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745988" y="2579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28233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28233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01892" y="2647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01892" y="2647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93078" y="268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93078" y="2682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77153" y="27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77153" y="2719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426072" y="2851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426072" y="2851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615303" y="2970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615303" y="2970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780148" y="30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780148" y="30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046468" y="3281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046468" y="3281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120128" y="33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120128" y="33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7137654" y="33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7137654" y="3350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7242809" y="3431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242809" y="3431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158239" y="5486400"/>
            <a:ext cx="5258435" cy="0"/>
          </a:xfrm>
          <a:custGeom>
            <a:avLst/>
            <a:gdLst/>
            <a:ahLst/>
            <a:cxnLst/>
            <a:rect l="l" t="t" r="r" b="b"/>
            <a:pathLst>
              <a:path w="5258435">
                <a:moveTo>
                  <a:pt x="0" y="0"/>
                </a:moveTo>
                <a:lnTo>
                  <a:pt x="525818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1582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9109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46636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164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914400" y="2190369"/>
            <a:ext cx="0" cy="2936875"/>
          </a:xfrm>
          <a:custGeom>
            <a:avLst/>
            <a:gdLst/>
            <a:ahLst/>
            <a:cxnLst/>
            <a:rect l="l" t="t" r="r" b="b"/>
            <a:pathLst>
              <a:path h="2936875">
                <a:moveTo>
                  <a:pt x="0" y="0"/>
                </a:moveTo>
                <a:lnTo>
                  <a:pt x="0" y="293649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22960" y="51268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22960" y="4392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822960" y="3658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770496" y="2924555"/>
            <a:ext cx="63500" cy="0"/>
          </a:xfrm>
          <a:custGeom>
            <a:avLst/>
            <a:gdLst/>
            <a:ahLst/>
            <a:cxnLst/>
            <a:rect l="l" t="t" r="r" b="b"/>
            <a:pathLst>
              <a:path w="63500">
                <a:moveTo>
                  <a:pt x="0" y="0"/>
                </a:moveTo>
                <a:lnTo>
                  <a:pt x="631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22960" y="2924555"/>
            <a:ext cx="3581400" cy="0"/>
          </a:xfrm>
          <a:custGeom>
            <a:avLst/>
            <a:gdLst/>
            <a:ahLst/>
            <a:cxnLst/>
            <a:rect l="l" t="t" r="r" b="b"/>
            <a:pathLst>
              <a:path w="3581400">
                <a:moveTo>
                  <a:pt x="0" y="0"/>
                </a:moveTo>
                <a:lnTo>
                  <a:pt x="358140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22960" y="2190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149730" y="4186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149730" y="41955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153477" y="4195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370457" y="4338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374330" y="4347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377569" y="43437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381315" y="43523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387983" y="4350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391856" y="43593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416050" y="4369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19923" y="4378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51102" y="4392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54975" y="4401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493266" y="4420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497012" y="4429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510791" y="4432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514538" y="44406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545844" y="4454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49590" y="4463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63369" y="4465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67116" y="4474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608836" y="4494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612709" y="4502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615947" y="4498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619694" y="4507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33473" y="45093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37220" y="45179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57985" y="4524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61731" y="4532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745614" y="45756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749361" y="4584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770126" y="4589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770126" y="4598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773999" y="4598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026030" y="47160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026030" y="47246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029904" y="47245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099691" y="4745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099691" y="4754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103437" y="4754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10104" y="47494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110104" y="47579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113978" y="47579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124201" y="47544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124201" y="47631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127948" y="4763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131186" y="4757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131186" y="4765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135060" y="4765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159190" y="4554283"/>
            <a:ext cx="1033780" cy="80479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533394" y="42219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533394" y="4230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537140" y="42305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540378" y="4214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540378" y="4223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544252" y="42229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547364" y="4206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547364" y="4215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551237" y="4215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557904" y="4195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557904" y="4203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561778" y="4204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617467" y="4129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617467" y="4138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621341" y="4138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634994" y="4110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634994" y="4118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638867" y="4118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659632" y="4082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659632" y="4091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663378" y="4091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684142" y="40549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684142" y="4063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687889" y="40635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733165" y="3998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733165" y="40074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737038" y="40075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743705" y="39869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743705" y="39954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747579" y="39954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775202" y="3950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779075" y="3959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859403" y="3852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863149" y="3861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76928" y="3831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880675" y="3840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890898" y="3815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894772" y="3824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933063" y="3766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936809" y="3774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978528" y="3712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978528" y="3721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982402" y="3721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41647" y="36386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45521" y="3647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73271" y="3601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77017" y="3610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108322" y="3561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112069" y="35696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139819" y="35245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143692" y="35330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71315" y="3488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75188" y="34967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224020" y="3428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224020" y="3436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227766" y="3436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588509" y="3042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592383" y="3050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630546" y="3002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634420" y="3011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693665" y="2945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697539" y="2954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760340" y="2889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764087" y="2897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890008" y="2790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890008" y="27986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893754" y="2798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896992" y="2785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896992" y="27937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00866" y="2793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932045" y="27614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932045" y="2770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935918" y="27700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977638" y="2732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977638" y="27411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981384" y="27412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065267" y="2683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065267" y="2692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069141" y="26923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093334" y="2669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093334" y="26785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097081" y="2678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103876" y="2664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103876" y="2673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107622" y="2673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159883" y="2640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159883" y="2649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163756" y="2649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331714" y="2588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331714" y="2597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335460" y="2596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356225" y="25834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356225" y="2592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359971" y="2592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370195" y="25808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370195" y="25895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374068" y="25894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570092" y="25654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570092" y="2574670"/>
            <a:ext cx="59690" cy="0"/>
          </a:xfrm>
          <a:custGeom>
            <a:avLst/>
            <a:gdLst/>
            <a:ahLst/>
            <a:cxnLst/>
            <a:rect l="l" t="t" r="r" b="b"/>
            <a:pathLst>
              <a:path w="59689">
                <a:moveTo>
                  <a:pt x="0" y="0"/>
                </a:moveTo>
                <a:lnTo>
                  <a:pt x="59182" y="0"/>
                </a:lnTo>
              </a:path>
            </a:pathLst>
          </a:custGeom>
          <a:ln w="1104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573839" y="25739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601589" y="2566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605462" y="2574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612129" y="2566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615876" y="2575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731255" y="2579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731255" y="2589212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1244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735129" y="2587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748782" y="2582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752655" y="2590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931153" y="2625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931153" y="26341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934900" y="2634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004686" y="2649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004686" y="2658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008560" y="2658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095872" y="2685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095872" y="2693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099746" y="2693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179946" y="2722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179946" y="2730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183820" y="2730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428866" y="28543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428866" y="28628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432740" y="28628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618223" y="2973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621970" y="2982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782943" y="3087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782943" y="30956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786816" y="30956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049389" y="3284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049389" y="3292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053135" y="32926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7122921" y="3340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122921" y="3355594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671" y="0"/>
                </a:lnTo>
              </a:path>
            </a:pathLst>
          </a:custGeom>
          <a:ln w="229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126795" y="3348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140447" y="3353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7144321" y="3362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245731" y="34345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245731" y="34432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249477" y="34431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158239" y="3566667"/>
            <a:ext cx="0" cy="709295"/>
          </a:xfrm>
          <a:custGeom>
            <a:avLst/>
            <a:gdLst/>
            <a:ahLst/>
            <a:cxnLst/>
            <a:rect l="l" t="t" r="r" b="b"/>
            <a:pathLst>
              <a:path h="709295">
                <a:moveTo>
                  <a:pt x="0" y="0"/>
                </a:moveTo>
                <a:lnTo>
                  <a:pt x="0" y="708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158239" y="4559046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3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066800" y="4824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066800" y="35666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379092" y="3781425"/>
            <a:ext cx="0" cy="494030"/>
          </a:xfrm>
          <a:custGeom>
            <a:avLst/>
            <a:gdLst/>
            <a:ahLst/>
            <a:cxnLst/>
            <a:rect l="l" t="t" r="r" b="b"/>
            <a:pathLst>
              <a:path h="494029">
                <a:moveTo>
                  <a:pt x="0" y="0"/>
                </a:moveTo>
                <a:lnTo>
                  <a:pt x="0" y="494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379092" y="4559046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5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287652" y="4915217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287652" y="378460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5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58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386077" y="3787775"/>
            <a:ext cx="0" cy="487680"/>
          </a:xfrm>
          <a:custGeom>
            <a:avLst/>
            <a:gdLst/>
            <a:ahLst/>
            <a:cxnLst/>
            <a:rect l="l" t="t" r="r" b="b"/>
            <a:pathLst>
              <a:path h="487679">
                <a:moveTo>
                  <a:pt x="0" y="0"/>
                </a:moveTo>
                <a:lnTo>
                  <a:pt x="0" y="487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386077" y="4559046"/>
            <a:ext cx="0" cy="358140"/>
          </a:xfrm>
          <a:custGeom>
            <a:avLst/>
            <a:gdLst/>
            <a:ahLst/>
            <a:cxnLst/>
            <a:rect l="l" t="t" r="r" b="b"/>
            <a:pathLst>
              <a:path h="358139">
                <a:moveTo>
                  <a:pt x="0" y="0"/>
                </a:moveTo>
                <a:lnTo>
                  <a:pt x="0" y="3577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396619" y="3797172"/>
            <a:ext cx="0" cy="478790"/>
          </a:xfrm>
          <a:custGeom>
            <a:avLst/>
            <a:gdLst/>
            <a:ahLst/>
            <a:cxnLst/>
            <a:rect l="l" t="t" r="r" b="b"/>
            <a:pathLst>
              <a:path h="478789">
                <a:moveTo>
                  <a:pt x="0" y="0"/>
                </a:moveTo>
                <a:lnTo>
                  <a:pt x="0" y="4782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396619" y="4559046"/>
            <a:ext cx="0" cy="362585"/>
          </a:xfrm>
          <a:custGeom>
            <a:avLst/>
            <a:gdLst/>
            <a:ahLst/>
            <a:cxnLst/>
            <a:rect l="l" t="t" r="r" b="b"/>
            <a:pathLst>
              <a:path h="362585">
                <a:moveTo>
                  <a:pt x="0" y="0"/>
                </a:moveTo>
                <a:lnTo>
                  <a:pt x="0" y="3625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305178" y="492163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305178" y="37971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424686" y="3821810"/>
            <a:ext cx="0" cy="454025"/>
          </a:xfrm>
          <a:custGeom>
            <a:avLst/>
            <a:gdLst/>
            <a:ahLst/>
            <a:cxnLst/>
            <a:rect l="l" t="t" r="r" b="b"/>
            <a:pathLst>
              <a:path h="454025">
                <a:moveTo>
                  <a:pt x="0" y="0"/>
                </a:moveTo>
                <a:lnTo>
                  <a:pt x="0" y="4536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24686" y="4559046"/>
            <a:ext cx="0" cy="375920"/>
          </a:xfrm>
          <a:custGeom>
            <a:avLst/>
            <a:gdLst/>
            <a:ahLst/>
            <a:cxnLst/>
            <a:rect l="l" t="t" r="r" b="b"/>
            <a:pathLst>
              <a:path h="375920">
                <a:moveTo>
                  <a:pt x="0" y="0"/>
                </a:moveTo>
                <a:lnTo>
                  <a:pt x="0" y="375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333246" y="49347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333246" y="382181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459738" y="3851655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459738" y="4559046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0"/>
                </a:moveTo>
                <a:lnTo>
                  <a:pt x="0" y="3923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368297" y="495134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368297" y="385165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501775" y="3886327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501775" y="4559046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3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10335" y="497205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410335" y="388632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519300" y="3900423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5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519300" y="4559046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1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427861" y="4980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427861" y="39004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554352" y="3927728"/>
            <a:ext cx="0" cy="347980"/>
          </a:xfrm>
          <a:custGeom>
            <a:avLst/>
            <a:gdLst/>
            <a:ahLst/>
            <a:cxnLst/>
            <a:rect l="l" t="t" r="r" b="b"/>
            <a:pathLst>
              <a:path h="347979">
                <a:moveTo>
                  <a:pt x="0" y="0"/>
                </a:moveTo>
                <a:lnTo>
                  <a:pt x="0" y="347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54352" y="4559046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4">
                <a:moveTo>
                  <a:pt x="0" y="0"/>
                </a:moveTo>
                <a:lnTo>
                  <a:pt x="0" y="439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462913" y="4998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462913" y="39277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571878" y="3940936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5">
                <a:moveTo>
                  <a:pt x="0" y="0"/>
                </a:moveTo>
                <a:lnTo>
                  <a:pt x="0" y="334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71878" y="4559046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5">
                <a:moveTo>
                  <a:pt x="0" y="0"/>
                </a:moveTo>
                <a:lnTo>
                  <a:pt x="0" y="448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480438" y="5007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480438" y="394093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617472" y="3974338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617472" y="4559046"/>
            <a:ext cx="0" cy="472440"/>
          </a:xfrm>
          <a:custGeom>
            <a:avLst/>
            <a:gdLst/>
            <a:ahLst/>
            <a:cxnLst/>
            <a:rect l="l" t="t" r="r" b="b"/>
            <a:pathLst>
              <a:path h="472439">
                <a:moveTo>
                  <a:pt x="0" y="0"/>
                </a:moveTo>
                <a:lnTo>
                  <a:pt x="0" y="472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526032" y="503326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333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526032" y="3976814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865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624457" y="3979290"/>
            <a:ext cx="0" cy="296545"/>
          </a:xfrm>
          <a:custGeom>
            <a:avLst/>
            <a:gdLst/>
            <a:ahLst/>
            <a:cxnLst/>
            <a:rect l="l" t="t" r="r" b="b"/>
            <a:pathLst>
              <a:path h="296545">
                <a:moveTo>
                  <a:pt x="0" y="0"/>
                </a:moveTo>
                <a:lnTo>
                  <a:pt x="0" y="2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624457" y="4559046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61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641982" y="3991609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641982" y="4559046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0"/>
                </a:moveTo>
                <a:lnTo>
                  <a:pt x="0" y="485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550542" y="50443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550542" y="39916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666494" y="4008373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70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666494" y="4559046"/>
            <a:ext cx="0" cy="498475"/>
          </a:xfrm>
          <a:custGeom>
            <a:avLst/>
            <a:gdLst/>
            <a:ahLst/>
            <a:cxnLst/>
            <a:rect l="l" t="t" r="r" b="b"/>
            <a:pathLst>
              <a:path h="498475">
                <a:moveTo>
                  <a:pt x="0" y="0"/>
                </a:moveTo>
                <a:lnTo>
                  <a:pt x="0" y="4983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575053" y="505739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575053" y="40083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754123" y="4064508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4">
                <a:moveTo>
                  <a:pt x="0" y="0"/>
                </a:moveTo>
                <a:lnTo>
                  <a:pt x="0" y="210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754123" y="4559046"/>
            <a:ext cx="0" cy="545465"/>
          </a:xfrm>
          <a:custGeom>
            <a:avLst/>
            <a:gdLst/>
            <a:ahLst/>
            <a:cxnLst/>
            <a:rect l="l" t="t" r="r" b="b"/>
            <a:pathLst>
              <a:path h="545464">
                <a:moveTo>
                  <a:pt x="0" y="0"/>
                </a:moveTo>
                <a:lnTo>
                  <a:pt x="0" y="5450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662683" y="51041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778761" y="4079113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3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778761" y="4559046"/>
            <a:ext cx="0" cy="558165"/>
          </a:xfrm>
          <a:custGeom>
            <a:avLst/>
            <a:gdLst/>
            <a:ahLst/>
            <a:cxnLst/>
            <a:rect l="l" t="t" r="r" b="b"/>
            <a:pathLst>
              <a:path h="558164">
                <a:moveTo>
                  <a:pt x="0" y="0"/>
                </a:moveTo>
                <a:lnTo>
                  <a:pt x="0" y="558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687322" y="51170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034667" y="4207383"/>
            <a:ext cx="0" cy="68580"/>
          </a:xfrm>
          <a:custGeom>
            <a:avLst/>
            <a:gdLst/>
            <a:ahLst/>
            <a:cxnLst/>
            <a:rect l="l" t="t" r="r" b="b"/>
            <a:pathLst>
              <a:path h="68579">
                <a:moveTo>
                  <a:pt x="0" y="0"/>
                </a:moveTo>
                <a:lnTo>
                  <a:pt x="0" y="680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034667" y="4559046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0"/>
                </a:moveTo>
                <a:lnTo>
                  <a:pt x="0" y="682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943226" y="524192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943226" y="42073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108200" y="4236720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7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108200" y="4559046"/>
            <a:ext cx="0" cy="712470"/>
          </a:xfrm>
          <a:custGeom>
            <a:avLst/>
            <a:gdLst/>
            <a:ahLst/>
            <a:cxnLst/>
            <a:rect l="l" t="t" r="r" b="b"/>
            <a:pathLst>
              <a:path h="712470">
                <a:moveTo>
                  <a:pt x="0" y="0"/>
                </a:moveTo>
                <a:lnTo>
                  <a:pt x="0" y="712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016760" y="52713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016760" y="4236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118741" y="4240657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118741" y="4559046"/>
            <a:ext cx="0" cy="716280"/>
          </a:xfrm>
          <a:custGeom>
            <a:avLst/>
            <a:gdLst/>
            <a:ahLst/>
            <a:cxnLst/>
            <a:rect l="l" t="t" r="r" b="b"/>
            <a:pathLst>
              <a:path h="716279">
                <a:moveTo>
                  <a:pt x="0" y="0"/>
                </a:moveTo>
                <a:lnTo>
                  <a:pt x="0" y="7162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027301" y="52753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027301" y="42406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132710" y="4245864"/>
            <a:ext cx="0" cy="29845"/>
          </a:xfrm>
          <a:custGeom>
            <a:avLst/>
            <a:gdLst/>
            <a:ahLst/>
            <a:cxnLst/>
            <a:rect l="l" t="t" r="r" b="b"/>
            <a:pathLst>
              <a:path h="29845">
                <a:moveTo>
                  <a:pt x="0" y="0"/>
                </a:moveTo>
                <a:lnTo>
                  <a:pt x="0" y="29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132710" y="4559046"/>
            <a:ext cx="0" cy="721360"/>
          </a:xfrm>
          <a:custGeom>
            <a:avLst/>
            <a:gdLst/>
            <a:ahLst/>
            <a:cxnLst/>
            <a:rect l="l" t="t" r="r" b="b"/>
            <a:pathLst>
              <a:path h="721360">
                <a:moveTo>
                  <a:pt x="0" y="0"/>
                </a:moveTo>
                <a:lnTo>
                  <a:pt x="0" y="721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041270" y="528161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041270" y="4247070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139823" y="4248277"/>
            <a:ext cx="0" cy="27305"/>
          </a:xfrm>
          <a:custGeom>
            <a:avLst/>
            <a:gdLst/>
            <a:ahLst/>
            <a:cxnLst/>
            <a:rect l="l" t="t" r="r" b="b"/>
            <a:pathLst>
              <a:path h="27304">
                <a:moveTo>
                  <a:pt x="0" y="0"/>
                </a:moveTo>
                <a:lnTo>
                  <a:pt x="0" y="27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139823" y="4559046"/>
            <a:ext cx="0" cy="723900"/>
          </a:xfrm>
          <a:custGeom>
            <a:avLst/>
            <a:gdLst/>
            <a:ahLst/>
            <a:cxnLst/>
            <a:rect l="l" t="t" r="r" b="b"/>
            <a:pathLst>
              <a:path h="723900">
                <a:moveTo>
                  <a:pt x="0" y="0"/>
                </a:moveTo>
                <a:lnTo>
                  <a:pt x="0" y="723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822130" y="42750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829115" y="4273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843085" y="4270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872358" y="4255389"/>
            <a:ext cx="0" cy="20320"/>
          </a:xfrm>
          <a:custGeom>
            <a:avLst/>
            <a:gdLst/>
            <a:ahLst/>
            <a:cxnLst/>
            <a:rect l="l" t="t" r="r" b="b"/>
            <a:pathLst>
              <a:path h="20320">
                <a:moveTo>
                  <a:pt x="0" y="0"/>
                </a:moveTo>
                <a:lnTo>
                  <a:pt x="0" y="200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896997" y="4243959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805557" y="424395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914523" y="4235322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1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823082" y="423532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924936" y="4229989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833497" y="422998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946019" y="4218940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854579" y="421894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995041" y="4191253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903601" y="4189158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371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002152" y="4187063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009138" y="4182745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917698" y="41827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023107" y="4174109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931667" y="41741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096767" y="4125214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50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005327" y="41252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541903" y="3719195"/>
            <a:ext cx="0" cy="556260"/>
          </a:xfrm>
          <a:custGeom>
            <a:avLst/>
            <a:gdLst/>
            <a:ahLst/>
            <a:cxnLst/>
            <a:rect l="l" t="t" r="r" b="b"/>
            <a:pathLst>
              <a:path h="556260">
                <a:moveTo>
                  <a:pt x="0" y="0"/>
                </a:moveTo>
                <a:lnTo>
                  <a:pt x="0" y="556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541903" y="4559046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0"/>
                </a:moveTo>
                <a:lnTo>
                  <a:pt x="0" y="182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450463" y="473805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1" y="0"/>
                </a:lnTo>
              </a:path>
            </a:pathLst>
          </a:custGeom>
          <a:ln w="17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450463" y="3715384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1" y="0"/>
                </a:lnTo>
              </a:path>
            </a:pathLst>
          </a:custGeom>
          <a:ln w="1714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549015" y="3711575"/>
            <a:ext cx="0" cy="563880"/>
          </a:xfrm>
          <a:custGeom>
            <a:avLst/>
            <a:gdLst/>
            <a:ahLst/>
            <a:cxnLst/>
            <a:rect l="l" t="t" r="r" b="b"/>
            <a:pathLst>
              <a:path h="563879">
                <a:moveTo>
                  <a:pt x="0" y="0"/>
                </a:moveTo>
                <a:lnTo>
                  <a:pt x="0" y="563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549015" y="4559046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556000" y="3703954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556000" y="4559046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7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464559" y="47268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464559" y="3703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566540" y="3692525"/>
            <a:ext cx="0" cy="582930"/>
          </a:xfrm>
          <a:custGeom>
            <a:avLst/>
            <a:gdLst/>
            <a:ahLst/>
            <a:cxnLst/>
            <a:rect l="l" t="t" r="r" b="b"/>
            <a:pathLst>
              <a:path h="582929">
                <a:moveTo>
                  <a:pt x="0" y="0"/>
                </a:moveTo>
                <a:lnTo>
                  <a:pt x="0" y="582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566540" y="4559046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475101" y="47155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475101" y="3692525"/>
            <a:ext cx="119380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93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626103" y="3991864"/>
            <a:ext cx="0" cy="659130"/>
          </a:xfrm>
          <a:custGeom>
            <a:avLst/>
            <a:gdLst/>
            <a:ahLst/>
            <a:cxnLst/>
            <a:rect l="l" t="t" r="r" b="b"/>
            <a:pathLst>
              <a:path h="659129">
                <a:moveTo>
                  <a:pt x="0" y="0"/>
                </a:moveTo>
                <a:lnTo>
                  <a:pt x="0" y="658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534664" y="46504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534664" y="3626358"/>
            <a:ext cx="60325" cy="0"/>
          </a:xfrm>
          <a:custGeom>
            <a:avLst/>
            <a:gdLst/>
            <a:ahLst/>
            <a:cxnLst/>
            <a:rect l="l" t="t" r="r" b="b"/>
            <a:pathLst>
              <a:path w="60325">
                <a:moveTo>
                  <a:pt x="0" y="0"/>
                </a:moveTo>
                <a:lnTo>
                  <a:pt x="5981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643629" y="3991864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5">
                <a:moveTo>
                  <a:pt x="0" y="0"/>
                </a:moveTo>
                <a:lnTo>
                  <a:pt x="0" y="639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552190" y="46311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552190" y="3606546"/>
            <a:ext cx="42545" cy="0"/>
          </a:xfrm>
          <a:custGeom>
            <a:avLst/>
            <a:gdLst/>
            <a:ahLst/>
            <a:cxnLst/>
            <a:rect l="l" t="t" r="r" b="b"/>
            <a:pathLst>
              <a:path w="42545">
                <a:moveTo>
                  <a:pt x="0" y="0"/>
                </a:moveTo>
                <a:lnTo>
                  <a:pt x="4229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668140" y="3991864"/>
            <a:ext cx="0" cy="612140"/>
          </a:xfrm>
          <a:custGeom>
            <a:avLst/>
            <a:gdLst/>
            <a:ahLst/>
            <a:cxnLst/>
            <a:rect l="l" t="t" r="r" b="b"/>
            <a:pathLst>
              <a:path h="612139">
                <a:moveTo>
                  <a:pt x="0" y="0"/>
                </a:moveTo>
                <a:lnTo>
                  <a:pt x="0" y="612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576701" y="460387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576701" y="3578859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7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692652" y="3991864"/>
            <a:ext cx="0" cy="584835"/>
          </a:xfrm>
          <a:custGeom>
            <a:avLst/>
            <a:gdLst/>
            <a:ahLst/>
            <a:cxnLst/>
            <a:rect l="l" t="t" r="r" b="b"/>
            <a:pathLst>
              <a:path h="584835">
                <a:moveTo>
                  <a:pt x="0" y="0"/>
                </a:moveTo>
                <a:lnTo>
                  <a:pt x="0" y="5844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741801" y="3991864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650360" y="452056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752341" y="3991864"/>
            <a:ext cx="0" cy="516890"/>
          </a:xfrm>
          <a:custGeom>
            <a:avLst/>
            <a:gdLst/>
            <a:ahLst/>
            <a:cxnLst/>
            <a:rect l="l" t="t" r="r" b="b"/>
            <a:pathLst>
              <a:path h="516889">
                <a:moveTo>
                  <a:pt x="0" y="0"/>
                </a:moveTo>
                <a:lnTo>
                  <a:pt x="0" y="516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660902" y="450850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783838" y="3991864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5">
                <a:moveTo>
                  <a:pt x="0" y="0"/>
                </a:moveTo>
                <a:lnTo>
                  <a:pt x="0" y="4803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692397" y="44721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728815" y="3424682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867911" y="3991864"/>
            <a:ext cx="0" cy="382270"/>
          </a:xfrm>
          <a:custGeom>
            <a:avLst/>
            <a:gdLst/>
            <a:ahLst/>
            <a:cxnLst/>
            <a:rect l="l" t="t" r="r" b="b"/>
            <a:pathLst>
              <a:path h="382270">
                <a:moveTo>
                  <a:pt x="0" y="0"/>
                </a:moveTo>
                <a:lnTo>
                  <a:pt x="0" y="3820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776471" y="43738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594480" y="3566477"/>
            <a:ext cx="286385" cy="0"/>
          </a:xfrm>
          <a:custGeom>
            <a:avLst/>
            <a:gdLst/>
            <a:ahLst/>
            <a:cxnLst/>
            <a:rect l="l" t="t" r="r" b="b"/>
            <a:pathLst>
              <a:path w="286385">
                <a:moveTo>
                  <a:pt x="0" y="0"/>
                </a:moveTo>
                <a:lnTo>
                  <a:pt x="28619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885438" y="3991864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4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793997" y="4353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594480" y="3566477"/>
            <a:ext cx="300355" cy="0"/>
          </a:xfrm>
          <a:custGeom>
            <a:avLst/>
            <a:gdLst/>
            <a:ahLst/>
            <a:cxnLst/>
            <a:rect l="l" t="t" r="r" b="b"/>
            <a:pathLst>
              <a:path w="300354">
                <a:moveTo>
                  <a:pt x="0" y="0"/>
                </a:moveTo>
                <a:lnTo>
                  <a:pt x="3002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899534" y="3991864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4">
                <a:moveTo>
                  <a:pt x="0" y="0"/>
                </a:moveTo>
                <a:lnTo>
                  <a:pt x="0" y="344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808095" y="433666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594480" y="3566477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>
                <a:moveTo>
                  <a:pt x="0" y="0"/>
                </a:moveTo>
                <a:lnTo>
                  <a:pt x="34232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941571" y="3991864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4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850132" y="42867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987165" y="3708272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895725" y="4232528"/>
            <a:ext cx="77470" cy="0"/>
          </a:xfrm>
          <a:custGeom>
            <a:avLst/>
            <a:gdLst/>
            <a:ahLst/>
            <a:cxnLst/>
            <a:rect l="l" t="t" r="r" b="b"/>
            <a:pathLst>
              <a:path w="77470">
                <a:moveTo>
                  <a:pt x="0" y="0"/>
                </a:moveTo>
                <a:lnTo>
                  <a:pt x="7734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045521" y="31391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050284" y="3708272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958844" y="4157345"/>
            <a:ext cx="14604" cy="0"/>
          </a:xfrm>
          <a:custGeom>
            <a:avLst/>
            <a:gdLst/>
            <a:ahLst/>
            <a:cxnLst/>
            <a:rect l="l" t="t" r="r" b="b"/>
            <a:pathLst>
              <a:path w="14604">
                <a:moveTo>
                  <a:pt x="0" y="0"/>
                </a:moveTo>
                <a:lnTo>
                  <a:pt x="1422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958844" y="31371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081779" y="3100958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1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081779" y="3708272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990340" y="3100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116832" y="3060954"/>
            <a:ext cx="0" cy="80645"/>
          </a:xfrm>
          <a:custGeom>
            <a:avLst/>
            <a:gdLst/>
            <a:ahLst/>
            <a:cxnLst/>
            <a:rect l="l" t="t" r="r" b="b"/>
            <a:pathLst>
              <a:path h="80644">
                <a:moveTo>
                  <a:pt x="0" y="0"/>
                </a:moveTo>
                <a:lnTo>
                  <a:pt x="0" y="801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116832" y="3708272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025391" y="3060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148454" y="3025139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5">
                <a:moveTo>
                  <a:pt x="0" y="0"/>
                </a:moveTo>
                <a:lnTo>
                  <a:pt x="0" y="115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148454" y="3708272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057015" y="30251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179951" y="2989452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179951" y="3708272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088510" y="400392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088510" y="29894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232528" y="2930651"/>
            <a:ext cx="0" cy="210820"/>
          </a:xfrm>
          <a:custGeom>
            <a:avLst/>
            <a:gdLst/>
            <a:ahLst/>
            <a:cxnLst/>
            <a:rect l="l" t="t" r="r" b="b"/>
            <a:pathLst>
              <a:path h="210819">
                <a:moveTo>
                  <a:pt x="0" y="0"/>
                </a:moveTo>
                <a:lnTo>
                  <a:pt x="0" y="210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232528" y="3708272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4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141089" y="394271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141089" y="293065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597146" y="2548508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9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597146" y="3141091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505705" y="35535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505705" y="254850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639183" y="2508504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89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639183" y="3141091"/>
            <a:ext cx="0" cy="373380"/>
          </a:xfrm>
          <a:custGeom>
            <a:avLst/>
            <a:gdLst/>
            <a:ahLst/>
            <a:cxnLst/>
            <a:rect l="l" t="t" r="r" b="b"/>
            <a:pathLst>
              <a:path h="373379">
                <a:moveTo>
                  <a:pt x="0" y="0"/>
                </a:moveTo>
                <a:lnTo>
                  <a:pt x="0" y="3732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547742" y="351434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547742" y="25085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702302" y="2450592"/>
            <a:ext cx="0" cy="407034"/>
          </a:xfrm>
          <a:custGeom>
            <a:avLst/>
            <a:gdLst/>
            <a:ahLst/>
            <a:cxnLst/>
            <a:rect l="l" t="t" r="r" b="b"/>
            <a:pathLst>
              <a:path h="407035">
                <a:moveTo>
                  <a:pt x="0" y="0"/>
                </a:moveTo>
                <a:lnTo>
                  <a:pt x="0" y="4069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702302" y="3141091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7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610861" y="345820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610861" y="24505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768850" y="2392552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5">
                <a:moveTo>
                  <a:pt x="0" y="0"/>
                </a:moveTo>
                <a:lnTo>
                  <a:pt x="0" y="464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768850" y="3141091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4">
                <a:moveTo>
                  <a:pt x="0" y="0"/>
                </a:moveTo>
                <a:lnTo>
                  <a:pt x="0" y="261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677409" y="340283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677409" y="23925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98516" y="2290064"/>
            <a:ext cx="0" cy="567690"/>
          </a:xfrm>
          <a:custGeom>
            <a:avLst/>
            <a:gdLst/>
            <a:ahLst/>
            <a:cxnLst/>
            <a:rect l="l" t="t" r="r" b="b"/>
            <a:pathLst>
              <a:path h="567689">
                <a:moveTo>
                  <a:pt x="0" y="0"/>
                </a:moveTo>
                <a:lnTo>
                  <a:pt x="0" y="5674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898516" y="3141091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6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807077" y="3304857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807077" y="228752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1460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905628" y="2284983"/>
            <a:ext cx="0" cy="572770"/>
          </a:xfrm>
          <a:custGeom>
            <a:avLst/>
            <a:gdLst/>
            <a:ahLst/>
            <a:cxnLst/>
            <a:rect l="l" t="t" r="r" b="b"/>
            <a:pathLst>
              <a:path h="572769">
                <a:moveTo>
                  <a:pt x="0" y="0"/>
                </a:moveTo>
                <a:lnTo>
                  <a:pt x="0" y="572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905628" y="3141091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940680" y="2260219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0"/>
                </a:moveTo>
                <a:lnTo>
                  <a:pt x="0" y="5972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940680" y="3141091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849240" y="327990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849240" y="22602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986146" y="2229992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0"/>
                </a:moveTo>
                <a:lnTo>
                  <a:pt x="0" y="6275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986146" y="3141091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894707" y="325247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894707" y="22299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073903" y="2178557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8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073903" y="3141091"/>
            <a:ext cx="0" cy="65405"/>
          </a:xfrm>
          <a:custGeom>
            <a:avLst/>
            <a:gdLst/>
            <a:ahLst/>
            <a:cxnLst/>
            <a:rect l="l" t="t" r="r" b="b"/>
            <a:pathLst>
              <a:path h="65405">
                <a:moveTo>
                  <a:pt x="0" y="0"/>
                </a:moveTo>
                <a:lnTo>
                  <a:pt x="0" y="648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982464" y="320598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982464" y="21785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101844" y="2164079"/>
            <a:ext cx="0" cy="693420"/>
          </a:xfrm>
          <a:custGeom>
            <a:avLst/>
            <a:gdLst/>
            <a:ahLst/>
            <a:cxnLst/>
            <a:rect l="l" t="t" r="r" b="b"/>
            <a:pathLst>
              <a:path h="693419">
                <a:moveTo>
                  <a:pt x="0" y="0"/>
                </a:moveTo>
                <a:lnTo>
                  <a:pt x="0" y="6934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101844" y="3141091"/>
            <a:ext cx="0" cy="52069"/>
          </a:xfrm>
          <a:custGeom>
            <a:avLst/>
            <a:gdLst/>
            <a:ahLst/>
            <a:cxnLst/>
            <a:rect l="l" t="t" r="r" b="b"/>
            <a:pathLst>
              <a:path h="52069">
                <a:moveTo>
                  <a:pt x="0" y="0"/>
                </a:moveTo>
                <a:lnTo>
                  <a:pt x="0" y="51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010403" y="3193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010403" y="21640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112384" y="2158873"/>
            <a:ext cx="0" cy="699135"/>
          </a:xfrm>
          <a:custGeom>
            <a:avLst/>
            <a:gdLst/>
            <a:ahLst/>
            <a:cxnLst/>
            <a:rect l="l" t="t" r="r" b="b"/>
            <a:pathLst>
              <a:path h="699135">
                <a:moveTo>
                  <a:pt x="0" y="0"/>
                </a:moveTo>
                <a:lnTo>
                  <a:pt x="0" y="6986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112384" y="3141091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020945" y="31883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020945" y="215887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168519" y="2133345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0"/>
                </a:moveTo>
                <a:lnTo>
                  <a:pt x="0" y="724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168519" y="3141091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077078" y="31656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077078" y="21333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340222" y="2077720"/>
            <a:ext cx="0" cy="779780"/>
          </a:xfrm>
          <a:custGeom>
            <a:avLst/>
            <a:gdLst/>
            <a:ahLst/>
            <a:cxnLst/>
            <a:rect l="l" t="t" r="r" b="b"/>
            <a:pathLst>
              <a:path h="779780">
                <a:moveTo>
                  <a:pt x="0" y="0"/>
                </a:moveTo>
                <a:lnTo>
                  <a:pt x="0" y="779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248783" y="20777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364734" y="2072513"/>
            <a:ext cx="0" cy="785495"/>
          </a:xfrm>
          <a:custGeom>
            <a:avLst/>
            <a:gdLst/>
            <a:ahLst/>
            <a:cxnLst/>
            <a:rect l="l" t="t" r="r" b="b"/>
            <a:pathLst>
              <a:path h="785494">
                <a:moveTo>
                  <a:pt x="0" y="0"/>
                </a:moveTo>
                <a:lnTo>
                  <a:pt x="0" y="784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273294" y="20725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378830" y="2069719"/>
            <a:ext cx="0" cy="788035"/>
          </a:xfrm>
          <a:custGeom>
            <a:avLst/>
            <a:gdLst/>
            <a:ahLst/>
            <a:cxnLst/>
            <a:rect l="l" t="t" r="r" b="b"/>
            <a:pathLst>
              <a:path h="788035">
                <a:moveTo>
                  <a:pt x="0" y="0"/>
                </a:moveTo>
                <a:lnTo>
                  <a:pt x="0" y="787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287390" y="206971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578602" y="2052320"/>
            <a:ext cx="0" cy="805180"/>
          </a:xfrm>
          <a:custGeom>
            <a:avLst/>
            <a:gdLst/>
            <a:ahLst/>
            <a:cxnLst/>
            <a:rect l="l" t="t" r="r" b="b"/>
            <a:pathLst>
              <a:path h="805180">
                <a:moveTo>
                  <a:pt x="0" y="0"/>
                </a:moveTo>
                <a:lnTo>
                  <a:pt x="0" y="8051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487161" y="2052891"/>
            <a:ext cx="225425" cy="0"/>
          </a:xfrm>
          <a:custGeom>
            <a:avLst/>
            <a:gdLst/>
            <a:ahLst/>
            <a:cxnLst/>
            <a:rect l="l" t="t" r="r" b="b"/>
            <a:pathLst>
              <a:path w="225425">
                <a:moveTo>
                  <a:pt x="0" y="0"/>
                </a:moveTo>
                <a:lnTo>
                  <a:pt x="224916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610225" y="2052954"/>
            <a:ext cx="0" cy="804545"/>
          </a:xfrm>
          <a:custGeom>
            <a:avLst/>
            <a:gdLst/>
            <a:ahLst/>
            <a:cxnLst/>
            <a:rect l="l" t="t" r="r" b="b"/>
            <a:pathLst>
              <a:path h="804544">
                <a:moveTo>
                  <a:pt x="0" y="0"/>
                </a:moveTo>
                <a:lnTo>
                  <a:pt x="0" y="804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620639" y="2053463"/>
            <a:ext cx="0" cy="804545"/>
          </a:xfrm>
          <a:custGeom>
            <a:avLst/>
            <a:gdLst/>
            <a:ahLst/>
            <a:cxnLst/>
            <a:rect l="l" t="t" r="r" b="b"/>
            <a:pathLst>
              <a:path h="804544">
                <a:moveTo>
                  <a:pt x="0" y="0"/>
                </a:moveTo>
                <a:lnTo>
                  <a:pt x="0" y="804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739891" y="2064639"/>
            <a:ext cx="0" cy="793115"/>
          </a:xfrm>
          <a:custGeom>
            <a:avLst/>
            <a:gdLst/>
            <a:ahLst/>
            <a:cxnLst/>
            <a:rect l="l" t="t" r="r" b="b"/>
            <a:pathLst>
              <a:path h="793114">
                <a:moveTo>
                  <a:pt x="0" y="0"/>
                </a:moveTo>
                <a:lnTo>
                  <a:pt x="0" y="7928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648452" y="206463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757417" y="2067305"/>
            <a:ext cx="0" cy="790575"/>
          </a:xfrm>
          <a:custGeom>
            <a:avLst/>
            <a:gdLst/>
            <a:ahLst/>
            <a:cxnLst/>
            <a:rect l="l" t="t" r="r" b="b"/>
            <a:pathLst>
              <a:path h="790575">
                <a:moveTo>
                  <a:pt x="0" y="0"/>
                </a:moveTo>
                <a:lnTo>
                  <a:pt x="0" y="7901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665978" y="206730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939663" y="2106929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939663" y="3141091"/>
            <a:ext cx="0" cy="20320"/>
          </a:xfrm>
          <a:custGeom>
            <a:avLst/>
            <a:gdLst/>
            <a:ahLst/>
            <a:cxnLst/>
            <a:rect l="l" t="t" r="r" b="b"/>
            <a:pathLst>
              <a:path h="20319">
                <a:moveTo>
                  <a:pt x="0" y="0"/>
                </a:moveTo>
                <a:lnTo>
                  <a:pt x="0" y="20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848222" y="31612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848222" y="21069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013322" y="2128647"/>
            <a:ext cx="0" cy="728980"/>
          </a:xfrm>
          <a:custGeom>
            <a:avLst/>
            <a:gdLst/>
            <a:ahLst/>
            <a:cxnLst/>
            <a:rect l="l" t="t" r="r" b="b"/>
            <a:pathLst>
              <a:path h="728980">
                <a:moveTo>
                  <a:pt x="0" y="0"/>
                </a:moveTo>
                <a:lnTo>
                  <a:pt x="0" y="7288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013322" y="3141091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921883" y="31883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921883" y="21286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104509" y="2159380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104509" y="3141091"/>
            <a:ext cx="0" cy="86995"/>
          </a:xfrm>
          <a:custGeom>
            <a:avLst/>
            <a:gdLst/>
            <a:ahLst/>
            <a:cxnLst/>
            <a:rect l="l" t="t" r="r" b="b"/>
            <a:pathLst>
              <a:path h="86994">
                <a:moveTo>
                  <a:pt x="0" y="0"/>
                </a:moveTo>
                <a:lnTo>
                  <a:pt x="0" y="86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013069" y="32279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013069" y="215938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188583" y="2191004"/>
            <a:ext cx="0" cy="666750"/>
          </a:xfrm>
          <a:custGeom>
            <a:avLst/>
            <a:gdLst/>
            <a:ahLst/>
            <a:cxnLst/>
            <a:rect l="l" t="t" r="r" b="b"/>
            <a:pathLst>
              <a:path h="666750">
                <a:moveTo>
                  <a:pt x="0" y="0"/>
                </a:moveTo>
                <a:lnTo>
                  <a:pt x="0" y="666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188583" y="3141091"/>
            <a:ext cx="0" cy="129539"/>
          </a:xfrm>
          <a:custGeom>
            <a:avLst/>
            <a:gdLst/>
            <a:ahLst/>
            <a:cxnLst/>
            <a:rect l="l" t="t" r="r" b="b"/>
            <a:pathLst>
              <a:path h="129539">
                <a:moveTo>
                  <a:pt x="0" y="0"/>
                </a:moveTo>
                <a:lnTo>
                  <a:pt x="0" y="129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097142" y="32705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097142" y="21910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437503" y="2297683"/>
            <a:ext cx="0" cy="560070"/>
          </a:xfrm>
          <a:custGeom>
            <a:avLst/>
            <a:gdLst/>
            <a:ahLst/>
            <a:cxnLst/>
            <a:rect l="l" t="t" r="r" b="b"/>
            <a:pathLst>
              <a:path h="560069">
                <a:moveTo>
                  <a:pt x="0" y="0"/>
                </a:moveTo>
                <a:lnTo>
                  <a:pt x="0" y="559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437503" y="3141091"/>
            <a:ext cx="0" cy="287020"/>
          </a:xfrm>
          <a:custGeom>
            <a:avLst/>
            <a:gdLst/>
            <a:ahLst/>
            <a:cxnLst/>
            <a:rect l="l" t="t" r="r" b="b"/>
            <a:pathLst>
              <a:path h="287020">
                <a:moveTo>
                  <a:pt x="0" y="0"/>
                </a:moveTo>
                <a:lnTo>
                  <a:pt x="0" y="286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346063" y="342798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346063" y="229768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626732" y="2386964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0"/>
                </a:moveTo>
                <a:lnTo>
                  <a:pt x="0" y="470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626732" y="3141091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0"/>
                </a:moveTo>
                <a:lnTo>
                  <a:pt x="0" y="4358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535293" y="357695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535293" y="238696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791579" y="2467101"/>
            <a:ext cx="0" cy="1257300"/>
          </a:xfrm>
          <a:custGeom>
            <a:avLst/>
            <a:gdLst/>
            <a:ahLst/>
            <a:cxnLst/>
            <a:rect l="l" t="t" r="r" b="b"/>
            <a:pathLst>
              <a:path h="1257300">
                <a:moveTo>
                  <a:pt x="0" y="12571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700139" y="37242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700139" y="24671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7057897" y="2596007"/>
            <a:ext cx="0" cy="261620"/>
          </a:xfrm>
          <a:custGeom>
            <a:avLst/>
            <a:gdLst/>
            <a:ahLst/>
            <a:cxnLst/>
            <a:rect l="l" t="t" r="r" b="b"/>
            <a:pathLst>
              <a:path h="261619">
                <a:moveTo>
                  <a:pt x="0" y="0"/>
                </a:moveTo>
                <a:lnTo>
                  <a:pt x="0" y="2614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7057897" y="3141091"/>
            <a:ext cx="0" cy="848360"/>
          </a:xfrm>
          <a:custGeom>
            <a:avLst/>
            <a:gdLst/>
            <a:ahLst/>
            <a:cxnLst/>
            <a:rect l="l" t="t" r="r" b="b"/>
            <a:pathLst>
              <a:path h="848360">
                <a:moveTo>
                  <a:pt x="0" y="0"/>
                </a:moveTo>
                <a:lnTo>
                  <a:pt x="0" y="848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966457" y="39893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966457" y="259600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7131557" y="2630804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4">
                <a:moveTo>
                  <a:pt x="0" y="0"/>
                </a:moveTo>
                <a:lnTo>
                  <a:pt x="0" y="226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7131557" y="3141091"/>
            <a:ext cx="0" cy="925830"/>
          </a:xfrm>
          <a:custGeom>
            <a:avLst/>
            <a:gdLst/>
            <a:ahLst/>
            <a:cxnLst/>
            <a:rect l="l" t="t" r="r" b="b"/>
            <a:pathLst>
              <a:path h="925829">
                <a:moveTo>
                  <a:pt x="0" y="0"/>
                </a:moveTo>
                <a:lnTo>
                  <a:pt x="0" y="925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7040118" y="406692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7040118" y="263080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7149083" y="2638932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8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7149083" y="3141091"/>
            <a:ext cx="0" cy="944880"/>
          </a:xfrm>
          <a:custGeom>
            <a:avLst/>
            <a:gdLst/>
            <a:ahLst/>
            <a:cxnLst/>
            <a:rect l="l" t="t" r="r" b="b"/>
            <a:pathLst>
              <a:path h="944879">
                <a:moveTo>
                  <a:pt x="0" y="0"/>
                </a:moveTo>
                <a:lnTo>
                  <a:pt x="0" y="944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7057643" y="408559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7057643" y="26389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7254240" y="2687447"/>
            <a:ext cx="0" cy="170180"/>
          </a:xfrm>
          <a:custGeom>
            <a:avLst/>
            <a:gdLst/>
            <a:ahLst/>
            <a:cxnLst/>
            <a:rect l="l" t="t" r="r" b="b"/>
            <a:pathLst>
              <a:path h="170180">
                <a:moveTo>
                  <a:pt x="0" y="0"/>
                </a:moveTo>
                <a:lnTo>
                  <a:pt x="0" y="170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7254240" y="3141091"/>
            <a:ext cx="0" cy="1057910"/>
          </a:xfrm>
          <a:custGeom>
            <a:avLst/>
            <a:gdLst/>
            <a:ahLst/>
            <a:cxnLst/>
            <a:rect l="l" t="t" r="r" b="b"/>
            <a:pathLst>
              <a:path h="1057910">
                <a:moveTo>
                  <a:pt x="0" y="0"/>
                </a:moveTo>
                <a:lnTo>
                  <a:pt x="0" y="10579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162800" y="41990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7162800" y="268744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7498080" y="2715767"/>
            <a:ext cx="0" cy="1985645"/>
          </a:xfrm>
          <a:custGeom>
            <a:avLst/>
            <a:gdLst/>
            <a:ahLst/>
            <a:cxnLst/>
            <a:rect l="l" t="t" r="r" b="b"/>
            <a:pathLst>
              <a:path h="1985645">
                <a:moveTo>
                  <a:pt x="0" y="198513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498080" y="47009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498080" y="4417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7498080" y="4133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498080" y="3850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7498080" y="35665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498080" y="3282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498080" y="2999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7498080" y="2715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 txBox="1"/>
          <p:nvPr/>
        </p:nvSpPr>
        <p:spPr>
          <a:xfrm>
            <a:off x="7668259" y="464121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7668259" y="435762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7668259" y="4074030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7668259" y="379043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7668259" y="3506848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7668259" y="322325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4" name="object 634"/>
          <p:cNvSpPr txBox="1"/>
          <p:nvPr/>
        </p:nvSpPr>
        <p:spPr>
          <a:xfrm>
            <a:off x="7668259" y="2939666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5" name="object 635"/>
          <p:cNvSpPr txBox="1"/>
          <p:nvPr/>
        </p:nvSpPr>
        <p:spPr>
          <a:xfrm>
            <a:off x="7668259" y="265607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1141094" y="4178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1141094" y="41784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1361947" y="4330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1361947" y="43304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1368933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368933" y="43351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379474" y="4342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1379474" y="43422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407541" y="4361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407541" y="436105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442592" y="4384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442592" y="438442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484630" y="4412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484630" y="44121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502155" y="4423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669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502155" y="44234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1537208" y="4446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537208" y="444601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554733" y="4457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554733" y="445719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600327" y="4485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600327" y="448576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607311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607311" y="4490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624838" y="450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624838" y="45008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649348" y="4515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649348" y="4515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736979" y="4567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736979" y="45671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761617" y="4580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761617" y="45808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017522" y="4707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017522" y="47075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091054" y="4736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091054" y="473697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101595" y="4740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101595" y="47407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115566" y="4745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115566" y="47459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122677" y="4748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122677" y="47484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233485" y="4618291"/>
            <a:ext cx="885189" cy="24625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3524758" y="4213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3524758" y="42133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3531870" y="4205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3531870" y="42058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3538854" y="4198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3538854" y="4198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3549396" y="4186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670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3549396" y="41868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3608959" y="4121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3608959" y="41212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3626484" y="4101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3626484" y="410171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3650996" y="4074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3650996" y="407415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3675507" y="4046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675507" y="40464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724655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670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724655" y="399034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735196" y="3978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735196" y="39782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766692" y="3941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69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766692" y="394182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850766" y="3843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850766" y="384390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868292" y="3823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619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868292" y="38234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882390" y="3806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882390" y="38069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924427" y="3757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924427" y="375767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970020" y="3704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970020" y="370408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4033139" y="3630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033139" y="36301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064634" y="359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4064634" y="35932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099686" y="3552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099686" y="35524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131309" y="3515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669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131309" y="35158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162805" y="3479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162805" y="347954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215384" y="3419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215384" y="341947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580001" y="3033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580001" y="30339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622038" y="299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622038" y="29942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685157" y="293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685157" y="293725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751704" y="2880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751704" y="28804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881371" y="2781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881371" y="278155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888484" y="2776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888484" y="27766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923535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20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923535" y="27529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969002" y="272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969002" y="272402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056759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056759" y="26751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084698" y="2661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084698" y="266141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095240" y="2656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095240" y="265645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151373" y="2632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151373" y="26323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323078" y="2579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323078" y="25798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347589" y="2574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347589" y="25749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361685" y="2572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361685" y="257238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561457" y="2556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561457" y="25567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593079" y="2557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593079" y="25577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603494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2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603494" y="25582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722746" y="2570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722746" y="25706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740272" y="2573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740272" y="25735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922517" y="2616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922517" y="261696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996178" y="2641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996178" y="264134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087364" y="2676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087364" y="26765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171438" y="2713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171438" y="27136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420358" y="2845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420358" y="2845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609588" y="2964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609588" y="29648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774433" y="3078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774433" y="30784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620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7040753" y="3275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7040753" y="32755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7114413" y="3331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7114413" y="3331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7131939" y="3345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7131939" y="334517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7237094" y="3426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7237094" y="34260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 txBox="1"/>
          <p:nvPr/>
        </p:nvSpPr>
        <p:spPr>
          <a:xfrm>
            <a:off x="85953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154299000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6" name="object 786"/>
          <p:cNvSpPr txBox="1"/>
          <p:nvPr/>
        </p:nvSpPr>
        <p:spPr>
          <a:xfrm>
            <a:off x="261226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154299500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7" name="object 787"/>
          <p:cNvSpPr txBox="1"/>
          <p:nvPr/>
        </p:nvSpPr>
        <p:spPr>
          <a:xfrm>
            <a:off x="436499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154300000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8" name="object 788"/>
          <p:cNvSpPr txBox="1"/>
          <p:nvPr/>
        </p:nvSpPr>
        <p:spPr>
          <a:xfrm>
            <a:off x="611771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154300500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89" name="object 789"/>
          <p:cNvSpPr txBox="1"/>
          <p:nvPr/>
        </p:nvSpPr>
        <p:spPr>
          <a:xfrm>
            <a:off x="594230" y="500134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790" name="object 790"/>
          <p:cNvSpPr txBox="1"/>
          <p:nvPr/>
        </p:nvSpPr>
        <p:spPr>
          <a:xfrm>
            <a:off x="594230" y="426728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91" name="object 791"/>
          <p:cNvSpPr txBox="1"/>
          <p:nvPr/>
        </p:nvSpPr>
        <p:spPr>
          <a:xfrm>
            <a:off x="594230" y="353310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92" name="object 792"/>
          <p:cNvSpPr txBox="1"/>
          <p:nvPr/>
        </p:nvSpPr>
        <p:spPr>
          <a:xfrm>
            <a:off x="594230" y="283239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3" name="object 793"/>
          <p:cNvSpPr txBox="1"/>
          <p:nvPr/>
        </p:nvSpPr>
        <p:spPr>
          <a:xfrm>
            <a:off x="594230" y="209833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94" name="object 79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BRCC3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154299000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796" name="object 79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914400" y="4275454"/>
            <a:ext cx="2676525" cy="283845"/>
          </a:xfrm>
          <a:custGeom>
            <a:avLst/>
            <a:gdLst/>
            <a:ahLst/>
            <a:cxnLst/>
            <a:rect l="l" t="t" r="r" b="b"/>
            <a:pathLst>
              <a:path w="2676525" h="283845">
                <a:moveTo>
                  <a:pt x="0" y="283591"/>
                </a:moveTo>
                <a:lnTo>
                  <a:pt x="2676525" y="283591"/>
                </a:lnTo>
                <a:lnTo>
                  <a:pt x="2676525" y="0"/>
                </a:lnTo>
                <a:lnTo>
                  <a:pt x="0" y="0"/>
                </a:lnTo>
                <a:lnTo>
                  <a:pt x="0" y="28359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 txBox="1"/>
          <p:nvPr/>
        </p:nvSpPr>
        <p:spPr>
          <a:xfrm>
            <a:off x="1674876" y="4363464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3973067" y="3991864"/>
            <a:ext cx="427990" cy="283845"/>
          </a:xfrm>
          <a:custGeom>
            <a:avLst/>
            <a:gdLst/>
            <a:ahLst/>
            <a:cxnLst/>
            <a:rect l="l" t="t" r="r" b="b"/>
            <a:pathLst>
              <a:path w="427989" h="283845">
                <a:moveTo>
                  <a:pt x="0" y="283591"/>
                </a:moveTo>
                <a:lnTo>
                  <a:pt x="427609" y="283591"/>
                </a:lnTo>
                <a:lnTo>
                  <a:pt x="427609" y="0"/>
                </a:lnTo>
                <a:lnTo>
                  <a:pt x="0" y="0"/>
                </a:lnTo>
                <a:lnTo>
                  <a:pt x="0" y="283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 txBox="1"/>
          <p:nvPr/>
        </p:nvSpPr>
        <p:spPr>
          <a:xfrm>
            <a:off x="3934967" y="408127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6802119" y="3991864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591"/>
                </a:lnTo>
              </a:path>
            </a:pathLst>
          </a:custGeom>
          <a:ln w="5740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 txBox="1"/>
          <p:nvPr/>
        </p:nvSpPr>
        <p:spPr>
          <a:xfrm>
            <a:off x="6550025" y="4081270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3" name="object 803"/>
          <p:cNvSpPr/>
          <p:nvPr/>
        </p:nvSpPr>
        <p:spPr>
          <a:xfrm>
            <a:off x="3594480" y="3708272"/>
            <a:ext cx="375285" cy="283845"/>
          </a:xfrm>
          <a:custGeom>
            <a:avLst/>
            <a:gdLst/>
            <a:ahLst/>
            <a:cxnLst/>
            <a:rect l="l" t="t" r="r" b="b"/>
            <a:pathLst>
              <a:path w="375285" h="283845">
                <a:moveTo>
                  <a:pt x="0" y="283590"/>
                </a:moveTo>
                <a:lnTo>
                  <a:pt x="375030" y="283590"/>
                </a:lnTo>
                <a:lnTo>
                  <a:pt x="375030" y="0"/>
                </a:lnTo>
                <a:lnTo>
                  <a:pt x="0" y="0"/>
                </a:lnTo>
                <a:lnTo>
                  <a:pt x="0" y="283590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 txBox="1"/>
          <p:nvPr/>
        </p:nvSpPr>
        <p:spPr>
          <a:xfrm>
            <a:off x="3661409" y="380529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05" name="object 805"/>
          <p:cNvSpPr/>
          <p:nvPr/>
        </p:nvSpPr>
        <p:spPr>
          <a:xfrm>
            <a:off x="3594480" y="3141091"/>
            <a:ext cx="806450" cy="283845"/>
          </a:xfrm>
          <a:custGeom>
            <a:avLst/>
            <a:gdLst/>
            <a:ahLst/>
            <a:cxnLst/>
            <a:rect l="l" t="t" r="r" b="b"/>
            <a:pathLst>
              <a:path w="806450" h="283845">
                <a:moveTo>
                  <a:pt x="0" y="283591"/>
                </a:moveTo>
                <a:lnTo>
                  <a:pt x="806196" y="283591"/>
                </a:lnTo>
                <a:lnTo>
                  <a:pt x="806196" y="0"/>
                </a:lnTo>
                <a:lnTo>
                  <a:pt x="0" y="0"/>
                </a:lnTo>
                <a:lnTo>
                  <a:pt x="0" y="283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 txBox="1"/>
          <p:nvPr/>
        </p:nvSpPr>
        <p:spPr>
          <a:xfrm>
            <a:off x="3903471" y="323151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6802119" y="3141091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591"/>
                </a:lnTo>
              </a:path>
            </a:pathLst>
          </a:custGeom>
          <a:ln w="57403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 txBox="1"/>
          <p:nvPr/>
        </p:nvSpPr>
        <p:spPr>
          <a:xfrm>
            <a:off x="6707885" y="323151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9" name="object 809"/>
          <p:cNvSpPr/>
          <p:nvPr/>
        </p:nvSpPr>
        <p:spPr>
          <a:xfrm>
            <a:off x="3594480" y="3424682"/>
            <a:ext cx="806450" cy="283845"/>
          </a:xfrm>
          <a:custGeom>
            <a:avLst/>
            <a:gdLst/>
            <a:ahLst/>
            <a:cxnLst/>
            <a:rect l="l" t="t" r="r" b="b"/>
            <a:pathLst>
              <a:path w="806450" h="283845">
                <a:moveTo>
                  <a:pt x="0" y="283590"/>
                </a:moveTo>
                <a:lnTo>
                  <a:pt x="806196" y="283590"/>
                </a:lnTo>
                <a:lnTo>
                  <a:pt x="806196" y="0"/>
                </a:lnTo>
                <a:lnTo>
                  <a:pt x="0" y="0"/>
                </a:lnTo>
                <a:lnTo>
                  <a:pt x="0" y="283590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 txBox="1"/>
          <p:nvPr/>
        </p:nvSpPr>
        <p:spPr>
          <a:xfrm>
            <a:off x="3820921" y="351815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1" name="object 811"/>
          <p:cNvSpPr/>
          <p:nvPr/>
        </p:nvSpPr>
        <p:spPr>
          <a:xfrm>
            <a:off x="4404359" y="2857500"/>
            <a:ext cx="2366645" cy="283845"/>
          </a:xfrm>
          <a:custGeom>
            <a:avLst/>
            <a:gdLst/>
            <a:ahLst/>
            <a:cxnLst/>
            <a:rect l="l" t="t" r="r" b="b"/>
            <a:pathLst>
              <a:path w="2366645" h="283844">
                <a:moveTo>
                  <a:pt x="0" y="283590"/>
                </a:moveTo>
                <a:lnTo>
                  <a:pt x="2366137" y="283590"/>
                </a:lnTo>
                <a:lnTo>
                  <a:pt x="2366137" y="0"/>
                </a:lnTo>
                <a:lnTo>
                  <a:pt x="0" y="0"/>
                </a:lnTo>
                <a:lnTo>
                  <a:pt x="0" y="28359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 txBox="1"/>
          <p:nvPr/>
        </p:nvSpPr>
        <p:spPr>
          <a:xfrm>
            <a:off x="5479415" y="295478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3" name="object 813"/>
          <p:cNvSpPr/>
          <p:nvPr/>
        </p:nvSpPr>
        <p:spPr>
          <a:xfrm>
            <a:off x="6833616" y="2857500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4">
                <a:moveTo>
                  <a:pt x="0" y="283590"/>
                </a:moveTo>
                <a:lnTo>
                  <a:pt x="0" y="0"/>
                </a:lnTo>
                <a:lnTo>
                  <a:pt x="0" y="28359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 txBox="1"/>
          <p:nvPr/>
        </p:nvSpPr>
        <p:spPr>
          <a:xfrm>
            <a:off x="6833616" y="2857500"/>
            <a:ext cx="664845" cy="283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512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6833616" y="2857500"/>
            <a:ext cx="664845" cy="2838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512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6833616" y="2857500"/>
            <a:ext cx="664845" cy="283845"/>
          </a:xfrm>
          <a:custGeom>
            <a:avLst/>
            <a:gdLst/>
            <a:ahLst/>
            <a:cxnLst/>
            <a:rect l="l" t="t" r="r" b="b"/>
            <a:pathLst>
              <a:path w="664845" h="283844">
                <a:moveTo>
                  <a:pt x="0" y="283590"/>
                </a:moveTo>
                <a:lnTo>
                  <a:pt x="664463" y="283590"/>
                </a:lnTo>
                <a:lnTo>
                  <a:pt x="664463" y="0"/>
                </a:lnTo>
                <a:lnTo>
                  <a:pt x="0" y="0"/>
                </a:lnTo>
                <a:lnTo>
                  <a:pt x="0" y="28359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 txBox="1"/>
          <p:nvPr/>
        </p:nvSpPr>
        <p:spPr>
          <a:xfrm>
            <a:off x="7146290" y="295478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9" name="object 81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18" name="object 81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07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07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32763" y="3214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32763" y="3214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67941" y="3226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67941" y="3226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98041" y="3236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98041" y="3236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03526" y="3300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03526" y="3300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38908" y="3335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38908" y="3335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044192" y="3357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044192" y="3357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69541" y="3378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69541" y="3378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79776" y="339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79776" y="339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89810" y="3390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89810" y="3390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20645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20645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700908" y="3369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700908" y="3369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741041" y="3360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741041" y="3360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96158" y="3347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96158" y="3347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06192" y="3344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06192" y="3344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51276" y="333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51276" y="333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946526" y="3298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946526" y="3298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76626" y="3286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76626" y="3286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86658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86658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06725" y="3273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06725" y="3273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76829" y="3240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76829" y="3240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106927" y="3225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106927" y="3225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57092" y="3197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57092" y="3197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82111" y="3182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82111" y="3182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332607" y="3080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32607" y="30807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387725" y="3038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87725" y="3038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432809" y="3001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432809" y="3001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13073" y="2933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13073" y="2933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63111" y="2890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563111" y="2890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583178" y="2872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583178" y="2872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98290" y="2859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598290" y="2859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08323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08323" y="2850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38296" y="2823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38296" y="2823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708527" y="2761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708527" y="2761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78758" y="2700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778758" y="2700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93744" y="2687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793744" y="2687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33876" y="2653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833876" y="26530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63975" y="2628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63975" y="2628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884040" y="2611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884040" y="26116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924046" y="257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924046" y="2579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944111" y="2564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944111" y="2564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54145" y="2556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954145" y="2556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984244" y="2534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984244" y="2534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999357" y="2523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999357" y="2523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044441" y="24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044441" y="249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059428" y="2481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059428" y="2481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069460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069460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89527" y="246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89527" y="246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114546" y="244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114546" y="244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124578" y="2441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124578" y="2441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169790" y="2416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169790" y="2416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244975" y="2381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244975" y="2381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295013" y="2361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295013" y="2361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430395" y="23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430395" y="23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465573" y="2314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465573" y="2314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485513" y="2311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485513" y="2311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570857" y="2301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570857" y="2301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590796" y="2300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590796" y="2300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671059" y="2300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671059" y="2300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691126" y="230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691126" y="2301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711191" y="2303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711191" y="2303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736210" y="2305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736210" y="2305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936744" y="2345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936744" y="2345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966842" y="2355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966842" y="2355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052059" y="2386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052059" y="2386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082159" y="2398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082159" y="2398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02758" y="2512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302758" y="2512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583428" y="2710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583428" y="2710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688710" y="2798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688710" y="2798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773928" y="287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773928" y="287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85357" y="3413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85357" y="3413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42809" y="464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242809" y="4647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937641" y="5486400"/>
            <a:ext cx="6015990" cy="0"/>
          </a:xfrm>
          <a:custGeom>
            <a:avLst/>
            <a:gdLst/>
            <a:ahLst/>
            <a:cxnLst/>
            <a:rect l="l" t="t" r="r" b="b"/>
            <a:pathLst>
              <a:path w="6015990">
                <a:moveTo>
                  <a:pt x="0" y="0"/>
                </a:moveTo>
                <a:lnTo>
                  <a:pt x="601586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93764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94030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94297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9455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494817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9508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9535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914400" y="2580004"/>
            <a:ext cx="0" cy="2757170"/>
          </a:xfrm>
          <a:custGeom>
            <a:avLst/>
            <a:gdLst/>
            <a:ahLst/>
            <a:cxnLst/>
            <a:rect l="l" t="t" r="r" b="b"/>
            <a:pathLst>
              <a:path h="2757170">
                <a:moveTo>
                  <a:pt x="0" y="0"/>
                </a:moveTo>
                <a:lnTo>
                  <a:pt x="0" y="275691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22960" y="5336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22960" y="4417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822960" y="3498977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822960" y="2580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149730" y="3074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149730" y="30827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153477" y="3082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535683" y="3217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535683" y="3226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539430" y="3226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570736" y="32297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570736" y="3238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574609" y="32383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600835" y="3239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600835" y="32484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604708" y="3248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806448" y="3303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806448" y="33120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810194" y="33119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941702" y="3338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941702" y="33469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45576" y="33468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046985" y="33608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046985" y="33693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050859" y="33693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172335" y="33812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172335" y="3389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176208" y="33898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282698" y="3393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282698" y="3401948"/>
            <a:ext cx="27305" cy="0"/>
          </a:xfrm>
          <a:custGeom>
            <a:avLst/>
            <a:gdLst/>
            <a:ahLst/>
            <a:cxnLst/>
            <a:rect l="l" t="t" r="r" b="b"/>
            <a:pathLst>
              <a:path w="27305">
                <a:moveTo>
                  <a:pt x="0" y="0"/>
                </a:moveTo>
                <a:lnTo>
                  <a:pt x="27177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286444" y="3401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292730" y="3393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296477" y="3402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623566" y="3385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623566" y="3393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627312" y="3393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703702" y="3372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703702" y="33806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707576" y="3380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743835" y="3363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743835" y="3372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747708" y="33722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798952" y="3350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798952" y="33590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802826" y="3358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808985" y="3347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812859" y="33562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854198" y="3334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857944" y="3343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949448" y="3301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953194" y="33100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979420" y="3289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983293" y="3297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989452" y="3285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993326" y="3293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009519" y="3276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013392" y="3285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079750" y="3243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083496" y="3252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109848" y="32279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113595" y="32365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159886" y="32002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163760" y="32088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185032" y="3185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185032" y="31940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188779" y="3193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247834" y="2047557"/>
            <a:ext cx="1596008" cy="105803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939665" y="23487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939665" y="2357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943411" y="23573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969636" y="23581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969636" y="23666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973510" y="23667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054980" y="23888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054980" y="2397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058727" y="23974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084953" y="2401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084953" y="2409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088826" y="24098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305552" y="2515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305552" y="25237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309425" y="2523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586348" y="2713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586348" y="2722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590095" y="27220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691632" y="2801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691632" y="28102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695378" y="2810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776848" y="2878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776848" y="28867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780595" y="28866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288151" y="3416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288151" y="3425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292024" y="3425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245731" y="4650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245731" y="4659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249477" y="4659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158239" y="2898775"/>
            <a:ext cx="0" cy="583565"/>
          </a:xfrm>
          <a:custGeom>
            <a:avLst/>
            <a:gdLst/>
            <a:ahLst/>
            <a:cxnLst/>
            <a:rect l="l" t="t" r="r" b="b"/>
            <a:pathLst>
              <a:path h="583564">
                <a:moveTo>
                  <a:pt x="0" y="0"/>
                </a:moveTo>
                <a:lnTo>
                  <a:pt x="0" y="583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066800" y="348183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544192" y="2905886"/>
            <a:ext cx="0" cy="640715"/>
          </a:xfrm>
          <a:custGeom>
            <a:avLst/>
            <a:gdLst/>
            <a:ahLst/>
            <a:cxnLst/>
            <a:rect l="l" t="t" r="r" b="b"/>
            <a:pathLst>
              <a:path h="640714">
                <a:moveTo>
                  <a:pt x="0" y="6405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452752" y="35464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452752" y="290588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579372" y="2923920"/>
            <a:ext cx="0" cy="628650"/>
          </a:xfrm>
          <a:custGeom>
            <a:avLst/>
            <a:gdLst/>
            <a:ahLst/>
            <a:cxnLst/>
            <a:rect l="l" t="t" r="r" b="b"/>
            <a:pathLst>
              <a:path h="628650">
                <a:moveTo>
                  <a:pt x="0" y="6286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487932" y="355257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487932" y="29239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609471" y="2939033"/>
            <a:ext cx="0" cy="619125"/>
          </a:xfrm>
          <a:custGeom>
            <a:avLst/>
            <a:gdLst/>
            <a:ahLst/>
            <a:cxnLst/>
            <a:rect l="l" t="t" r="r" b="b"/>
            <a:pathLst>
              <a:path h="619125">
                <a:moveTo>
                  <a:pt x="0" y="6187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518030" y="35577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518030" y="29390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814957" y="3031235"/>
            <a:ext cx="0" cy="561975"/>
          </a:xfrm>
          <a:custGeom>
            <a:avLst/>
            <a:gdLst/>
            <a:ahLst/>
            <a:cxnLst/>
            <a:rect l="l" t="t" r="r" b="b"/>
            <a:pathLst>
              <a:path h="561975">
                <a:moveTo>
                  <a:pt x="0" y="5614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723517" y="359270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723517" y="303123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950339" y="3079876"/>
            <a:ext cx="0" cy="534035"/>
          </a:xfrm>
          <a:custGeom>
            <a:avLst/>
            <a:gdLst/>
            <a:ahLst/>
            <a:cxnLst/>
            <a:rect l="l" t="t" r="r" b="b"/>
            <a:pathLst>
              <a:path h="534035">
                <a:moveTo>
                  <a:pt x="0" y="5340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858898" y="361391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858898" y="307987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055622" y="3110229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5182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964182" y="36285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964182" y="311022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180970" y="3137026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5055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089530" y="36426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089530" y="313702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291207" y="3152013"/>
            <a:ext cx="0" cy="499109"/>
          </a:xfrm>
          <a:custGeom>
            <a:avLst/>
            <a:gdLst/>
            <a:ahLst/>
            <a:cxnLst/>
            <a:rect l="l" t="t" r="r" b="b"/>
            <a:pathLst>
              <a:path h="499110">
                <a:moveTo>
                  <a:pt x="0" y="4991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199767" y="3651440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>
                <a:moveTo>
                  <a:pt x="0" y="0"/>
                </a:moveTo>
                <a:lnTo>
                  <a:pt x="192912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199767" y="3152520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>
                <a:moveTo>
                  <a:pt x="0" y="0"/>
                </a:moveTo>
                <a:lnTo>
                  <a:pt x="192912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301239" y="3153029"/>
            <a:ext cx="0" cy="499109"/>
          </a:xfrm>
          <a:custGeom>
            <a:avLst/>
            <a:gdLst/>
            <a:ahLst/>
            <a:cxnLst/>
            <a:rect l="l" t="t" r="r" b="b"/>
            <a:pathLst>
              <a:path h="499110">
                <a:moveTo>
                  <a:pt x="0" y="4987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632075" y="3145282"/>
            <a:ext cx="0" cy="497205"/>
          </a:xfrm>
          <a:custGeom>
            <a:avLst/>
            <a:gdLst/>
            <a:ahLst/>
            <a:cxnLst/>
            <a:rect l="l" t="t" r="r" b="b"/>
            <a:pathLst>
              <a:path h="497204">
                <a:moveTo>
                  <a:pt x="0" y="4966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540635" y="364197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540635" y="314528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712339" y="3131692"/>
            <a:ext cx="0" cy="497840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4978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620898" y="362953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620898" y="313169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182880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752470" y="3123183"/>
            <a:ext cx="0" cy="498475"/>
          </a:xfrm>
          <a:custGeom>
            <a:avLst/>
            <a:gdLst/>
            <a:ahLst/>
            <a:cxnLst/>
            <a:rect l="l" t="t" r="r" b="b"/>
            <a:pathLst>
              <a:path h="498475">
                <a:moveTo>
                  <a:pt x="0" y="4983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661030" y="3621532"/>
            <a:ext cx="141605" cy="0"/>
          </a:xfrm>
          <a:custGeom>
            <a:avLst/>
            <a:gdLst/>
            <a:ahLst/>
            <a:cxnLst/>
            <a:rect l="l" t="t" r="r" b="b"/>
            <a:pathLst>
              <a:path w="141605">
                <a:moveTo>
                  <a:pt x="0" y="0"/>
                </a:moveTo>
                <a:lnTo>
                  <a:pt x="14147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661030" y="3123183"/>
            <a:ext cx="141605" cy="0"/>
          </a:xfrm>
          <a:custGeom>
            <a:avLst/>
            <a:gdLst/>
            <a:ahLst/>
            <a:cxnLst/>
            <a:rect l="l" t="t" r="r" b="b"/>
            <a:pathLst>
              <a:path w="141605">
                <a:moveTo>
                  <a:pt x="0" y="0"/>
                </a:moveTo>
                <a:lnTo>
                  <a:pt x="14147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807589" y="3109595"/>
            <a:ext cx="0" cy="499109"/>
          </a:xfrm>
          <a:custGeom>
            <a:avLst/>
            <a:gdLst/>
            <a:ahLst/>
            <a:cxnLst/>
            <a:rect l="l" t="t" r="r" b="b"/>
            <a:pathLst>
              <a:path h="499110">
                <a:moveTo>
                  <a:pt x="0" y="4987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716148" y="3608323"/>
            <a:ext cx="86360" cy="0"/>
          </a:xfrm>
          <a:custGeom>
            <a:avLst/>
            <a:gdLst/>
            <a:ahLst/>
            <a:cxnLst/>
            <a:rect l="l" t="t" r="r" b="b"/>
            <a:pathLst>
              <a:path w="86360">
                <a:moveTo>
                  <a:pt x="0" y="0"/>
                </a:moveTo>
                <a:lnTo>
                  <a:pt x="8635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716148" y="3109595"/>
            <a:ext cx="86360" cy="0"/>
          </a:xfrm>
          <a:custGeom>
            <a:avLst/>
            <a:gdLst/>
            <a:ahLst/>
            <a:cxnLst/>
            <a:rect l="l" t="t" r="r" b="b"/>
            <a:pathLst>
              <a:path w="86360">
                <a:moveTo>
                  <a:pt x="0" y="0"/>
                </a:moveTo>
                <a:lnTo>
                  <a:pt x="8635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807684" y="3192145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726182" y="3605784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0" y="0"/>
                </a:moveTo>
                <a:lnTo>
                  <a:pt x="763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726182" y="3106801"/>
            <a:ext cx="76835" cy="0"/>
          </a:xfrm>
          <a:custGeom>
            <a:avLst/>
            <a:gdLst/>
            <a:ahLst/>
            <a:cxnLst/>
            <a:rect l="l" t="t" r="r" b="b"/>
            <a:pathLst>
              <a:path w="76835">
                <a:moveTo>
                  <a:pt x="0" y="0"/>
                </a:moveTo>
                <a:lnTo>
                  <a:pt x="763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830226" y="3192145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771267" y="3592829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24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771267" y="3093592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24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877851" y="3192145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892901" y="3192145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897917" y="3192145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907950" y="3192145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88258" y="3485515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26917" y="348475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433064" y="31840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948173" y="2093467"/>
            <a:ext cx="0" cy="528320"/>
          </a:xfrm>
          <a:custGeom>
            <a:avLst/>
            <a:gdLst/>
            <a:ahLst/>
            <a:cxnLst/>
            <a:rect l="l" t="t" r="r" b="b"/>
            <a:pathLst>
              <a:path h="528319">
                <a:moveTo>
                  <a:pt x="0" y="5278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856734" y="26212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856734" y="209346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978272" y="2102357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5">
                <a:moveTo>
                  <a:pt x="0" y="5287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886833" y="26310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886833" y="210235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063490" y="2131314"/>
            <a:ext cx="0" cy="532765"/>
          </a:xfrm>
          <a:custGeom>
            <a:avLst/>
            <a:gdLst/>
            <a:ahLst/>
            <a:cxnLst/>
            <a:rect l="l" t="t" r="r" b="b"/>
            <a:pathLst>
              <a:path h="532764">
                <a:moveTo>
                  <a:pt x="0" y="5323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972050" y="26636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972050" y="2131314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093589" y="2142998"/>
            <a:ext cx="0" cy="534035"/>
          </a:xfrm>
          <a:custGeom>
            <a:avLst/>
            <a:gdLst/>
            <a:ahLst/>
            <a:cxnLst/>
            <a:rect l="l" t="t" r="r" b="b"/>
            <a:pathLst>
              <a:path h="534035">
                <a:moveTo>
                  <a:pt x="0" y="5337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002148" y="2676779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002148" y="214299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314188" y="2248916"/>
            <a:ext cx="0" cy="549910"/>
          </a:xfrm>
          <a:custGeom>
            <a:avLst/>
            <a:gdLst/>
            <a:ahLst/>
            <a:cxnLst/>
            <a:rect l="l" t="t" r="r" b="b"/>
            <a:pathLst>
              <a:path h="549910">
                <a:moveTo>
                  <a:pt x="0" y="5495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222747" y="279844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222747" y="224891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594858" y="2427223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5896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503417" y="30168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503417" y="24272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700140" y="2504185"/>
            <a:ext cx="0" cy="612775"/>
          </a:xfrm>
          <a:custGeom>
            <a:avLst/>
            <a:gdLst/>
            <a:ahLst/>
            <a:cxnLst/>
            <a:rect l="l" t="t" r="r" b="b"/>
            <a:pathLst>
              <a:path h="612775">
                <a:moveTo>
                  <a:pt x="0" y="6122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608701" y="311645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608701" y="250418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785358" y="2569717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6339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693917" y="3203701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693917" y="2569717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80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296786" y="3012058"/>
            <a:ext cx="0" cy="826769"/>
          </a:xfrm>
          <a:custGeom>
            <a:avLst/>
            <a:gdLst/>
            <a:ahLst/>
            <a:cxnLst/>
            <a:rect l="l" t="t" r="r" b="b"/>
            <a:pathLst>
              <a:path h="826770">
                <a:moveTo>
                  <a:pt x="0" y="8265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205346" y="3838575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39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205346" y="3012058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3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254240" y="3963796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5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254240" y="4365752"/>
            <a:ext cx="0" cy="988694"/>
          </a:xfrm>
          <a:custGeom>
            <a:avLst/>
            <a:gdLst/>
            <a:ahLst/>
            <a:cxnLst/>
            <a:rect l="l" t="t" r="r" b="b"/>
            <a:pathLst>
              <a:path h="988695">
                <a:moveTo>
                  <a:pt x="0" y="0"/>
                </a:moveTo>
                <a:lnTo>
                  <a:pt x="0" y="988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162800" y="5354320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91440" y="0"/>
                </a:lnTo>
                <a:lnTo>
                  <a:pt x="1828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162800" y="3963796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182879" y="0"/>
                </a:moveTo>
                <a:lnTo>
                  <a:pt x="9144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498080" y="2458720"/>
            <a:ext cx="0" cy="2054225"/>
          </a:xfrm>
          <a:custGeom>
            <a:avLst/>
            <a:gdLst/>
            <a:ahLst/>
            <a:cxnLst/>
            <a:rect l="l" t="t" r="r" b="b"/>
            <a:pathLst>
              <a:path h="2054225">
                <a:moveTo>
                  <a:pt x="0" y="205371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498080" y="45124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498080" y="4219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498080" y="3925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498080" y="36322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498080" y="3338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498080" y="3045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498080" y="27520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498080" y="2458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 txBox="1"/>
          <p:nvPr/>
        </p:nvSpPr>
        <p:spPr>
          <a:xfrm>
            <a:off x="7668259" y="4452744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46" name="object 346"/>
          <p:cNvSpPr txBox="1"/>
          <p:nvPr/>
        </p:nvSpPr>
        <p:spPr>
          <a:xfrm>
            <a:off x="7668259" y="415937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47" name="object 347"/>
          <p:cNvSpPr txBox="1"/>
          <p:nvPr/>
        </p:nvSpPr>
        <p:spPr>
          <a:xfrm>
            <a:off x="7668259" y="386600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48" name="object 348"/>
          <p:cNvSpPr txBox="1"/>
          <p:nvPr/>
        </p:nvSpPr>
        <p:spPr>
          <a:xfrm>
            <a:off x="7668259" y="3572634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49" name="object 349"/>
          <p:cNvSpPr txBox="1"/>
          <p:nvPr/>
        </p:nvSpPr>
        <p:spPr>
          <a:xfrm>
            <a:off x="7668259" y="3279264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50" name="object 350"/>
          <p:cNvSpPr txBox="1"/>
          <p:nvPr/>
        </p:nvSpPr>
        <p:spPr>
          <a:xfrm>
            <a:off x="7668259" y="2985894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51" name="object 351"/>
          <p:cNvSpPr txBox="1"/>
          <p:nvPr/>
        </p:nvSpPr>
        <p:spPr>
          <a:xfrm>
            <a:off x="7668259" y="269239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52" name="object 352"/>
          <p:cNvSpPr txBox="1"/>
          <p:nvPr/>
        </p:nvSpPr>
        <p:spPr>
          <a:xfrm>
            <a:off x="7668259" y="239902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1141094" y="3065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141094" y="306565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527047" y="3209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670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3"/>
                </a:lnTo>
                <a:lnTo>
                  <a:pt x="7746" y="34289"/>
                </a:lnTo>
                <a:lnTo>
                  <a:pt x="26670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527047" y="32090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670" y="34289"/>
                </a:lnTo>
                <a:lnTo>
                  <a:pt x="17145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562227" y="3221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562227" y="32211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592325" y="3231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592325" y="32312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797811" y="3294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797811" y="329488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933194" y="3329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933194" y="33298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038476" y="3352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038476" y="335216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163826" y="3372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3"/>
                </a:lnTo>
                <a:lnTo>
                  <a:pt x="7619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163826" y="33727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274061" y="3384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669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669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274061" y="33844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284095" y="3385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284095" y="33851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614929" y="337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614929" y="337654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695194" y="33634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695194" y="33634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735326" y="3355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735326" y="33552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790444" y="3341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790444" y="334187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800476" y="3339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800476" y="333908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845561" y="3326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845561" y="332600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940811" y="3292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940811" y="329298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6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970910" y="3280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6" y="0"/>
                </a:lnTo>
                <a:lnTo>
                  <a:pt x="0" y="7746"/>
                </a:lnTo>
                <a:lnTo>
                  <a:pt x="0" y="26542"/>
                </a:lnTo>
                <a:lnTo>
                  <a:pt x="7746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970910" y="32809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6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980944" y="3276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980944" y="327672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001010" y="3268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001010" y="326809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071114" y="3234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669" y="34289"/>
                </a:lnTo>
                <a:lnTo>
                  <a:pt x="34290" y="26669"/>
                </a:lnTo>
                <a:lnTo>
                  <a:pt x="34290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071114" y="323494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90" y="7747"/>
                </a:lnTo>
                <a:lnTo>
                  <a:pt x="34290" y="17144"/>
                </a:lnTo>
                <a:lnTo>
                  <a:pt x="34290" y="26669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101213" y="3219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101213" y="321945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151377" y="3191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151377" y="319163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176397" y="3176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3"/>
                </a:lnTo>
                <a:lnTo>
                  <a:pt x="7746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176397" y="317690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326891" y="3075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326891" y="30750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382009" y="3032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382009" y="30325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4" y="34290"/>
                </a:lnTo>
                <a:lnTo>
                  <a:pt x="7619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427095" y="2996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427095" y="299605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507359" y="2928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3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507359" y="292823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557396" y="2884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557396" y="288455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577463" y="2866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69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69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77463" y="28668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669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69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592576" y="2853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20"/>
                </a:lnTo>
                <a:lnTo>
                  <a:pt x="0" y="26543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592576" y="28536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602609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7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602609" y="28448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632580" y="2818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632580" y="28181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620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702811" y="2755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702811" y="27559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773042" y="2694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773042" y="269443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788028" y="26814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788028" y="26814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828160" y="2647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828160" y="26473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858259" y="26222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746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6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858259" y="262229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6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878326" y="26059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878326" y="260591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918330" y="2573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6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918330" y="257390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938396" y="2558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938396" y="25584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948429" y="2550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948429" y="255066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978528" y="2528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3" y="34289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978528" y="25283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993641" y="2517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993641" y="251739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038727" y="2486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2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038727" y="248602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053713" y="24759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053713" y="247599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063746" y="24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063746" y="246951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083811" y="2456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083811" y="245694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108830" y="2441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670" y="34289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108830" y="244170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118864" y="2435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2"/>
                </a:lnTo>
                <a:lnTo>
                  <a:pt x="7747" y="34289"/>
                </a:lnTo>
                <a:lnTo>
                  <a:pt x="26670" y="34289"/>
                </a:lnTo>
                <a:lnTo>
                  <a:pt x="34289" y="26542"/>
                </a:lnTo>
                <a:lnTo>
                  <a:pt x="34289" y="7620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118864" y="243598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2"/>
                </a:lnTo>
                <a:lnTo>
                  <a:pt x="26670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164076" y="2411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164076" y="241122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239259" y="2375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239259" y="237553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289297" y="23554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669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289297" y="235546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669" y="34289"/>
                </a:lnTo>
                <a:lnTo>
                  <a:pt x="17144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424679" y="2315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424679" y="23157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459859" y="2308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619" y="0"/>
                </a:lnTo>
                <a:lnTo>
                  <a:pt x="0" y="7619"/>
                </a:lnTo>
                <a:lnTo>
                  <a:pt x="0" y="26542"/>
                </a:lnTo>
                <a:lnTo>
                  <a:pt x="7619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459859" y="23088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19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619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479797" y="2305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69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69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66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479797" y="230543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669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669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565141" y="2296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619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619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565141" y="22961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619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585080" y="2295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670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670" y="34290"/>
                </a:lnTo>
                <a:lnTo>
                  <a:pt x="34290" y="26670"/>
                </a:lnTo>
                <a:lnTo>
                  <a:pt x="34290" y="7747"/>
                </a:lnTo>
                <a:lnTo>
                  <a:pt x="2667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585080" y="229501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670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670"/>
                </a:lnTo>
                <a:lnTo>
                  <a:pt x="26670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665345" y="22948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670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665345" y="229488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685410" y="2295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90"/>
                </a:lnTo>
                <a:lnTo>
                  <a:pt x="26542" y="34290"/>
                </a:lnTo>
                <a:lnTo>
                  <a:pt x="34289" y="26670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685410" y="2295905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2" y="34290"/>
                </a:lnTo>
                <a:lnTo>
                  <a:pt x="17144" y="34290"/>
                </a:lnTo>
                <a:lnTo>
                  <a:pt x="7747" y="34290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705477" y="2297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705477" y="2297302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730496" y="22997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20"/>
                </a:lnTo>
                <a:lnTo>
                  <a:pt x="0" y="26543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620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730496" y="2299716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620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931028" y="23402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90" y="26543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931028" y="2340229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961128" y="2349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670"/>
                </a:lnTo>
                <a:lnTo>
                  <a:pt x="7747" y="34289"/>
                </a:lnTo>
                <a:lnTo>
                  <a:pt x="26543" y="34289"/>
                </a:lnTo>
                <a:lnTo>
                  <a:pt x="34289" y="26670"/>
                </a:lnTo>
                <a:lnTo>
                  <a:pt x="34289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961128" y="234950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670"/>
                </a:lnTo>
                <a:lnTo>
                  <a:pt x="26543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670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046345" y="2380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046345" y="238036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076444" y="2392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619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076444" y="239280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297042" y="2506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7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7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297042" y="2506598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7"/>
                </a:lnTo>
                <a:lnTo>
                  <a:pt x="34290" y="17145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577713" y="2704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619"/>
                </a:lnTo>
                <a:lnTo>
                  <a:pt x="0" y="26542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619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577713" y="2704973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619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619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682996" y="2793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6" y="0"/>
                </a:lnTo>
                <a:lnTo>
                  <a:pt x="0" y="7747"/>
                </a:lnTo>
                <a:lnTo>
                  <a:pt x="0" y="26542"/>
                </a:lnTo>
                <a:lnTo>
                  <a:pt x="7746" y="34289"/>
                </a:lnTo>
                <a:lnTo>
                  <a:pt x="26542" y="34289"/>
                </a:lnTo>
                <a:lnTo>
                  <a:pt x="34289" y="26542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682996" y="2793110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7"/>
                </a:lnTo>
                <a:lnTo>
                  <a:pt x="7746" y="0"/>
                </a:lnTo>
                <a:lnTo>
                  <a:pt x="17144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4"/>
                </a:lnTo>
                <a:lnTo>
                  <a:pt x="34289" y="26542"/>
                </a:lnTo>
                <a:lnTo>
                  <a:pt x="26542" y="34289"/>
                </a:lnTo>
                <a:lnTo>
                  <a:pt x="17144" y="34289"/>
                </a:lnTo>
                <a:lnTo>
                  <a:pt x="7746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768213" y="2869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2" y="0"/>
                </a:moveTo>
                <a:lnTo>
                  <a:pt x="7747" y="0"/>
                </a:lnTo>
                <a:lnTo>
                  <a:pt x="0" y="7747"/>
                </a:lnTo>
                <a:lnTo>
                  <a:pt x="0" y="26543"/>
                </a:lnTo>
                <a:lnTo>
                  <a:pt x="7747" y="34289"/>
                </a:lnTo>
                <a:lnTo>
                  <a:pt x="26542" y="34289"/>
                </a:lnTo>
                <a:lnTo>
                  <a:pt x="34289" y="26543"/>
                </a:lnTo>
                <a:lnTo>
                  <a:pt x="34289" y="7747"/>
                </a:lnTo>
                <a:lnTo>
                  <a:pt x="26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768213" y="2869564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5"/>
                </a:moveTo>
                <a:lnTo>
                  <a:pt x="0" y="7747"/>
                </a:lnTo>
                <a:lnTo>
                  <a:pt x="7747" y="0"/>
                </a:lnTo>
                <a:lnTo>
                  <a:pt x="17145" y="0"/>
                </a:lnTo>
                <a:lnTo>
                  <a:pt x="26542" y="0"/>
                </a:lnTo>
                <a:lnTo>
                  <a:pt x="34289" y="7747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2" y="34289"/>
                </a:lnTo>
                <a:lnTo>
                  <a:pt x="17145" y="34289"/>
                </a:lnTo>
                <a:lnTo>
                  <a:pt x="7747" y="34289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279641" y="3408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26543" y="0"/>
                </a:moveTo>
                <a:lnTo>
                  <a:pt x="7620" y="0"/>
                </a:lnTo>
                <a:lnTo>
                  <a:pt x="0" y="7746"/>
                </a:lnTo>
                <a:lnTo>
                  <a:pt x="0" y="26542"/>
                </a:lnTo>
                <a:lnTo>
                  <a:pt x="7620" y="34289"/>
                </a:lnTo>
                <a:lnTo>
                  <a:pt x="26543" y="34289"/>
                </a:lnTo>
                <a:lnTo>
                  <a:pt x="34290" y="26542"/>
                </a:lnTo>
                <a:lnTo>
                  <a:pt x="34290" y="7746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279641" y="3408171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89" h="34289">
                <a:moveTo>
                  <a:pt x="0" y="17144"/>
                </a:moveTo>
                <a:lnTo>
                  <a:pt x="0" y="7746"/>
                </a:lnTo>
                <a:lnTo>
                  <a:pt x="7620" y="0"/>
                </a:lnTo>
                <a:lnTo>
                  <a:pt x="17145" y="0"/>
                </a:lnTo>
                <a:lnTo>
                  <a:pt x="26543" y="0"/>
                </a:lnTo>
                <a:lnTo>
                  <a:pt x="34290" y="7746"/>
                </a:lnTo>
                <a:lnTo>
                  <a:pt x="34290" y="17144"/>
                </a:lnTo>
                <a:lnTo>
                  <a:pt x="34290" y="26542"/>
                </a:lnTo>
                <a:lnTo>
                  <a:pt x="26543" y="34289"/>
                </a:lnTo>
                <a:lnTo>
                  <a:pt x="17145" y="34289"/>
                </a:lnTo>
                <a:lnTo>
                  <a:pt x="7620" y="34289"/>
                </a:lnTo>
                <a:lnTo>
                  <a:pt x="0" y="26542"/>
                </a:lnTo>
                <a:lnTo>
                  <a:pt x="0" y="171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237094" y="464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26543" y="0"/>
                </a:moveTo>
                <a:lnTo>
                  <a:pt x="7747" y="0"/>
                </a:lnTo>
                <a:lnTo>
                  <a:pt x="0" y="7620"/>
                </a:lnTo>
                <a:lnTo>
                  <a:pt x="0" y="26543"/>
                </a:lnTo>
                <a:lnTo>
                  <a:pt x="7747" y="34290"/>
                </a:lnTo>
                <a:lnTo>
                  <a:pt x="26543" y="34290"/>
                </a:lnTo>
                <a:lnTo>
                  <a:pt x="34289" y="26543"/>
                </a:lnTo>
                <a:lnTo>
                  <a:pt x="34289" y="7620"/>
                </a:lnTo>
                <a:lnTo>
                  <a:pt x="2654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237094" y="4641977"/>
            <a:ext cx="34290" cy="34290"/>
          </a:xfrm>
          <a:custGeom>
            <a:avLst/>
            <a:gdLst/>
            <a:ahLst/>
            <a:cxnLst/>
            <a:rect l="l" t="t" r="r" b="b"/>
            <a:pathLst>
              <a:path w="34290" h="34289">
                <a:moveTo>
                  <a:pt x="0" y="17145"/>
                </a:moveTo>
                <a:lnTo>
                  <a:pt x="0" y="7620"/>
                </a:lnTo>
                <a:lnTo>
                  <a:pt x="7747" y="0"/>
                </a:lnTo>
                <a:lnTo>
                  <a:pt x="17145" y="0"/>
                </a:lnTo>
                <a:lnTo>
                  <a:pt x="26543" y="0"/>
                </a:lnTo>
                <a:lnTo>
                  <a:pt x="34289" y="7620"/>
                </a:lnTo>
                <a:lnTo>
                  <a:pt x="34289" y="17145"/>
                </a:lnTo>
                <a:lnTo>
                  <a:pt x="34289" y="26543"/>
                </a:lnTo>
                <a:lnTo>
                  <a:pt x="26543" y="34290"/>
                </a:lnTo>
                <a:lnTo>
                  <a:pt x="17145" y="34290"/>
                </a:lnTo>
                <a:lnTo>
                  <a:pt x="7747" y="34290"/>
                </a:lnTo>
                <a:lnTo>
                  <a:pt x="0" y="26543"/>
                </a:lnTo>
                <a:lnTo>
                  <a:pt x="0" y="171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 txBox="1"/>
          <p:nvPr/>
        </p:nvSpPr>
        <p:spPr>
          <a:xfrm>
            <a:off x="63893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119763400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164160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119763600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264426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119763800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364693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119764000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464947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119764200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565213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119764400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665480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119764600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594230" y="521140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94230" y="429243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594230" y="340693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594230" y="248796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 txBox="1"/>
          <p:nvPr/>
        </p:nvSpPr>
        <p:spPr>
          <a:xfrm>
            <a:off x="2580004" y="336166"/>
            <a:ext cx="3253104" cy="1275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C1GA</a:t>
            </a:r>
            <a:r>
              <a:rPr sz="1200" b="1" spc="-120" dirty="0">
                <a:latin typeface="Arial"/>
                <a:cs typeface="Arial"/>
              </a:rPr>
              <a:t>L</a:t>
            </a:r>
            <a:r>
              <a:rPr sz="1200" b="1" dirty="0">
                <a:latin typeface="Arial"/>
                <a:cs typeface="Arial"/>
              </a:rPr>
              <a:t>T1C1</a:t>
            </a:r>
            <a:endParaRPr sz="1200">
              <a:latin typeface="Arial"/>
              <a:cs typeface="Arial"/>
            </a:endParaRPr>
          </a:p>
          <a:p>
            <a:pPr marL="1038860" marR="1031240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509270" marR="502284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Sta</a:t>
            </a:r>
            <a:r>
              <a:rPr sz="1200" b="1" spc="20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t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osition:</a:t>
            </a:r>
            <a:r>
              <a:rPr sz="1200" b="1" spc="-5" dirty="0">
                <a:latin typeface="Arial"/>
                <a:cs typeface="Arial"/>
              </a:rPr>
              <a:t> 119763444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3975608" y="4072382"/>
            <a:ext cx="3522979" cy="29337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R="85788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12" name="object 512"/>
          <p:cNvSpPr txBox="1"/>
          <p:nvPr/>
        </p:nvSpPr>
        <p:spPr>
          <a:xfrm>
            <a:off x="2802508" y="3485515"/>
            <a:ext cx="1168400" cy="29337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2802508" y="2898775"/>
            <a:ext cx="1168400" cy="293370"/>
          </a:xfrm>
          <a:custGeom>
            <a:avLst/>
            <a:gdLst/>
            <a:ahLst/>
            <a:cxnLst/>
            <a:rect l="l" t="t" r="r" b="b"/>
            <a:pathLst>
              <a:path w="1168400" h="293369">
                <a:moveTo>
                  <a:pt x="0" y="293369"/>
                </a:moveTo>
                <a:lnTo>
                  <a:pt x="1168019" y="293369"/>
                </a:lnTo>
                <a:lnTo>
                  <a:pt x="1168019" y="0"/>
                </a:lnTo>
                <a:lnTo>
                  <a:pt x="0" y="0"/>
                </a:lnTo>
                <a:lnTo>
                  <a:pt x="0" y="29336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 txBox="1"/>
          <p:nvPr/>
        </p:nvSpPr>
        <p:spPr>
          <a:xfrm>
            <a:off x="3292475" y="299402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2802508" y="3192145"/>
            <a:ext cx="1168400" cy="293370"/>
          </a:xfrm>
          <a:custGeom>
            <a:avLst/>
            <a:gdLst/>
            <a:ahLst/>
            <a:cxnLst/>
            <a:rect l="l" t="t" r="r" b="b"/>
            <a:pathLst>
              <a:path w="1168400" h="293370">
                <a:moveTo>
                  <a:pt x="0" y="293369"/>
                </a:moveTo>
                <a:lnTo>
                  <a:pt x="1168019" y="293369"/>
                </a:lnTo>
                <a:lnTo>
                  <a:pt x="1168019" y="0"/>
                </a:lnTo>
                <a:lnTo>
                  <a:pt x="0" y="0"/>
                </a:lnTo>
                <a:lnTo>
                  <a:pt x="0" y="293369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 txBox="1"/>
          <p:nvPr/>
        </p:nvSpPr>
        <p:spPr>
          <a:xfrm>
            <a:off x="3209925" y="3290441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914400" y="2605404"/>
            <a:ext cx="0" cy="293370"/>
          </a:xfrm>
          <a:custGeom>
            <a:avLst/>
            <a:gdLst/>
            <a:ahLst/>
            <a:cxnLst/>
            <a:rect l="l" t="t" r="r" b="b"/>
            <a:pathLst>
              <a:path h="293369">
                <a:moveTo>
                  <a:pt x="0" y="293370"/>
                </a:moveTo>
                <a:lnTo>
                  <a:pt x="0" y="0"/>
                </a:lnTo>
                <a:lnTo>
                  <a:pt x="0" y="29337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 txBox="1"/>
          <p:nvPr/>
        </p:nvSpPr>
        <p:spPr>
          <a:xfrm>
            <a:off x="914400" y="2605404"/>
            <a:ext cx="1883410" cy="2933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914400" y="2605404"/>
            <a:ext cx="1883410" cy="293370"/>
          </a:xfrm>
          <a:custGeom>
            <a:avLst/>
            <a:gdLst/>
            <a:ahLst/>
            <a:cxnLst/>
            <a:rect l="l" t="t" r="r" b="b"/>
            <a:pathLst>
              <a:path w="1883410" h="293369">
                <a:moveTo>
                  <a:pt x="0" y="293370"/>
                </a:moveTo>
                <a:lnTo>
                  <a:pt x="1883156" y="293370"/>
                </a:lnTo>
                <a:lnTo>
                  <a:pt x="1883156" y="0"/>
                </a:lnTo>
                <a:lnTo>
                  <a:pt x="0" y="0"/>
                </a:lnTo>
                <a:lnTo>
                  <a:pt x="0" y="29337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 txBox="1"/>
          <p:nvPr/>
        </p:nvSpPr>
        <p:spPr>
          <a:xfrm>
            <a:off x="1050289" y="270763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2" name="object 52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21" name="object 52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 2013 - 2022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 2013 - 2022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Custom</PresentationFormat>
  <Slides>141</Slides>
  <Notes>141</Notes>
  <HiddenSlides>0</HiddenSlide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141</vt:i4>
      </vt:variant>
    </vt:vector>
  </HeadingPairs>
  <TitlesOfParts>
    <vt:vector size="142" baseType="lpstr"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cp:revision>1</cp:revision>
  <dcterms:created xsi:type="dcterms:W3CDTF">2022-12-14T11:35:11Z</dcterms:created>
  <dcterms:modified xsi:type="dcterms:W3CDTF">2022-12-14T16:49:18Z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2022-10-26T00:00:00Z</vt:filetime>
  </property>
  <property fmtid="{D5CDD505-2E9C-101B-9397-08002B2CF9AE}" pid="3" name="LastSaved">
    <vt:filetime>2022-12-14T00:00:00Z</vt:filetime>
  </property>
</Properties>
</file>