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1" r:id="rId5"/>
    <p:sldId id="258" r:id="rId6"/>
    <p:sldId id="262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753" y="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7455F2-347E-76B5-44B0-DA971C2E1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DDFCC60-3314-B007-3130-A9995BF33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192DE4-29FF-9F44-0004-EDDB4009C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790D59-C1DE-D5FE-E8A1-E3EDC93B7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877602-59EA-35E1-7331-C4395D7C0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770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0E6092-7C17-6353-6D25-B646CB2FF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3EF52DD-6995-FBD2-962B-0CCA49565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1B6447-0270-5E15-1B62-4D7825D2C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4D99BB-B438-A767-4841-5376F3E27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D1A9BB-1858-C38B-E768-96DB33CA4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65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EE50EBA-9428-182E-B41A-23E1CAE308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7F21C78-A4E2-E91A-288E-361C24E14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8621C2-86CA-7E57-79A9-614FE6BC0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1FA24F-ED8F-3E8E-8701-4486407A9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363906-EB7C-1C38-6588-33467105F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3135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3D88F7-5932-D067-1723-19263B62A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79D3AA-7466-6A50-727E-AD35A074A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F3DD30-44FE-B58F-BB0D-513D83EE1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98E3B2-A587-93DE-ED65-D9B3D86E0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69FB4F1-20F1-95D4-C3E5-127A35EC6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471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78A7C-1C3E-B882-DF0C-7FC8E9F97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4F475C-33E1-FC6F-7928-59294EE4B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3FC99B-F215-F985-AA1D-3628679B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D04C5A-9534-B639-110A-24F3B1CF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F2B5F1-FB09-E40D-F5AA-BE08CA46A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9847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E1104D-67D5-E967-468F-87CAD0DBE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9C429AC-A4D6-35D2-7F8D-2E3F12D151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29F5CA1-53C0-BF51-FBB0-977ADCEF7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3CD744-20B1-BE7A-FB15-330C42581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39873F-DB44-50A4-E122-98314EEF4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CF207C5-5E46-A617-8275-25C5ACAAA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103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4313D9-BAF7-CAFB-D3FC-48D8D1005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D355F5A-831A-5495-5462-648369723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7424922-B888-CD28-A81B-BC25356594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6F5E8B5-B8EC-3B93-5016-E9DAB10C2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4DC571E-BE95-21A1-4E83-3CCC2FB75F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9D55901-2C69-C22C-6AD4-6A9F460AE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5CA0660-C2CE-863F-9C5D-2A97654A3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503D9BD-DF17-D38F-E673-E7075365D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695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AFE03A-92A0-6DAE-418B-FB5F85ACE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4B4DEBD-553C-BEB5-B8DC-B7F97FE9C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5888A02-0400-4648-FE4D-33C1D2616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8872D3A-4F0D-AC5F-DBEB-99681A9DB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620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B087554-4603-47F4-F70F-E50EBC24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8A73297-CDCB-0109-9E45-CAB5251AC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C0FFF75-12ED-C98E-6386-019041C90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20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47414C-6A47-0F3A-F326-38BEF0024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10E60F-5D90-3350-381F-30E111075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20E823-20AD-2809-0830-1ADA73303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D4E11F1-0C26-2DA5-2199-190637F2E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7019E2-78FB-A887-9267-29BE0E6EA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5CD1699-F69A-DBFF-9B3D-07E78B04D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142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79870F-40B5-8316-43A1-EFBD457A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EE83073-F7D1-579F-582E-12F85A3C44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A74A79C-8F49-529B-95E2-7CE6F70CA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B43C474-4D17-943C-D098-F7656653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AD17074-D776-ED64-5AD1-19B779FD1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BCBD98-A279-CCD1-3145-81BF706B7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3570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C4AA911-DE49-C919-0897-6BF9167F8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FE5394-23C9-18C1-31F5-2BBA9366F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376649-C13C-505F-2FC9-C9F934B7E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2143A-8191-4643-8E2D-24E193AD479A}" type="datetimeFigureOut">
              <a:rPr lang="zh-CN" altLang="en-US" smtClean="0"/>
              <a:t>2022/11/28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B0D409-91A0-80D5-DD9D-4A63342CC6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B8B36B-7EDD-31D7-86F7-883520D25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EC0A9-CF4E-46DF-A95C-41618E722C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5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7" Type="http://schemas.openxmlformats.org/officeDocument/2006/relationships/image" Target="../media/image12.ti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tif"/><Relationship Id="rId5" Type="http://schemas.openxmlformats.org/officeDocument/2006/relationships/image" Target="../media/image10.tif"/><Relationship Id="rId4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A30437-7BB4-BAA4-82C4-7EB4711968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GAS5 MS raw images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87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6F682BD3-FD6A-6230-C24D-C7F5A608AA97}"/>
              </a:ext>
            </a:extLst>
          </p:cNvPr>
          <p:cNvSpPr txBox="1"/>
          <p:nvPr/>
        </p:nvSpPr>
        <p:spPr>
          <a:xfrm>
            <a:off x="201200" y="213366"/>
            <a:ext cx="1265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Fig. 2a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EE313CD-372F-54C4-6701-5536A4235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218" y="909263"/>
            <a:ext cx="6625563" cy="492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66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B39142C3-7B58-790A-97E5-431B1A19C9DE}"/>
              </a:ext>
            </a:extLst>
          </p:cNvPr>
          <p:cNvGrpSpPr/>
          <p:nvPr/>
        </p:nvGrpSpPr>
        <p:grpSpPr>
          <a:xfrm>
            <a:off x="3012509" y="1497031"/>
            <a:ext cx="3172543" cy="4100239"/>
            <a:chOff x="2760793" y="1497033"/>
            <a:chExt cx="3172543" cy="4100239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981EF3BC-3394-EEBA-6DF2-A74F72358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0793" y="1497033"/>
              <a:ext cx="2981992" cy="4100239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119638EA-FE81-5A66-FC0C-86BDD53ACA2F}"/>
                </a:ext>
              </a:extLst>
            </p:cNvPr>
            <p:cNvSpPr txBox="1"/>
            <p:nvPr/>
          </p:nvSpPr>
          <p:spPr>
            <a:xfrm rot="19475448">
              <a:off x="4037742" y="2681555"/>
              <a:ext cx="14991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Serum exosome 1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EBA39059-640A-17A1-FE75-ACE0DA0EB32A}"/>
                </a:ext>
              </a:extLst>
            </p:cNvPr>
            <p:cNvSpPr txBox="1"/>
            <p:nvPr/>
          </p:nvSpPr>
          <p:spPr>
            <a:xfrm rot="19475448">
              <a:off x="4434208" y="2681556"/>
              <a:ext cx="14991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Serum exosome 2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4DE1F66-32CF-C999-FF62-EC95304D798C}"/>
              </a:ext>
            </a:extLst>
          </p:cNvPr>
          <p:cNvGrpSpPr/>
          <p:nvPr/>
        </p:nvGrpSpPr>
        <p:grpSpPr>
          <a:xfrm>
            <a:off x="6197499" y="1497032"/>
            <a:ext cx="2981992" cy="4100239"/>
            <a:chOff x="6197499" y="1497032"/>
            <a:chExt cx="2981992" cy="410023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F5D6C9E-8B22-4096-9768-E5022D242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7499" y="1497032"/>
              <a:ext cx="2981992" cy="4100239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62ECD6BB-8840-F0D7-DA0D-B1E062A98798}"/>
                </a:ext>
              </a:extLst>
            </p:cNvPr>
            <p:cNvSpPr txBox="1"/>
            <p:nvPr/>
          </p:nvSpPr>
          <p:spPr>
            <a:xfrm rot="19475448">
              <a:off x="7151891" y="2931560"/>
              <a:ext cx="14991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Serum exosome 1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7F59C358-6AE8-B17E-99AE-5B4C378D8264}"/>
                </a:ext>
              </a:extLst>
            </p:cNvPr>
            <p:cNvSpPr txBox="1"/>
            <p:nvPr/>
          </p:nvSpPr>
          <p:spPr>
            <a:xfrm rot="19475448">
              <a:off x="7474449" y="2931560"/>
              <a:ext cx="14991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Serum exosome 2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9E5BE323-E11F-8774-91BD-7448F823C671}"/>
              </a:ext>
            </a:extLst>
          </p:cNvPr>
          <p:cNvSpPr txBox="1"/>
          <p:nvPr/>
        </p:nvSpPr>
        <p:spPr>
          <a:xfrm>
            <a:off x="4228671" y="1081532"/>
            <a:ext cx="7346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CD81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E91695B-E5BF-0998-7052-8102E02D3B93}"/>
              </a:ext>
            </a:extLst>
          </p:cNvPr>
          <p:cNvSpPr txBox="1"/>
          <p:nvPr/>
        </p:nvSpPr>
        <p:spPr>
          <a:xfrm>
            <a:off x="7360577" y="1081531"/>
            <a:ext cx="7346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Hsp70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B214138-764A-951B-CCFD-75CAB8DCD472}"/>
              </a:ext>
            </a:extLst>
          </p:cNvPr>
          <p:cNvSpPr txBox="1"/>
          <p:nvPr/>
        </p:nvSpPr>
        <p:spPr>
          <a:xfrm>
            <a:off x="201200" y="213366"/>
            <a:ext cx="1265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Fig. 2b</a:t>
            </a:r>
          </a:p>
        </p:txBody>
      </p:sp>
    </p:spTree>
    <p:extLst>
      <p:ext uri="{BB962C8B-B14F-4D97-AF65-F5344CB8AC3E}">
        <p14:creationId xmlns:p14="http://schemas.microsoft.com/office/powerpoint/2010/main" val="4116456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F517686-854B-B9A3-EF92-1D62DA104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347" y="1104472"/>
            <a:ext cx="6886172" cy="510625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DDFB666-1AFD-C292-E630-BBE0FB17CD33}"/>
              </a:ext>
            </a:extLst>
          </p:cNvPr>
          <p:cNvSpPr txBox="1"/>
          <p:nvPr/>
        </p:nvSpPr>
        <p:spPr>
          <a:xfrm>
            <a:off x="201200" y="213366"/>
            <a:ext cx="1424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Fig. 5a</a:t>
            </a:r>
          </a:p>
        </p:txBody>
      </p:sp>
    </p:spTree>
    <p:extLst>
      <p:ext uri="{BB962C8B-B14F-4D97-AF65-F5344CB8AC3E}">
        <p14:creationId xmlns:p14="http://schemas.microsoft.com/office/powerpoint/2010/main" val="1318042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00EC150-87EA-4D2E-2A9F-4D4DDD991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372" y="1378879"/>
            <a:ext cx="2981992" cy="410023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5D336E7-CFF4-B2D0-AC7D-FAF853A46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638" y="1378880"/>
            <a:ext cx="2981992" cy="410023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CF9FE15-5767-3AC2-0AED-2B6B394294B9}"/>
              </a:ext>
            </a:extLst>
          </p:cNvPr>
          <p:cNvSpPr txBox="1"/>
          <p:nvPr/>
        </p:nvSpPr>
        <p:spPr>
          <a:xfrm>
            <a:off x="4228671" y="1081532"/>
            <a:ext cx="7346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CD81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5308DB2-0CDA-3EA6-94A9-B9EB2A8CC6F3}"/>
              </a:ext>
            </a:extLst>
          </p:cNvPr>
          <p:cNvSpPr txBox="1"/>
          <p:nvPr/>
        </p:nvSpPr>
        <p:spPr>
          <a:xfrm>
            <a:off x="7360577" y="1081531"/>
            <a:ext cx="7346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Hsp70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7C35111-58C6-E179-5C72-453B91A78DB9}"/>
              </a:ext>
            </a:extLst>
          </p:cNvPr>
          <p:cNvSpPr txBox="1"/>
          <p:nvPr/>
        </p:nvSpPr>
        <p:spPr>
          <a:xfrm rot="19475448">
            <a:off x="7136252" y="2340182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Cell supernatant exosome 1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D8B8D39-0185-B73F-474B-CBDBE6414B9F}"/>
              </a:ext>
            </a:extLst>
          </p:cNvPr>
          <p:cNvSpPr txBox="1"/>
          <p:nvPr/>
        </p:nvSpPr>
        <p:spPr>
          <a:xfrm rot="19475448">
            <a:off x="7627006" y="2319831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Cell supernatant exosome 2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86A7793-F23C-65A4-CC43-45F1F65A070E}"/>
              </a:ext>
            </a:extLst>
          </p:cNvPr>
          <p:cNvSpPr txBox="1"/>
          <p:nvPr/>
        </p:nvSpPr>
        <p:spPr>
          <a:xfrm rot="19475448">
            <a:off x="3557879" y="2040716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Cell supernatant exosome 1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3DCCB1E-68B7-8E5B-3721-3571685F3C4D}"/>
              </a:ext>
            </a:extLst>
          </p:cNvPr>
          <p:cNvSpPr txBox="1"/>
          <p:nvPr/>
        </p:nvSpPr>
        <p:spPr>
          <a:xfrm rot="19475448">
            <a:off x="3927639" y="2040718"/>
            <a:ext cx="2226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Cell supernatant exosome 2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EE44E80-AA75-212D-42CE-B3849026AB7A}"/>
              </a:ext>
            </a:extLst>
          </p:cNvPr>
          <p:cNvSpPr txBox="1"/>
          <p:nvPr/>
        </p:nvSpPr>
        <p:spPr>
          <a:xfrm>
            <a:off x="201200" y="213366"/>
            <a:ext cx="1037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Fig. 5c</a:t>
            </a:r>
          </a:p>
        </p:txBody>
      </p:sp>
    </p:spTree>
    <p:extLst>
      <p:ext uri="{BB962C8B-B14F-4D97-AF65-F5344CB8AC3E}">
        <p14:creationId xmlns:p14="http://schemas.microsoft.com/office/powerpoint/2010/main" val="1742739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A7C36C6-7527-E531-8791-F17D7CF2A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664" y="3523037"/>
            <a:ext cx="3017482" cy="301748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91EEEA9-9D34-FAC4-59A8-75FB441B9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268" y="3523037"/>
            <a:ext cx="3017482" cy="30174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F913A2D-EBAA-18A0-4F3D-7ADB5C39E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966" y="3523037"/>
            <a:ext cx="3017482" cy="301748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0DDAF75-A4A5-9184-C3FB-DB168C7EA1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664" y="367068"/>
            <a:ext cx="3017482" cy="301748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05B5E64-2CE7-BA66-0787-6754FD0705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966" y="367068"/>
            <a:ext cx="3017482" cy="30174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C8426B8-30FC-6488-61CB-22F0CA7D21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268" y="367068"/>
            <a:ext cx="3017482" cy="3017482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56C74D5F-CDD5-B5DA-F142-38B02AABF64D}"/>
              </a:ext>
            </a:extLst>
          </p:cNvPr>
          <p:cNvSpPr txBox="1"/>
          <p:nvPr/>
        </p:nvSpPr>
        <p:spPr>
          <a:xfrm>
            <a:off x="201200" y="213366"/>
            <a:ext cx="1068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Fig. 5d</a:t>
            </a:r>
          </a:p>
        </p:txBody>
      </p:sp>
    </p:spTree>
    <p:extLst>
      <p:ext uri="{BB962C8B-B14F-4D97-AF65-F5344CB8AC3E}">
        <p14:creationId xmlns:p14="http://schemas.microsoft.com/office/powerpoint/2010/main" val="1774581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51</Words>
  <Application>Microsoft Office PowerPoint</Application>
  <PresentationFormat>宽屏</PresentationFormat>
  <Paragraphs>18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等线</vt:lpstr>
      <vt:lpstr>等线 Light</vt:lpstr>
      <vt:lpstr>Arial</vt:lpstr>
      <vt:lpstr>Office 主题​​</vt:lpstr>
      <vt:lpstr>GAS5 MS raw images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GAS5 MS raw images</dc:title>
  <dc:creator>CHEN LI</dc:creator>
  <cp:lastModifiedBy>CHEN LI</cp:lastModifiedBy>
  <cp:revision>1</cp:revision>
  <dcterms:created xsi:type="dcterms:W3CDTF">2022-11-28T08:31:05Z</dcterms:created>
  <dcterms:modified xsi:type="dcterms:W3CDTF">2022-11-28T09:23:56Z</dcterms:modified>
</cp:coreProperties>
</file>