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becca von Hellfeld" initials="RvH" lastIdx="2" clrIdx="0">
    <p:extLst>
      <p:ext uri="{19B8F6BF-5375-455C-9EA6-DF929625EA0E}">
        <p15:presenceInfo xmlns:p15="http://schemas.microsoft.com/office/powerpoint/2012/main" userId="c07b5fa06f8c19d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7171FF"/>
    <a:srgbClr val="F26ACD"/>
    <a:srgbClr val="FF8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24" autoAdjust="0"/>
    <p:restoredTop sz="95595" autoAdjust="0"/>
  </p:normalViewPr>
  <p:slideViewPr>
    <p:cSldViewPr snapToGrid="0">
      <p:cViewPr varScale="1">
        <p:scale>
          <a:sx n="59" d="100"/>
          <a:sy n="59" d="100"/>
        </p:scale>
        <p:origin x="12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1066B-4990-C041-BA9A-47F289D8FA0B}" type="datetimeFigureOut">
              <a:rPr lang="en-DE" smtClean="0"/>
              <a:t>08/14/2021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7BDD-FA1A-1342-8E1D-BC5807ED832A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98306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69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12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33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72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27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913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09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757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89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06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166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AD680-FF31-4EB7-942A-2444EF6784BB}" type="datetimeFigureOut">
              <a:rPr lang="en-GB" smtClean="0"/>
              <a:t>14/08/2021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843A7-3DE1-4786-9306-2D805D57CCF4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87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85200" y="3035730"/>
            <a:ext cx="2847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Material 4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D1FC6974-40E7-4684-9F41-A92C810C7111}"/>
              </a:ext>
            </a:extLst>
          </p:cNvPr>
          <p:cNvGrpSpPr/>
          <p:nvPr/>
        </p:nvGrpSpPr>
        <p:grpSpPr>
          <a:xfrm>
            <a:off x="3859432" y="98190"/>
            <a:ext cx="7829862" cy="6424799"/>
            <a:chOff x="1823804" y="54647"/>
            <a:chExt cx="7829862" cy="6424799"/>
          </a:xfrm>
        </p:grpSpPr>
        <p:grpSp>
          <p:nvGrpSpPr>
            <p:cNvPr id="24" name="Gruppieren 23"/>
            <p:cNvGrpSpPr/>
            <p:nvPr/>
          </p:nvGrpSpPr>
          <p:grpSpPr>
            <a:xfrm>
              <a:off x="1823804" y="54647"/>
              <a:ext cx="7829862" cy="6424799"/>
              <a:chOff x="1823804" y="45503"/>
              <a:chExt cx="7829862" cy="6424799"/>
            </a:xfrm>
          </p:grpSpPr>
          <p:pic>
            <p:nvPicPr>
              <p:cNvPr id="3" name="carbaryl edit">
                <a:hlinkClick r:id="" action="ppaction://media"/>
              </p:cNvPr>
              <p:cNvPicPr>
                <a:picLocks noChangeAspect="1"/>
              </p:cNvPicPr>
              <p:nvPr>
                <a:videoFile r:link="rId2"/>
                <p:extLst>
                  <p:ext uri="{DAA4B4D4-6D71-4841-9C94-3DE7FCFB9230}">
                    <p14:media xmlns:p14="http://schemas.microsoft.com/office/powerpoint/2010/main" r:embed="rId1"/>
                  </p:ext>
                </p:ext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1823804" y="597905"/>
                <a:ext cx="7829862" cy="5872397"/>
              </a:xfrm>
              <a:prstGeom prst="rect">
                <a:avLst/>
              </a:prstGeom>
            </p:spPr>
          </p:pic>
          <p:grpSp>
            <p:nvGrpSpPr>
              <p:cNvPr id="17" name="Gruppieren 16"/>
              <p:cNvGrpSpPr/>
              <p:nvPr/>
            </p:nvGrpSpPr>
            <p:grpSpPr>
              <a:xfrm>
                <a:off x="3634855" y="842399"/>
                <a:ext cx="5887143" cy="5573391"/>
                <a:chOff x="3634855" y="842399"/>
                <a:chExt cx="5887143" cy="5573391"/>
              </a:xfrm>
            </p:grpSpPr>
            <p:grpSp>
              <p:nvGrpSpPr>
                <p:cNvPr id="8" name="Gruppieren 7"/>
                <p:cNvGrpSpPr/>
                <p:nvPr/>
              </p:nvGrpSpPr>
              <p:grpSpPr>
                <a:xfrm>
                  <a:off x="8813210" y="842399"/>
                  <a:ext cx="708788" cy="5573391"/>
                  <a:chOff x="8813210" y="842399"/>
                  <a:chExt cx="708788" cy="5573391"/>
                </a:xfrm>
              </p:grpSpPr>
              <p:sp>
                <p:nvSpPr>
                  <p:cNvPr id="4" name="Ellipse 3"/>
                  <p:cNvSpPr/>
                  <p:nvPr/>
                </p:nvSpPr>
                <p:spPr>
                  <a:xfrm>
                    <a:off x="8900652" y="5853659"/>
                    <a:ext cx="565636" cy="562131"/>
                  </a:xfrm>
                  <a:prstGeom prst="ellipse">
                    <a:avLst/>
                  </a:prstGeom>
                  <a:no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5" name="Ellipse 4"/>
                  <p:cNvSpPr/>
                  <p:nvPr/>
                </p:nvSpPr>
                <p:spPr>
                  <a:xfrm>
                    <a:off x="8813210" y="4237219"/>
                    <a:ext cx="565636" cy="562131"/>
                  </a:xfrm>
                  <a:prstGeom prst="ellipse">
                    <a:avLst/>
                  </a:prstGeom>
                  <a:no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6" name="Ellipse 5"/>
                  <p:cNvSpPr/>
                  <p:nvPr/>
                </p:nvSpPr>
                <p:spPr>
                  <a:xfrm>
                    <a:off x="8826448" y="2513351"/>
                    <a:ext cx="565636" cy="562131"/>
                  </a:xfrm>
                  <a:prstGeom prst="ellipse">
                    <a:avLst/>
                  </a:prstGeom>
                  <a:no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7" name="Ellipse 6"/>
                  <p:cNvSpPr/>
                  <p:nvPr/>
                </p:nvSpPr>
                <p:spPr>
                  <a:xfrm>
                    <a:off x="8956362" y="842399"/>
                    <a:ext cx="565636" cy="562131"/>
                  </a:xfrm>
                  <a:prstGeom prst="ellipse">
                    <a:avLst/>
                  </a:prstGeom>
                  <a:noFill/>
                  <a:ln w="381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13" name="Ellipse 12"/>
                <p:cNvSpPr/>
                <p:nvPr/>
              </p:nvSpPr>
              <p:spPr>
                <a:xfrm>
                  <a:off x="3687581" y="2420912"/>
                  <a:ext cx="565636" cy="562131"/>
                </a:xfrm>
                <a:prstGeom prst="ellipse">
                  <a:avLst/>
                </a:prstGeom>
                <a:noFill/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" name="Ellipse 14"/>
                <p:cNvSpPr/>
                <p:nvPr/>
              </p:nvSpPr>
              <p:spPr>
                <a:xfrm>
                  <a:off x="3634855" y="4206443"/>
                  <a:ext cx="565636" cy="562131"/>
                </a:xfrm>
                <a:prstGeom prst="ellipse">
                  <a:avLst/>
                </a:prstGeom>
                <a:noFill/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8" name="Textfeld 17"/>
              <p:cNvSpPr txBox="1"/>
              <p:nvPr/>
            </p:nvSpPr>
            <p:spPr>
              <a:xfrm>
                <a:off x="1823805" y="45503"/>
                <a:ext cx="1148790" cy="461665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0.5% DMSO</a:t>
                </a:r>
                <a:b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(control)</a:t>
                </a:r>
              </a:p>
            </p:txBody>
          </p:sp>
          <p:sp>
            <p:nvSpPr>
              <p:cNvPr id="20" name="Textfeld 19"/>
              <p:cNvSpPr txBox="1"/>
              <p:nvPr/>
            </p:nvSpPr>
            <p:spPr>
              <a:xfrm>
                <a:off x="3395745" y="190434"/>
                <a:ext cx="1148790" cy="276999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1.3 </a:t>
                </a:r>
                <a:r>
                  <a:rPr lang="de-DE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µ</a:t>
                </a:r>
                <a: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de-DE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feld 20"/>
              <p:cNvSpPr txBox="1"/>
              <p:nvPr/>
            </p:nvSpPr>
            <p:spPr>
              <a:xfrm>
                <a:off x="5199718" y="227009"/>
                <a:ext cx="1148790" cy="276999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1.1 </a:t>
                </a:r>
                <a:r>
                  <a:rPr lang="de-DE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µ</a:t>
                </a:r>
                <a: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de-DE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Textfeld 21"/>
              <p:cNvSpPr txBox="1"/>
              <p:nvPr/>
            </p:nvSpPr>
            <p:spPr>
              <a:xfrm>
                <a:off x="7021979" y="225976"/>
                <a:ext cx="1148790" cy="276999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0.1 </a:t>
                </a:r>
                <a:r>
                  <a:rPr lang="de-DE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µ</a:t>
                </a:r>
                <a: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de-DE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feld 22"/>
              <p:cNvSpPr txBox="1"/>
              <p:nvPr/>
            </p:nvSpPr>
            <p:spPr>
              <a:xfrm>
                <a:off x="8780231" y="219943"/>
                <a:ext cx="873435" cy="276999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2.1 </a:t>
                </a:r>
                <a:r>
                  <a:rPr lang="de-DE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µ</a:t>
                </a:r>
                <a:r>
                  <a:rPr lang="en-GB" sz="1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de-DE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A24F306A-BD6E-4DFA-A228-6F3D3E6B7946}"/>
                </a:ext>
              </a:extLst>
            </p:cNvPr>
            <p:cNvSpPr/>
            <p:nvPr/>
          </p:nvSpPr>
          <p:spPr>
            <a:xfrm>
              <a:off x="3634855" y="5688820"/>
              <a:ext cx="565636" cy="56213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12EECCB6-2C9D-4C44-9AE8-28BD3F6ADE84}"/>
                </a:ext>
              </a:extLst>
            </p:cNvPr>
            <p:cNvSpPr/>
            <p:nvPr/>
          </p:nvSpPr>
          <p:spPr>
            <a:xfrm>
              <a:off x="5491294" y="2405749"/>
              <a:ext cx="565636" cy="56213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205CA5F9-82D8-4E0B-99C3-43A77A3B1B41}"/>
                </a:ext>
              </a:extLst>
            </p:cNvPr>
            <p:cNvSpPr/>
            <p:nvPr/>
          </p:nvSpPr>
          <p:spPr>
            <a:xfrm>
              <a:off x="5445906" y="4246363"/>
              <a:ext cx="565636" cy="56213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B3BDCACA-79ED-40E4-BD68-66444AF1FAA6}"/>
                </a:ext>
              </a:extLst>
            </p:cNvPr>
            <p:cNvSpPr/>
            <p:nvPr/>
          </p:nvSpPr>
          <p:spPr>
            <a:xfrm>
              <a:off x="7271220" y="5812698"/>
              <a:ext cx="565636" cy="56213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8529185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</Words>
  <Application>Microsoft Office PowerPoint</Application>
  <PresentationFormat>Breitbild</PresentationFormat>
  <Paragraphs>6</Paragraphs>
  <Slides>1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Hellfeld, Rebecca</dc:creator>
  <cp:lastModifiedBy>von Hellfeld, Rebecca</cp:lastModifiedBy>
  <cp:revision>163</cp:revision>
  <dcterms:created xsi:type="dcterms:W3CDTF">2020-01-23T08:51:26Z</dcterms:created>
  <dcterms:modified xsi:type="dcterms:W3CDTF">2021-08-14T19:19:10Z</dcterms:modified>
</cp:coreProperties>
</file>