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6" autoAdjust="0"/>
  </p:normalViewPr>
  <p:slideViewPr>
    <p:cSldViewPr snapToGrid="0">
      <p:cViewPr varScale="1">
        <p:scale>
          <a:sx n="61" d="100"/>
          <a:sy n="61" d="100"/>
        </p:scale>
        <p:origin x="10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81A1D-B4F4-4B07-9F0A-C85E58A71690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53FA3-8BAF-4F43-A4A4-41C25534A1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23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53FA3-8BAF-4F43-A4A4-41C25534A13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507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DC23B3-EB73-E9B2-EAF0-3F5D32F40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9C76960-0CC1-F98E-5F27-73966E51E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700E68-A4BC-533B-95EB-F060D1F1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1C34A2-31DE-5382-A9A9-1EA5DF65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1435D8-3302-065A-DB4E-73159031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238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1A9A9B-7595-C338-9A4E-6F2FB427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2B0FA4-084D-7ABF-02E5-4D8A9A838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64913A-BD37-25AC-F243-1F26E062E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678361-543D-A251-3214-264557B72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0F7144-C4EB-70D3-36A3-912C0EBA8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22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8B6B5D-3DB6-5AFF-52A3-90D2B0B1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F77AEA-241F-A33C-8970-E54EA6437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EAF603-68D4-D1EA-BC19-0A40282D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A7B449-B1F4-BD65-73F4-EFA4892A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245B06-3091-D6F9-F62B-306F366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50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5DD9B9-33E9-0F5F-69A2-76738D5E9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1A7647-E404-8A1D-D714-9459DC6EC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353A03-1E74-A518-DAF4-BA452513D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624DD8-C05A-DB69-876D-E83ABB8F6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A02CDE-D082-8742-57A1-62E12854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55BE97-D243-87C3-BC01-AEC3D1839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08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6D41F9-A96B-0ED0-E5EE-963A845FA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F80F4B-F5FE-BFFB-605D-6FB9FB2B8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7F30DE-8E42-CA24-77CE-777D5ACED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CDBAB6-6DF2-B7DE-A1A0-0C5A564B6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5C95253-5B43-9D76-584C-E3715C5A8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B59E912-B72A-EBCD-94C2-A81F904E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1449D8-E99B-A8E2-85EB-A0599D602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6F76C6-04D9-64DF-A0D5-D9DBD77E3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569CC9-09D2-91BE-6D5B-A63BE9EEB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32D269F-4A82-8995-522B-6007932C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EA4C72-CD05-F266-B709-40383D2EE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9AD7F8E-A814-966A-CAC6-0D5B9F2B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78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F8E6D6C-9883-1B7F-ED81-C50589883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74C8466-E6D1-6F80-A208-FA91F0A4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0FE3AA8-CEAB-8361-0383-06722A797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562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9838C4-880A-639B-816E-893C5AFD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C644C3-4A71-D7FC-C27A-825EDC72D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81AA8E-8327-65F5-0778-15DDD0382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E7D7AE0-10FA-F6E4-E272-BFB0FE97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FFE3CA-EBCD-7985-6749-868BA7DB7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DC2367-0BB8-96E0-132A-B8C6B5C2A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88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BD3678-4389-03CB-028E-392ED24AC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B3B7B6C-C795-A028-45B2-13D116A71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C054CD-FF6E-1EEC-07DC-466045E7A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EA030D-0F93-DED6-B257-392F4270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26E4A7F-575D-ABF6-D313-770FA4E2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A1165E-EAC1-0E95-72AA-F25CD3860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874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CE3A34-763B-0930-4EFF-E51113F99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3573B63-692D-EB25-633A-F628C41BE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A10780-D124-416A-5716-83C8594D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407241-E7BB-3943-FEAC-2F33038BF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2EB9D4-2073-AB6B-4FAC-D866A6BB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26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9BAB482-C27A-FBF5-B949-4C77D5211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9610A05-D661-83DF-8162-2D03E2A33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73B85B-B282-3DE4-4660-D5DF3F60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DB71B0-049A-0BBF-278C-85C4C4C06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96A5E4-7B20-12CE-FA89-BB0FA195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1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59BC74D-59A0-B3CA-E656-6FD11BDB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3DE8A3-94CF-7409-764B-4CABB1C1A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757C24-7BAD-1E1A-E22B-E4C357F29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6529-F3FD-4422-85BB-E37E4E4B3FA9}" type="datetimeFigureOut">
              <a:rPr kumimoji="1" lang="ja-JP" altLang="en-US" smtClean="0"/>
              <a:t>2022/11/21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510064-2DE8-70A5-83C8-984D02365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44E73A-A1FC-FF80-6FD7-B489F62C0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48F85-1934-4600-A0CE-315033744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0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6D7121E-DD7F-A7A5-7FB6-AA2B3C919B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" t="5698" r="19518" b="33312"/>
          <a:stretch/>
        </p:blipFill>
        <p:spPr bwMode="auto">
          <a:xfrm>
            <a:off x="244464" y="193619"/>
            <a:ext cx="11828487" cy="51981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512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ワイド画面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根本 駿平</dc:creator>
  <cp:lastModifiedBy>根本 駿平</cp:lastModifiedBy>
  <cp:revision>1</cp:revision>
  <dcterms:created xsi:type="dcterms:W3CDTF">2022-11-21T09:26:49Z</dcterms:created>
  <dcterms:modified xsi:type="dcterms:W3CDTF">2022-11-21T09:31:00Z</dcterms:modified>
</cp:coreProperties>
</file>