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0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3F627A-1A80-6650-67A5-4E7F41FB4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14C0584-3118-C3D2-8661-370C9449A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1771DA-F7B4-F26D-0086-2A421DEF4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177517-15D3-F202-9298-BB7360F6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53F6D9-E45D-A5AD-8ADB-3B604219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82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408AA3-F51B-A89D-3F46-BE27410F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E94EC0-E5FC-62A3-5580-251A9F070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FC2C3C-8F50-1177-7170-DC3DE2725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7FE793-57F5-6EFE-B05B-28674DBD5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B9A25B-0698-D8D4-134C-E288BBFA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052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550C5-2F81-4DA6-55BE-810AB2755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2E992A-218C-39FC-F49B-07DAFDCB6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DE4C2E-A6FD-905A-72B2-40262F5EE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D166AC-6EE7-220F-8630-92C1830C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11CDD1-3BB4-E9BA-2EFF-6359595A5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35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B2323-F000-328C-8FB0-EC7D6A504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884389-CD58-95F0-D6E2-AE47994C1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AE0EF6-F162-75EA-5810-C8EDDA0EC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F6E055-DE73-3B22-1C2A-38DBE638A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7CD4E9-C0A6-C393-C5DF-76904983E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C12F65-481E-8221-233B-6EFE8689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7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6A4F2A-864C-A8D3-FE97-EC6E1165E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39EB81-5144-7CAC-2B8D-2F01FB4DD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D19078-DF09-6888-4DCC-02E000DED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0A3B6C4-EE3E-8949-69C0-E649E282F9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8E0D4D-297E-5617-641F-7AA450F1A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483CA95-980F-CEF1-481A-74F3831AA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23BCD6D-68DC-D360-E709-38AC0FF0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C98EED1-22C4-4975-33CA-BD3B7D59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82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10AAF6-02E2-ADD8-968B-C87A5588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5D38DC7-87D9-9375-FC8F-695EBA16A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1173EF9-A7E4-AF74-19F2-63E555E87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04F98B-C7CD-3D75-2ECF-8502696A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67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DB8CF72-F48A-F594-8A1E-D46B939FB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8939D34-AC62-24CF-D324-C416A5B04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F96821-3393-0EEC-E019-894BB5FA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16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BEF774-B521-EDBC-C1C0-43F25760D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BB6C80-1238-A750-D564-FFCA5845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8647FB3-587B-3611-2DC7-8AB200FF3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553A62-07F8-3BF5-BD9E-A3DB3FDC4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11EAB7-D36D-3BFC-FF4E-DCF33CCA1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8DA484-4A39-99E6-6419-DCE8180C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38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C4FD79-612D-B086-EC6E-79BA857B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0BB53A5-141E-A71A-F63E-0C17429D5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2DD5EF7-C0AC-4C89-2D17-816BDB59F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8A51B5-6C78-0C7A-4A16-F2EF052CD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169247-F4FE-CFCB-B14A-28BC85ECB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D65B1F-3B9E-0AE6-72C7-E57671616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3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5D347D-DE89-1629-03AF-A1E38545D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8564BF-001B-4637-CB26-78FABB06D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A7C129-3AFF-5ADB-8D1F-765879008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AAB673-3BEE-A6AA-B6EB-2D9D4532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E9A941-C398-8C06-DAEB-38D8EE9EF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095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FAE505-4D49-CC9C-2E87-6EE30183B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D987D3F-0DA7-4AB0-7A5A-FC671359A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E2693B-391A-2BA7-8A3D-876E8BEF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2592E8-D011-990B-248A-E72F71AA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0BAD81-2C32-42E6-A7FC-A0CFE69A2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56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9EC674D-9107-A34C-2C78-118AE06F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B254E2-A4AC-59C8-FEE7-CFCA31861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CA9855-A485-D31B-30E9-663780E4B5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FE85E-A32B-4203-92B6-32C17C27C2C6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FF5E03-D333-61E1-0423-F2EC8B12D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2A1BA1-0313-5B3C-65A0-04AF4DB87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17ABE-907E-41E3-AED4-BF1FDE7C1C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33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3EE31F1-CEDC-52A5-7993-20968CCDC2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" t="7099" r="14647" b="45775"/>
          <a:stretch/>
        </p:blipFill>
        <p:spPr bwMode="auto">
          <a:xfrm>
            <a:off x="195579" y="163950"/>
            <a:ext cx="11831649" cy="40139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8963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根本 駿平</dc:creator>
  <cp:lastModifiedBy>根本 駿平</cp:lastModifiedBy>
  <cp:revision>1</cp:revision>
  <dcterms:created xsi:type="dcterms:W3CDTF">2022-11-21T09:31:15Z</dcterms:created>
  <dcterms:modified xsi:type="dcterms:W3CDTF">2022-11-21T09:32:14Z</dcterms:modified>
</cp:coreProperties>
</file>