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9" autoAdjust="0"/>
    <p:restoredTop sz="94660"/>
  </p:normalViewPr>
  <p:slideViewPr>
    <p:cSldViewPr snapToGrid="0">
      <p:cViewPr varScale="1">
        <p:scale>
          <a:sx n="49" d="100"/>
          <a:sy n="49" d="100"/>
        </p:scale>
        <p:origin x="42" y="1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EF3-DDC3-47F7-B16C-298FA27CABB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6B6F7-8225-4A2B-8F4A-5390282E1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070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EF3-DDC3-47F7-B16C-298FA27CABB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6B6F7-8225-4A2B-8F4A-5390282E1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470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EF3-DDC3-47F7-B16C-298FA27CABB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6B6F7-8225-4A2B-8F4A-5390282E1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21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EF3-DDC3-47F7-B16C-298FA27CABB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6B6F7-8225-4A2B-8F4A-5390282E1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109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EF3-DDC3-47F7-B16C-298FA27CABB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6B6F7-8225-4A2B-8F4A-5390282E1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50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EF3-DDC3-47F7-B16C-298FA27CABB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6B6F7-8225-4A2B-8F4A-5390282E1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464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EF3-DDC3-47F7-B16C-298FA27CABB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6B6F7-8225-4A2B-8F4A-5390282E1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995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EF3-DDC3-47F7-B16C-298FA27CABB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6B6F7-8225-4A2B-8F4A-5390282E1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92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EF3-DDC3-47F7-B16C-298FA27CABB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6B6F7-8225-4A2B-8F4A-5390282E1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003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EF3-DDC3-47F7-B16C-298FA27CABB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6B6F7-8225-4A2B-8F4A-5390282E1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129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EF3-DDC3-47F7-B16C-298FA27CABB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6B6F7-8225-4A2B-8F4A-5390282E1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360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75EF3-DDC3-47F7-B16C-298FA27CABB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6B6F7-8225-4A2B-8F4A-5390282E1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25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2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flipH="1">
            <a:off x="306194" y="202440"/>
            <a:ext cx="3867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video for Fig. 4E.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Series008_Crop001_DyeSepChannel001_Median001_Crop001_ProjMax00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24510" t="22978" r="30392" b="49571"/>
          <a:stretch>
            <a:fillRect/>
          </a:stretch>
        </p:blipFill>
        <p:spPr>
          <a:xfrm>
            <a:off x="6262571" y="2342810"/>
            <a:ext cx="5159106" cy="314032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262571" y="2424418"/>
            <a:ext cx="184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lapse: 1 h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7430323" y="4613042"/>
            <a:ext cx="329621" cy="5611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10395534" y="4646754"/>
            <a:ext cx="625497" cy="3553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455571" y="2164504"/>
            <a:ext cx="340413" cy="19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Series004_Crop002_DyeSepChannel001_ProjMax001_Crop001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l="28174" t="21831" r="24053" b="48857"/>
          <a:stretch/>
        </p:blipFill>
        <p:spPr>
          <a:xfrm>
            <a:off x="1038177" y="2342810"/>
            <a:ext cx="5118003" cy="314032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1373773" y="4736770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100µm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4746" y="2439807"/>
            <a:ext cx="2430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lapse: 20 min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44778" y="1939414"/>
            <a:ext cx="4134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n-US" b="1" dirty="0">
                <a:latin typeface="Arial" charset="0"/>
              </a:rPr>
              <a:t>STEADY STATE (BEFORE GMI-1359)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458860" y="1925241"/>
            <a:ext cx="27665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n-US" b="1" dirty="0">
                <a:latin typeface="Arial" charset="0"/>
              </a:rPr>
              <a:t>20min AFTER GMI-1359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434248" y="5026228"/>
            <a:ext cx="1608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Slow motility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965896" y="5032984"/>
            <a:ext cx="2223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n-US" b="1" dirty="0">
                <a:solidFill>
                  <a:srgbClr val="FFFFFF">
                    <a:lumMod val="9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Increasing motility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1150204" y="5174231"/>
            <a:ext cx="134997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2472826" y="784763"/>
            <a:ext cx="72096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latin typeface="Arial" panose="020B0604020202020204" pitchFamily="34" charset="0"/>
                <a:ea typeface="Times New Roman" panose="02020603050405020304" pitchFamily="18" charset="0"/>
              </a:rPr>
              <a:t>GMI-1359 </a:t>
            </a:r>
            <a:r>
              <a:rPr lang="en-US" sz="2400" b="1" u="sng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Increases </a:t>
            </a:r>
            <a:r>
              <a:rPr lang="en-US" sz="2400" b="1" u="sng" dirty="0">
                <a:latin typeface="Arial" panose="020B0604020202020204" pitchFamily="34" charset="0"/>
                <a:ea typeface="Times New Roman" panose="02020603050405020304" pitchFamily="18" charset="0"/>
              </a:rPr>
              <a:t>AML </a:t>
            </a:r>
            <a:r>
              <a:rPr lang="en-US" sz="2400" b="1" u="sng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Cell Motility </a:t>
            </a:r>
            <a:r>
              <a:rPr lang="en-US" sz="2400" b="1" u="sng" dirty="0">
                <a:latin typeface="Arial" panose="020B0604020202020204" pitchFamily="34" charset="0"/>
                <a:ea typeface="Times New Roman" panose="02020603050405020304" pitchFamily="18" charset="0"/>
              </a:rPr>
              <a:t>in the </a:t>
            </a:r>
            <a:r>
              <a:rPr lang="en-US" sz="2400" b="1" u="sng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BM </a:t>
            </a:r>
            <a:endParaRPr lang="en-US" sz="2400" b="1" u="sng" dirty="0"/>
          </a:p>
        </p:txBody>
      </p:sp>
      <p:sp>
        <p:nvSpPr>
          <p:cNvPr id="18" name="TextBox 17"/>
          <p:cNvSpPr txBox="1"/>
          <p:nvPr/>
        </p:nvSpPr>
        <p:spPr>
          <a:xfrm flipH="1">
            <a:off x="1150204" y="6077617"/>
            <a:ext cx="8657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Video can be played by clicking play butters below each image.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84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2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51</Words>
  <Application>Microsoft Office PowerPoint</Application>
  <PresentationFormat>Widescreen</PresentationFormat>
  <Paragraphs>10</Paragraphs>
  <Slides>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M. D. Anderson Cancer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Zhang,Weiguo</dc:creator>
  <cp:lastModifiedBy>Zhang,Weiguo</cp:lastModifiedBy>
  <cp:revision>2</cp:revision>
  <dcterms:created xsi:type="dcterms:W3CDTF">2022-10-31T16:09:08Z</dcterms:created>
  <dcterms:modified xsi:type="dcterms:W3CDTF">2022-11-09T16:18:21Z</dcterms:modified>
</cp:coreProperties>
</file>