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108" y="52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88130-5BCD-4D55-B55B-4EAA3B0570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9A064D-EAC7-4DE5-AFDA-BE412A2D8F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40774-5067-4532-B1C4-FAC4FFFA4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C554B-5FEC-40F1-B68E-B1774F507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E9F2F-A447-4EE8-8144-D79EB628E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6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C179F-BF30-4D9B-A8ED-4A4A34163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9D0C88-C103-41EA-9E8D-F79AB1E53A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DEC65-F6AB-4F08-A4CE-1BCE06797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BBD6B-B433-414B-AB23-5EA236516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B365B-BAAE-4B19-98D3-EDA4F0763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048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3E8C03-48C2-4B19-A579-FF32ED2882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FFEAE8-68B4-4104-95C7-D4DF9D2043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4343F-BEB4-44A9-ABAC-40AC47F5B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FFCBE-4572-4178-B4F7-7FB5235E0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05515D-D3D8-4398-AAAE-6B5DAE703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73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812AB-5916-4A70-B5FE-3C26741AC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AE54A-999A-4C41-8D68-D814C37829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635E0-505C-437B-B43F-58F855475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D3CF7E-FA54-4727-B306-7471B5863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B8940-718D-4F43-BBCF-33AB733DB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989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EDB9C-09C3-4A75-ABAF-7E3C6C75D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0F83E6-1BB8-4525-A964-BD14416535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145EDB-D012-44CF-AEF5-57557A30A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D31BC-C21F-4F4B-A3B5-9631EC312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635AA-0305-4A40-A6E2-46B9AD119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689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8C6DC-9776-4515-BFC6-10AA8C1BF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E8842-8913-4755-94EB-7E573B56D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5DCE8-279F-450D-846C-38F8E75836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2F73E-EC95-419A-A46A-F02BD8334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66CFE7-CFD4-4B10-9618-B049AC17D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C7323F-D9AB-4301-A986-73722AA58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25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22B8C-3A7B-4B57-A7AB-80E38CD56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3A249-29F4-46F5-9FDB-6C03F444A7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2CB55D-CC2C-4E99-9060-373984CD8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CE0210-70CA-47ED-990F-329DA30E5E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312F8B-F02F-4298-97EB-F2ECB906F6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CF6C44-5927-49AA-86BE-A509D78E6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2B0EDE-1BCF-4781-A2DF-65244D85B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3865C1-0800-4E63-9C92-F49C38923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67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B4C47-353D-4147-9C40-8086DA26C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0B2D58-182B-4624-BFF5-BE370574FC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6EB481-66DC-49C0-8B01-7901A627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FC379E-07CE-47B5-BE52-AA575C03A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19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7C636C-BD8D-458D-B6BF-207BD0C7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37BD58-9319-4D5D-A4F2-ED60C6E0B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E7A9A-7974-4B51-AC1E-9A0148C3D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378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C282B-6393-47EC-93F6-BE5604C95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AD3125-56D5-4744-9861-7FF9C79B0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269A33-9AA4-44A5-BBED-ED6B6F9D34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AAB89A-C3FA-47C2-BCF8-6484CB22F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C6389F-2FF4-4AF3-A813-A0FC40166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DEF4D5-77F6-4810-A2D1-D8B554339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57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62BD8-A979-4263-B9A0-F82676E2C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AC665F-D57C-42AA-B22B-B00115446F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EA6810-C1B3-47A2-B4EE-41EDAD519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147847-7FF4-46A9-A738-D8B56662A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E5F62B-836C-44CD-96A8-0AB7FC02B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015081-4D89-4F9C-BD6A-607F04607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9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6E1625-1A43-441E-8524-F84D6A10F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C0882E-EB92-4AE2-9859-6D12EB7EA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8182F-8255-402F-9FCE-DF5CF1B469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BE7B2-8D6F-4934-B776-93A12F535AE1}" type="datetimeFigureOut">
              <a:rPr lang="en-US" smtClean="0"/>
              <a:t>11/14/2022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48E4DE-6843-4548-B71D-33FB5546DF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E6EBA-3682-44E1-AE54-94524B07F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8CDA4-98B9-46F2-BADD-B038AC3DF4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0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5C0645-7BC5-4FD1-807A-B15DE4F4ECF5}"/>
              </a:ext>
            </a:extLst>
          </p:cNvPr>
          <p:cNvSpPr txBox="1"/>
          <p:nvPr/>
        </p:nvSpPr>
        <p:spPr>
          <a:xfrm>
            <a:off x="-1" y="-7"/>
            <a:ext cx="4425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Figure S4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BBDD0F-297F-4DAB-B2A0-887DBE60A3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899" b="52981"/>
          <a:stretch/>
        </p:blipFill>
        <p:spPr>
          <a:xfrm>
            <a:off x="930984" y="589552"/>
            <a:ext cx="10547144" cy="32244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191F97-BDDF-46D5-8812-102AC5F8D5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1055" r="1408" b="-530"/>
          <a:stretch/>
        </p:blipFill>
        <p:spPr>
          <a:xfrm>
            <a:off x="924970" y="4138862"/>
            <a:ext cx="10493002" cy="27071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145C85-94D4-455F-AF02-4BCCE6A250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531" t="50089" r="41050" b="42542"/>
          <a:stretch/>
        </p:blipFill>
        <p:spPr>
          <a:xfrm>
            <a:off x="4383264" y="3467319"/>
            <a:ext cx="2598821" cy="5053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35A133-3721-4876-A5EF-55D66F2E57A1}"/>
              </a:ext>
            </a:extLst>
          </p:cNvPr>
          <p:cNvSpPr txBox="1"/>
          <p:nvPr/>
        </p:nvSpPr>
        <p:spPr>
          <a:xfrm>
            <a:off x="775370" y="358719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A950B1-43B4-4310-A2F6-3EB7CC4E3DEE}"/>
              </a:ext>
            </a:extLst>
          </p:cNvPr>
          <p:cNvSpPr txBox="1"/>
          <p:nvPr/>
        </p:nvSpPr>
        <p:spPr>
          <a:xfrm>
            <a:off x="775370" y="3968200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AC39B6-EB78-4283-B5EA-227C1D040993}"/>
              </a:ext>
            </a:extLst>
          </p:cNvPr>
          <p:cNvSpPr txBox="1"/>
          <p:nvPr/>
        </p:nvSpPr>
        <p:spPr>
          <a:xfrm>
            <a:off x="6562569" y="36317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8CE449-38F4-49CF-8E63-90CABDA7045F}"/>
              </a:ext>
            </a:extLst>
          </p:cNvPr>
          <p:cNvSpPr txBox="1"/>
          <p:nvPr/>
        </p:nvSpPr>
        <p:spPr>
          <a:xfrm>
            <a:off x="6562569" y="3978005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893746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Alessi, Joao Victor M.</dc:creator>
  <cp:lastModifiedBy>Alessi, Joao Victor M.</cp:lastModifiedBy>
  <cp:revision>5</cp:revision>
  <dcterms:created xsi:type="dcterms:W3CDTF">2022-09-15T16:27:07Z</dcterms:created>
  <dcterms:modified xsi:type="dcterms:W3CDTF">2022-11-14T22:07:50Z</dcterms:modified>
</cp:coreProperties>
</file>