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08" y="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9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60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1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7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5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12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0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8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625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02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120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750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F30771E-9FBB-4307-8FC1-2E0683386AE0}"/>
              </a:ext>
            </a:extLst>
          </p:cNvPr>
          <p:cNvSpPr txBox="1"/>
          <p:nvPr/>
        </p:nvSpPr>
        <p:spPr>
          <a:xfrm>
            <a:off x="0" y="0"/>
            <a:ext cx="442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S3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917A04-12B7-409A-9271-0C6051FFE701}"/>
              </a:ext>
            </a:extLst>
          </p:cNvPr>
          <p:cNvSpPr txBox="1"/>
          <p:nvPr/>
        </p:nvSpPr>
        <p:spPr>
          <a:xfrm>
            <a:off x="2273" y="809817"/>
            <a:ext cx="980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F95DC8-7D51-4BA2-B99A-97AA2ADF8B8B}"/>
              </a:ext>
            </a:extLst>
          </p:cNvPr>
          <p:cNvSpPr txBox="1"/>
          <p:nvPr/>
        </p:nvSpPr>
        <p:spPr>
          <a:xfrm>
            <a:off x="6233331" y="816460"/>
            <a:ext cx="980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8481A0-615E-4720-911C-B3BD52D9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2201"/>
            <a:ext cx="12192000" cy="426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32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</TotalTime>
  <Words>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Alessi, Joao Victor M.</dc:creator>
  <cp:lastModifiedBy>Alessi, Joao Victor M.</cp:lastModifiedBy>
  <cp:revision>9</cp:revision>
  <dcterms:created xsi:type="dcterms:W3CDTF">2022-09-21T18:53:49Z</dcterms:created>
  <dcterms:modified xsi:type="dcterms:W3CDTF">2022-11-14T22:06:11Z</dcterms:modified>
</cp:coreProperties>
</file>