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C5D9"/>
    <a:srgbClr val="51CE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14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672" y="102"/>
      </p:cViewPr>
      <p:guideLst>
        <p:guide orient="horz" pos="288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496484"/>
            <a:ext cx="103632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802717"/>
            <a:ext cx="91440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932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370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86834"/>
            <a:ext cx="2628900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86834"/>
            <a:ext cx="7734300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15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939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2279653"/>
            <a:ext cx="105156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6119286"/>
            <a:ext cx="105156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919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434167"/>
            <a:ext cx="518160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434167"/>
            <a:ext cx="518160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61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86836"/>
            <a:ext cx="10515600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2241551"/>
            <a:ext cx="5157787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3340100"/>
            <a:ext cx="5157787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241551"/>
            <a:ext cx="5183188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340100"/>
            <a:ext cx="5183188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68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200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875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9600"/>
            <a:ext cx="3932237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16569"/>
            <a:ext cx="6172200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396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9600"/>
            <a:ext cx="3932237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16569"/>
            <a:ext cx="6172200" cy="6498167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804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6836"/>
            <a:ext cx="105156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434167"/>
            <a:ext cx="105156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8475136"/>
            <a:ext cx="2743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3AE2C-7C1F-4B5D-BC69-3E9053CD836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8475136"/>
            <a:ext cx="41148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8475136"/>
            <a:ext cx="2743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A167B-8BC8-4169-B833-BDDC02642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635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99AE716B-4952-4575-9352-1871F0915F2F}"/>
              </a:ext>
            </a:extLst>
          </p:cNvPr>
          <p:cNvSpPr txBox="1"/>
          <p:nvPr/>
        </p:nvSpPr>
        <p:spPr>
          <a:xfrm>
            <a:off x="32083" y="16042"/>
            <a:ext cx="4425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F837BFF-B032-4918-B3D1-AE646DB67617}"/>
              </a:ext>
            </a:extLst>
          </p:cNvPr>
          <p:cNvSpPr txBox="1"/>
          <p:nvPr/>
        </p:nvSpPr>
        <p:spPr>
          <a:xfrm>
            <a:off x="714374" y="635433"/>
            <a:ext cx="71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DD30573-CA43-4EEF-9009-A96BFA799D97}"/>
              </a:ext>
            </a:extLst>
          </p:cNvPr>
          <p:cNvSpPr txBox="1"/>
          <p:nvPr/>
        </p:nvSpPr>
        <p:spPr>
          <a:xfrm>
            <a:off x="6943724" y="635432"/>
            <a:ext cx="71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D1372812-0C91-4DE4-8366-DB4CD6D9E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897" y="1062506"/>
            <a:ext cx="4788214" cy="346770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F47BF72-1DFB-41E1-A9A4-227350D2C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6507" y="1072031"/>
            <a:ext cx="4963793" cy="346039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194D24DD-007F-430B-95E6-08CD3BB641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6311" y="272328"/>
            <a:ext cx="2350822" cy="51698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C0C6209-D5E8-40CC-B8B6-0662CD0CD4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897" y="5369831"/>
            <a:ext cx="4663844" cy="338357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53E50EF-86BB-4556-BF5F-3A0ECFC3B2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1109" y="5393016"/>
            <a:ext cx="4941846" cy="337991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7213262-FFC9-4EE1-97B2-77EF47E0D4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4647" y="4883177"/>
            <a:ext cx="2350822" cy="516986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858ABF4B-022F-4122-AEE7-B14AC9F26963}"/>
              </a:ext>
            </a:extLst>
          </p:cNvPr>
          <p:cNvSpPr txBox="1"/>
          <p:nvPr/>
        </p:nvSpPr>
        <p:spPr>
          <a:xfrm>
            <a:off x="722396" y="5183363"/>
            <a:ext cx="71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B0F0C4D-7544-4120-A1C8-C0534E3E2F04}"/>
              </a:ext>
            </a:extLst>
          </p:cNvPr>
          <p:cNvSpPr txBox="1"/>
          <p:nvPr/>
        </p:nvSpPr>
        <p:spPr>
          <a:xfrm>
            <a:off x="6951746" y="5183362"/>
            <a:ext cx="71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</a:p>
        </p:txBody>
      </p:sp>
    </p:spTree>
    <p:extLst>
      <p:ext uri="{BB962C8B-B14F-4D97-AF65-F5344CB8AC3E}">
        <p14:creationId xmlns:p14="http://schemas.microsoft.com/office/powerpoint/2010/main" val="2306271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</TotalTime>
  <Words>7</Words>
  <Application>Microsoft Office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Alessi, Joao Victor M.</dc:creator>
  <cp:lastModifiedBy>Alessi, Joao Victor M.</cp:lastModifiedBy>
  <cp:revision>8</cp:revision>
  <dcterms:created xsi:type="dcterms:W3CDTF">2022-09-28T22:09:13Z</dcterms:created>
  <dcterms:modified xsi:type="dcterms:W3CDTF">2022-11-11T21:58:46Z</dcterms:modified>
</cp:coreProperties>
</file>