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1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1" d="100"/>
          <a:sy n="81" d="100"/>
        </p:scale>
        <p:origin x="108" y="5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37C89-3DC8-451E-B619-A85868E088E9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75682-DE4C-499B-A231-2082344AF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59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37C89-3DC8-451E-B619-A85868E088E9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75682-DE4C-499B-A231-2082344AF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607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37C89-3DC8-451E-B619-A85868E088E9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75682-DE4C-499B-A231-2082344AF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013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37C89-3DC8-451E-B619-A85868E088E9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75682-DE4C-499B-A231-2082344AF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474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37C89-3DC8-451E-B619-A85868E088E9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75682-DE4C-499B-A231-2082344AF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502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37C89-3DC8-451E-B619-A85868E088E9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75682-DE4C-499B-A231-2082344AF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312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37C89-3DC8-451E-B619-A85868E088E9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75682-DE4C-499B-A231-2082344AF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903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37C89-3DC8-451E-B619-A85868E088E9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75682-DE4C-499B-A231-2082344AF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487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37C89-3DC8-451E-B619-A85868E088E9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75682-DE4C-499B-A231-2082344AF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625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37C89-3DC8-451E-B619-A85868E088E9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75682-DE4C-499B-A231-2082344AF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402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37C89-3DC8-451E-B619-A85868E088E9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75682-DE4C-499B-A231-2082344AF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120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37C89-3DC8-451E-B619-A85868E088E9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75682-DE4C-499B-A231-2082344AF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750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F30771E-9FBB-4307-8FC1-2E0683386AE0}"/>
              </a:ext>
            </a:extLst>
          </p:cNvPr>
          <p:cNvSpPr txBox="1"/>
          <p:nvPr/>
        </p:nvSpPr>
        <p:spPr>
          <a:xfrm>
            <a:off x="0" y="0"/>
            <a:ext cx="4425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Figure S2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F03857E-5D53-4DBA-AC4B-2E1C7555FE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7296" y="1491298"/>
            <a:ext cx="5499069" cy="313361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AAB3997-0CF7-465C-95FA-8A235A4ED7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91298"/>
            <a:ext cx="5499069" cy="313361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B917A04-12B7-409A-9271-0C6051FFE701}"/>
              </a:ext>
            </a:extLst>
          </p:cNvPr>
          <p:cNvSpPr txBox="1"/>
          <p:nvPr/>
        </p:nvSpPr>
        <p:spPr>
          <a:xfrm>
            <a:off x="2273" y="745649"/>
            <a:ext cx="9803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F95DC8-7D51-4BA2-B99A-97AA2ADF8B8B}"/>
              </a:ext>
            </a:extLst>
          </p:cNvPr>
          <p:cNvSpPr txBox="1"/>
          <p:nvPr/>
        </p:nvSpPr>
        <p:spPr>
          <a:xfrm>
            <a:off x="6537296" y="752292"/>
            <a:ext cx="9803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9389323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177</TotalTime>
  <Words>5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Alessi, Joao Victor M.</dc:creator>
  <cp:lastModifiedBy>Alessi, Joao Victor M.</cp:lastModifiedBy>
  <cp:revision>7</cp:revision>
  <dcterms:created xsi:type="dcterms:W3CDTF">2022-09-21T18:53:49Z</dcterms:created>
  <dcterms:modified xsi:type="dcterms:W3CDTF">2022-11-14T22:04:13Z</dcterms:modified>
</cp:coreProperties>
</file>