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80" d="100"/>
          <a:sy n="80" d="100"/>
        </p:scale>
        <p:origin x="2514" y="480"/>
      </p:cViewPr>
      <p:guideLst>
        <p:guide orient="horz" pos="28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484"/>
            <a:ext cx="7772400" cy="3183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802717"/>
            <a:ext cx="6858000" cy="220768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3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2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86834"/>
            <a:ext cx="1971675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86834"/>
            <a:ext cx="5800725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6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6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279653"/>
            <a:ext cx="7886700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6119286"/>
            <a:ext cx="7886700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4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3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6836"/>
            <a:ext cx="78867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241551"/>
            <a:ext cx="3868340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340100"/>
            <a:ext cx="3868340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241551"/>
            <a:ext cx="3887391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340100"/>
            <a:ext cx="388739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5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5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316569"/>
            <a:ext cx="4629150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45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16569"/>
            <a:ext cx="4629150" cy="649816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1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ACDAB-B03E-4C5D-87C9-3F3234B81E46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589F1-0F34-4E54-94C4-A436BFBD1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9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08377D-DAD3-4FD9-B9A2-4E73FEA56830}"/>
              </a:ext>
            </a:extLst>
          </p:cNvPr>
          <p:cNvSpPr txBox="1"/>
          <p:nvPr/>
        </p:nvSpPr>
        <p:spPr>
          <a:xfrm>
            <a:off x="-1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2025DC-4558-4BA2-8BA5-3B9E9222EA78}"/>
              </a:ext>
            </a:extLst>
          </p:cNvPr>
          <p:cNvSpPr txBox="1"/>
          <p:nvPr/>
        </p:nvSpPr>
        <p:spPr>
          <a:xfrm>
            <a:off x="-1" y="557921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86A26-72B1-4371-8DD6-AFE071621B9F}"/>
              </a:ext>
            </a:extLst>
          </p:cNvPr>
          <p:cNvSpPr txBox="1"/>
          <p:nvPr/>
        </p:nvSpPr>
        <p:spPr>
          <a:xfrm>
            <a:off x="4740439" y="557920"/>
            <a:ext cx="685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EA579B-F25F-4685-82B3-85426454AE6C}"/>
              </a:ext>
            </a:extLst>
          </p:cNvPr>
          <p:cNvSpPr txBox="1"/>
          <p:nvPr/>
        </p:nvSpPr>
        <p:spPr>
          <a:xfrm>
            <a:off x="0" y="4643188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C53874-948D-4738-8DCC-68FE99751259}"/>
              </a:ext>
            </a:extLst>
          </p:cNvPr>
          <p:cNvSpPr txBox="1"/>
          <p:nvPr/>
        </p:nvSpPr>
        <p:spPr>
          <a:xfrm>
            <a:off x="4740439" y="4658815"/>
            <a:ext cx="685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1FD604-0E12-479E-A3DE-15C64F719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3" y="5287844"/>
            <a:ext cx="4717798" cy="30345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393B8E-74E2-4AA1-B75E-D5B413F00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691" y="5287844"/>
            <a:ext cx="5053107" cy="30345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F64ACB-BD0A-4AEB-896C-BC5A6979C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" y="1137109"/>
            <a:ext cx="4570262" cy="31016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5C5F38-839A-4A35-BFD2-A4FA8EE86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506" y="1204171"/>
            <a:ext cx="5053107" cy="30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94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7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7</cp:revision>
  <dcterms:created xsi:type="dcterms:W3CDTF">2022-09-21T21:23:38Z</dcterms:created>
  <dcterms:modified xsi:type="dcterms:W3CDTF">2022-11-11T17:08:01Z</dcterms:modified>
</cp:coreProperties>
</file>