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814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85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59737-5ACE-446C-8368-45802275B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343E7-32DC-4F02-9853-DE1C23959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6889F-695B-499A-B168-5C3CE7FAB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6C0C4-D75C-4199-B4DC-D7F31E73C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F8DA6-075C-47A5-976E-8D2331001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6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4E1CC-2473-4BE7-8316-B116CB74D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897A6A-E0AA-4047-AD20-A0C132D90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C65AA-65B7-4DFF-B557-61B987E2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676EB-28ED-492C-99D8-72047ADBB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7B073-8B21-4997-BCB0-4012FB91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113D6F-7345-4E57-8672-B720C80A37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B8933-69CF-4D4D-B016-FC3BE969B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6B3EC8-72A5-46B0-98C4-F589EDA9C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F8628-4982-4BD0-8233-97B780A53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BB3BE-D772-4EBF-8B59-B9468DE85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731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69E97-B20E-46F0-B9C5-386C3B875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1FC72-B19F-4A09-92A4-9B1B89818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512C3-11B9-4666-B371-406BC957F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8931E-04C2-4A8B-8852-6D7CD6917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CBAD9-DC40-454E-AB5E-57C519207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4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B203-D3B4-49B6-A8CD-DBFF131C9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7D432-3454-4F13-B515-A6230C704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7078E-5370-4F31-AF3A-AB4AC158A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E7608-E627-42AC-BB55-63D270C85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0EC20-CA88-46D9-BC86-1CBC3F73A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60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452E3-A443-49EA-BEC6-D96EB9F2E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CB196-EE8E-47B1-B4F6-0BFDD34BF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D79D9-9CF9-4E8F-8DAC-73D4DE578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0F772-5CDE-41D6-8B38-B4B2D28E4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67EB8-2684-44AE-B84F-562559E45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A91BBC-EFA5-4F01-B6FF-B8201B285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884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EEF8E-4F63-4C9A-9AB4-044C337D1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DB4CF-6E3A-493A-B71C-90CA3307C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C2C007-4846-4E92-B05C-84243AD480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A22AA9-2749-4E58-859B-2D8837FB8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A80D6E-73C7-4B5D-B776-75CD2823D5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75A4DD-656F-44DB-B8E2-D2B007FBD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25AE0B-BC08-43B1-8AF5-2003851B7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ED4F2F-7FA2-46B5-B6B2-435589E11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79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6F47D-BA94-40A6-8083-1D288C94D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D0DD95-22C5-4C64-940F-C94B01D1B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D9630A-5B8E-400D-8763-C11DEACF6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5C7B69-D4EE-46E8-B9E9-E378FF0C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32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D77E3C-B006-425F-B50F-F623A5E6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27DA41-ED6D-4A54-88A2-82137F26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1FBEE-F0F2-4A5E-8F17-7DADCF3FE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4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E9E5C-1560-4A45-8335-C4BA67F9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CDBD6-DC37-4538-98E9-DF58BD30E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99338B-AED8-40EA-A09C-977D57AE4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B76BD4-941E-4C0C-98F7-39D3F48F8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A1430-FA99-4AB1-BE9B-CE618196D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53D8F-9791-4646-8E36-3ED6E0632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07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8FC02-E6CE-4043-8B7B-316BFA15F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4EA892-865A-4593-8F0E-F92E1699E0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22DC14-478F-4060-9C56-89DCBA40C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0F93D2-B0F6-43FF-B1BB-9658CEA20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55FB0-62FD-488C-977F-41AE7BC12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2D2E8-13DD-4D68-AF59-BFBFBAFB3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0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9572DB-E0F9-4201-9F77-E74C0D25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B2D38-11A9-4CA4-8BDB-7263CEF32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70207F-A91D-4066-860A-43266D0D6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D382C-5672-467E-9238-5DF6F0689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4F833-F564-43D2-9B77-411467102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2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E80C51-9775-407C-90FF-1B86E93AD9B9}"/>
              </a:ext>
            </a:extLst>
          </p:cNvPr>
          <p:cNvSpPr txBox="1"/>
          <p:nvPr/>
        </p:nvSpPr>
        <p:spPr>
          <a:xfrm>
            <a:off x="32083" y="0"/>
            <a:ext cx="442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Figure S9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C3AC475-3318-4600-A186-804179E62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2826"/>
            <a:ext cx="12192000" cy="632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71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Alessi, Joao Victor M.</dc:creator>
  <cp:lastModifiedBy>Alessi, Joao Victor M.</cp:lastModifiedBy>
  <cp:revision>5</cp:revision>
  <dcterms:created xsi:type="dcterms:W3CDTF">2022-09-28T22:09:13Z</dcterms:created>
  <dcterms:modified xsi:type="dcterms:W3CDTF">2022-11-11T22:55:59Z</dcterms:modified>
</cp:coreProperties>
</file>