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1" d="100"/>
          <a:sy n="81" d="100"/>
        </p:scale>
        <p:origin x="96" y="5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3A0CC-3D8B-456D-86B7-CC39B00F7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F29CB2-4129-4F0A-ACAD-9AD1F509A4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7A375-EB84-4981-B18A-6E5E8ADAF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7A5C-1807-4F2B-BB72-C46F8FFEBB9E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3A109-B7EB-4B1C-9F21-6626BE145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7259A-9124-4C73-970F-D59CA4331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C4F7-DCB2-41C6-9C4B-3A95CD8FF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469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B366A-8F36-4A77-BDAA-9287C06F3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0AB873-A818-4B3C-BD19-4C377B93E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A79FC6-9D1E-4CE1-8E34-DD2C0AB0A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7A5C-1807-4F2B-BB72-C46F8FFEBB9E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D1392-165E-4270-87DB-4800243C3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D22FE7-15FB-4320-9CD5-62E0BB060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C4F7-DCB2-41C6-9C4B-3A95CD8FF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340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978CE4-7588-4E14-8EE8-717DE28ECC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3DF863-9FFF-4BE9-B285-7459C08CAB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10F3A-2EE9-4D03-A1DF-42D4F8C4C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7A5C-1807-4F2B-BB72-C46F8FFEBB9E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43DAE1-9F5C-467B-AA86-141B29652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02876-7C26-4FFA-AEA6-689C56720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C4F7-DCB2-41C6-9C4B-3A95CD8FF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348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28280-D53E-48CD-A24A-8D181D94B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78825-1C30-41BE-BC7E-BECBF271F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D631B6-E186-45F8-8CF7-06D5CEA0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7A5C-1807-4F2B-BB72-C46F8FFEBB9E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90FE3-112C-44EF-A51B-00AD9A244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41894-E643-4AB0-99AF-1E852365E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C4F7-DCB2-41C6-9C4B-3A95CD8FF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90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C27E8-52AC-41BD-B70C-513E84A2E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29BBD-12F3-4A7E-BAA5-29675EA5CC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E9DD13-0B84-49E1-B9BC-2076030E7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7A5C-1807-4F2B-BB72-C46F8FFEBB9E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DC5095-D86A-4834-A269-C447A3266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0F3A87-6C3A-43B2-A071-3EB9481CC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C4F7-DCB2-41C6-9C4B-3A95CD8FF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424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6CA18-739F-425A-A12B-E3AB2E81C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17AE8-4C0C-48E9-BE57-3B0E9C8FC8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9348E4-65AD-467B-BA6F-A3F46672FC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FB5216-A4DE-41CF-93C3-1F93D284F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7A5C-1807-4F2B-BB72-C46F8FFEBB9E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8082E5-2E5D-4BD4-A0D4-E0D54E851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49A373-F587-4145-87AA-B20E8361E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C4F7-DCB2-41C6-9C4B-3A95CD8FF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878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5734B-1D77-4145-9B0A-8FB887FF2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B17060-3750-4B59-8A4B-90102CD2C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6294BC-B3BE-435B-86A6-9B610CED32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3E6526-FE7A-4E3F-A5C4-036DAA7EA2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7FBFAE-F269-4BB4-A0B1-03A241602C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8168D7-04DD-4FB5-85B6-5C1F48AA1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7A5C-1807-4F2B-BB72-C46F8FFEBB9E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DB0F37-7F1D-4228-BC33-6760E5869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DDD46-5AF8-4DFA-8F58-68942C777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C4F7-DCB2-41C6-9C4B-3A95CD8FF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36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C5398-92A1-4CE7-872F-1876AFDE7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A25FA7-0BCB-46AF-A827-56B101744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7A5C-1807-4F2B-BB72-C46F8FFEBB9E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06D86B-2056-4F39-8E6F-0E2811D34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2F650F-A724-4227-A504-D649ADC22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C4F7-DCB2-41C6-9C4B-3A95CD8FF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584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8FF2CF-24FD-47BC-BFBC-1D384957D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7A5C-1807-4F2B-BB72-C46F8FFEBB9E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0DDB36-D7D7-47FA-9DCD-C63734B52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CD6BA1-34BB-404B-B893-B705EA44C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C4F7-DCB2-41C6-9C4B-3A95CD8FF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454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8BD83-0CCA-410F-9B22-E745468AD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19B0B-ECA0-4DB2-A5C9-C0CC35182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2A84F8-86B9-478D-B4F0-16918C7742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5EDC3A-5E9C-445A-BB1B-3D40CF882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7A5C-1807-4F2B-BB72-C46F8FFEBB9E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41417C-BD5A-4626-9173-3217DA5CF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033FAF-035C-4594-AA5D-0DEE1B93A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C4F7-DCB2-41C6-9C4B-3A95CD8FF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838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1F775-57A8-4425-B186-68E4AD50F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A60DD4-6C02-483E-A62A-372D3ADFEB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112A5E-4CAF-4256-B7F7-71374E113B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EC3781-1317-4084-B0C6-5644C3199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7A5C-1807-4F2B-BB72-C46F8FFEBB9E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116CCF-3C92-4F94-8D56-62111AA4A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F8B2F8-9235-4942-BC40-E06C9598C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C4F7-DCB2-41C6-9C4B-3A95CD8FF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210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C88906-2D58-4D6A-AD90-D5AF5D047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89B7AC-47E0-4BBA-9242-1CEF121AB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E80075-9146-402E-A3D7-D3CB5572C6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E7A5C-1807-4F2B-BB72-C46F8FFEBB9E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13E6F-B7F6-4B63-90BD-E560FA6F16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DFAF1C-452B-4294-819A-FB309C327B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CC4F7-DCB2-41C6-9C4B-3A95CD8FF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151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32A040D-A07D-4102-B668-0839DFB79AD5}"/>
              </a:ext>
            </a:extLst>
          </p:cNvPr>
          <p:cNvSpPr txBox="1"/>
          <p:nvPr/>
        </p:nvSpPr>
        <p:spPr>
          <a:xfrm>
            <a:off x="32083" y="0"/>
            <a:ext cx="4425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S8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BB4C7FB-1648-4A1C-8465-2214A26B4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1879"/>
            <a:ext cx="12192000" cy="511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602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Alessi, Joao Victor M.</dc:creator>
  <cp:lastModifiedBy>Alessi, Joao Victor M.</cp:lastModifiedBy>
  <cp:revision>14</cp:revision>
  <dcterms:created xsi:type="dcterms:W3CDTF">2022-09-16T19:11:57Z</dcterms:created>
  <dcterms:modified xsi:type="dcterms:W3CDTF">2022-11-14T22:14:22Z</dcterms:modified>
</cp:coreProperties>
</file>