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563" r:id="rId2"/>
  </p:sldIdLst>
  <p:sldSz cx="13716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72" y="654"/>
      </p:cViewPr>
      <p:guideLst>
        <p:guide orient="horz" pos="216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85E29-0FEB-4106-AF0A-BB3A526ED010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1143000"/>
            <a:ext cx="6172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9C901-14DC-43AB-812A-D8FB8B80D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5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0" y="1122363"/>
            <a:ext cx="10287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3602038"/>
            <a:ext cx="10287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64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61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2" y="365125"/>
            <a:ext cx="2957513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5" y="365125"/>
            <a:ext cx="870108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9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1" y="1709739"/>
            <a:ext cx="118300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1" y="4589464"/>
            <a:ext cx="118300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7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1825625"/>
            <a:ext cx="58293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1825625"/>
            <a:ext cx="58293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052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365126"/>
            <a:ext cx="118300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2" y="1681163"/>
            <a:ext cx="580251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2" y="2505075"/>
            <a:ext cx="580251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1681163"/>
            <a:ext cx="58310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2505075"/>
            <a:ext cx="58310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11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058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13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457200"/>
            <a:ext cx="4423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987426"/>
            <a:ext cx="694372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2057400"/>
            <a:ext cx="4423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11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457200"/>
            <a:ext cx="4423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987426"/>
            <a:ext cx="6943725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2057400"/>
            <a:ext cx="4423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880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365126"/>
            <a:ext cx="11830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1825625"/>
            <a:ext cx="118300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DCC83-6B1A-4BE5-AC44-09DF3A5A3E08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6356351"/>
            <a:ext cx="4629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1EE7F-A242-4AD5-AF71-02E0E12D2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2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D6C050-438C-4E23-B505-95D8C461BFC8}"/>
              </a:ext>
            </a:extLst>
          </p:cNvPr>
          <p:cNvSpPr txBox="1"/>
          <p:nvPr/>
        </p:nvSpPr>
        <p:spPr>
          <a:xfrm>
            <a:off x="-1" y="9518"/>
            <a:ext cx="4978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B6DC16-2E8B-47DA-8DB7-71163AD75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45" y="980271"/>
            <a:ext cx="13667198" cy="542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44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1051</TotalTime>
  <Words>3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Alessi, Joao Victor M.</dc:creator>
  <cp:lastModifiedBy>Alessi, Joao Victor M.</cp:lastModifiedBy>
  <cp:revision>15</cp:revision>
  <dcterms:created xsi:type="dcterms:W3CDTF">2022-09-19T15:16:53Z</dcterms:created>
  <dcterms:modified xsi:type="dcterms:W3CDTF">2022-11-11T22:54:20Z</dcterms:modified>
</cp:coreProperties>
</file>