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54" r:id="rId1"/>
  </p:sldMasterIdLst>
  <p:notesMasterIdLst>
    <p:notesMasterId r:id="rId3"/>
  </p:notesMasterIdLst>
  <p:handoutMasterIdLst>
    <p:handoutMasterId r:id="rId4"/>
  </p:handoutMasterIdLst>
  <p:sldIdLst>
    <p:sldId id="721" r:id="rId2"/>
  </p:sldIdLst>
  <p:sldSz cx="9906000" cy="6858000" type="A4"/>
  <p:notesSz cx="6735763" cy="9866313"/>
  <p:defaultTextStyle>
    <a:defPPr>
      <a:defRPr lang="ja-JP"/>
    </a:defPPr>
    <a:lvl1pPr algn="l" rtl="0" fontAlgn="base">
      <a:lnSpc>
        <a:spcPct val="140000"/>
      </a:lnSpc>
      <a:spcBef>
        <a:spcPct val="10000"/>
      </a:spcBef>
      <a:spcAft>
        <a:spcPct val="0"/>
      </a:spcAft>
      <a:defRPr kumimoji="1" sz="2200" kern="1200">
        <a:solidFill>
          <a:srgbClr val="4D4D4D"/>
        </a:solidFill>
        <a:latin typeface="Arial" panose="020B0604020202020204" pitchFamily="34" charset="0"/>
        <a:ea typeface="メイリオ" panose="020B0604030504040204" pitchFamily="50" charset="-128"/>
        <a:cs typeface="+mn-cs"/>
      </a:defRPr>
    </a:lvl1pPr>
    <a:lvl2pPr marL="457200" algn="l" rtl="0" fontAlgn="base">
      <a:lnSpc>
        <a:spcPct val="140000"/>
      </a:lnSpc>
      <a:spcBef>
        <a:spcPct val="10000"/>
      </a:spcBef>
      <a:spcAft>
        <a:spcPct val="0"/>
      </a:spcAft>
      <a:defRPr kumimoji="1" sz="2200" kern="1200">
        <a:solidFill>
          <a:srgbClr val="4D4D4D"/>
        </a:solidFill>
        <a:latin typeface="Arial" panose="020B0604020202020204" pitchFamily="34" charset="0"/>
        <a:ea typeface="メイリオ" panose="020B0604030504040204" pitchFamily="50" charset="-128"/>
        <a:cs typeface="+mn-cs"/>
      </a:defRPr>
    </a:lvl2pPr>
    <a:lvl3pPr marL="914400" algn="l" rtl="0" fontAlgn="base">
      <a:lnSpc>
        <a:spcPct val="140000"/>
      </a:lnSpc>
      <a:spcBef>
        <a:spcPct val="10000"/>
      </a:spcBef>
      <a:spcAft>
        <a:spcPct val="0"/>
      </a:spcAft>
      <a:defRPr kumimoji="1" sz="2200" kern="1200">
        <a:solidFill>
          <a:srgbClr val="4D4D4D"/>
        </a:solidFill>
        <a:latin typeface="Arial" panose="020B0604020202020204" pitchFamily="34" charset="0"/>
        <a:ea typeface="メイリオ" panose="020B0604030504040204" pitchFamily="50" charset="-128"/>
        <a:cs typeface="+mn-cs"/>
      </a:defRPr>
    </a:lvl3pPr>
    <a:lvl4pPr marL="1371600" algn="l" rtl="0" fontAlgn="base">
      <a:lnSpc>
        <a:spcPct val="140000"/>
      </a:lnSpc>
      <a:spcBef>
        <a:spcPct val="10000"/>
      </a:spcBef>
      <a:spcAft>
        <a:spcPct val="0"/>
      </a:spcAft>
      <a:defRPr kumimoji="1" sz="2200" kern="1200">
        <a:solidFill>
          <a:srgbClr val="4D4D4D"/>
        </a:solidFill>
        <a:latin typeface="Arial" panose="020B0604020202020204" pitchFamily="34" charset="0"/>
        <a:ea typeface="メイリオ" panose="020B0604030504040204" pitchFamily="50" charset="-128"/>
        <a:cs typeface="+mn-cs"/>
      </a:defRPr>
    </a:lvl4pPr>
    <a:lvl5pPr marL="1828800" algn="l" rtl="0" fontAlgn="base">
      <a:lnSpc>
        <a:spcPct val="140000"/>
      </a:lnSpc>
      <a:spcBef>
        <a:spcPct val="10000"/>
      </a:spcBef>
      <a:spcAft>
        <a:spcPct val="0"/>
      </a:spcAft>
      <a:defRPr kumimoji="1" sz="2200" kern="1200">
        <a:solidFill>
          <a:srgbClr val="4D4D4D"/>
        </a:solidFill>
        <a:latin typeface="Arial" panose="020B0604020202020204" pitchFamily="34" charset="0"/>
        <a:ea typeface="メイリオ" panose="020B0604030504040204" pitchFamily="50" charset="-128"/>
        <a:cs typeface="+mn-cs"/>
      </a:defRPr>
    </a:lvl5pPr>
    <a:lvl6pPr marL="2286000" algn="l" defTabSz="914400" rtl="0" eaLnBrk="1" latinLnBrk="0" hangingPunct="1">
      <a:defRPr kumimoji="1" sz="2200" kern="1200">
        <a:solidFill>
          <a:srgbClr val="4D4D4D"/>
        </a:solidFill>
        <a:latin typeface="Arial" panose="020B0604020202020204" pitchFamily="34" charset="0"/>
        <a:ea typeface="メイリオ" panose="020B0604030504040204" pitchFamily="50" charset="-128"/>
        <a:cs typeface="+mn-cs"/>
      </a:defRPr>
    </a:lvl6pPr>
    <a:lvl7pPr marL="2743200" algn="l" defTabSz="914400" rtl="0" eaLnBrk="1" latinLnBrk="0" hangingPunct="1">
      <a:defRPr kumimoji="1" sz="2200" kern="1200">
        <a:solidFill>
          <a:srgbClr val="4D4D4D"/>
        </a:solidFill>
        <a:latin typeface="Arial" panose="020B0604020202020204" pitchFamily="34" charset="0"/>
        <a:ea typeface="メイリオ" panose="020B0604030504040204" pitchFamily="50" charset="-128"/>
        <a:cs typeface="+mn-cs"/>
      </a:defRPr>
    </a:lvl7pPr>
    <a:lvl8pPr marL="3200400" algn="l" defTabSz="914400" rtl="0" eaLnBrk="1" latinLnBrk="0" hangingPunct="1">
      <a:defRPr kumimoji="1" sz="2200" kern="1200">
        <a:solidFill>
          <a:srgbClr val="4D4D4D"/>
        </a:solidFill>
        <a:latin typeface="Arial" panose="020B0604020202020204" pitchFamily="34" charset="0"/>
        <a:ea typeface="メイリオ" panose="020B0604030504040204" pitchFamily="50" charset="-128"/>
        <a:cs typeface="+mn-cs"/>
      </a:defRPr>
    </a:lvl8pPr>
    <a:lvl9pPr marL="3657600" algn="l" defTabSz="914400" rtl="0" eaLnBrk="1" latinLnBrk="0" hangingPunct="1">
      <a:defRPr kumimoji="1" sz="2200" kern="1200">
        <a:solidFill>
          <a:srgbClr val="4D4D4D"/>
        </a:solidFill>
        <a:latin typeface="Arial" panose="020B0604020202020204" pitchFamily="34" charset="0"/>
        <a:ea typeface="メイリオ" panose="020B0604030504040204" pitchFamily="50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配布用" id="{C94CEC3E-216B-4982-B9E7-B952304C77C8}">
          <p14:sldIdLst>
            <p14:sldId id="721"/>
          </p14:sldIdLst>
        </p14:section>
        <p14:section name="表紙/目次ルール" id="{05760795-A323-41D9-AE32-EBAB76A66473}">
          <p14:sldIdLst/>
        </p14:section>
        <p14:section name="本文ルール" id="{71345D6D-F3BA-45DC-959D-7740471025E7}">
          <p14:sldIdLst/>
        </p14:section>
        <p14:section name="参考資料" id="{657914A1-F2F2-46D1-9B0D-E12A6B9454E8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4178" userDrawn="1">
          <p15:clr>
            <a:srgbClr val="A4A3A4"/>
          </p15:clr>
        </p15:guide>
        <p15:guide id="2" orient="horz" pos="391">
          <p15:clr>
            <a:srgbClr val="A4A3A4"/>
          </p15:clr>
        </p15:guide>
        <p15:guide id="3" orient="horz" pos="2160" userDrawn="1">
          <p15:clr>
            <a:srgbClr val="A4A3A4"/>
          </p15:clr>
        </p15:guide>
        <p15:guide id="7" pos="3120" userDrawn="1">
          <p15:clr>
            <a:srgbClr val="A4A3A4"/>
          </p15:clr>
        </p15:guide>
        <p15:guide id="12" pos="285" userDrawn="1">
          <p15:clr>
            <a:srgbClr val="A4A3A4"/>
          </p15:clr>
        </p15:guide>
        <p15:guide id="13" pos="597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2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7CC0E8"/>
    <a:srgbClr val="FFFFFF"/>
    <a:srgbClr val="3333FF"/>
    <a:srgbClr val="00FFFF"/>
    <a:srgbClr val="0000FF"/>
    <a:srgbClr val="FF6600"/>
    <a:srgbClr val="FFC000"/>
    <a:srgbClr val="BFE5FF"/>
    <a:srgbClr val="B6E1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9631B5-78F2-41C9-869B-9F39066F8104}" styleName="中間スタイル 3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89" autoAdjust="0"/>
    <p:restoredTop sz="94660"/>
  </p:normalViewPr>
  <p:slideViewPr>
    <p:cSldViewPr snapToGrid="0">
      <p:cViewPr varScale="1">
        <p:scale>
          <a:sx n="84" d="100"/>
          <a:sy n="84" d="100"/>
        </p:scale>
        <p:origin x="1243" y="62"/>
      </p:cViewPr>
      <p:guideLst>
        <p:guide orient="horz" pos="4178"/>
        <p:guide orient="horz" pos="391"/>
        <p:guide orient="horz" pos="2160"/>
        <p:guide pos="3120"/>
        <p:guide pos="285"/>
        <p:guide pos="597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3112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19233" cy="492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5" tIns="47413" rIns="94825" bIns="47413" numCol="1" anchor="t" anchorCtr="0" compatLnSpc="1">
            <a:prstTxWarp prst="textNoShape">
              <a:avLst/>
            </a:prstTxWarp>
          </a:bodyPr>
          <a:lstStyle>
            <a:lvl1pPr defTabSz="948381">
              <a:lnSpc>
                <a:spcPct val="100000"/>
              </a:lnSpc>
              <a:spcBef>
                <a:spcPct val="0"/>
              </a:spcBef>
              <a:defRPr sz="1300" smtClean="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メイリオ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5027" y="1"/>
            <a:ext cx="2919233" cy="492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5" tIns="47413" rIns="94825" bIns="47413" numCol="1" anchor="t" anchorCtr="0" compatLnSpc="1">
            <a:prstTxWarp prst="textNoShape">
              <a:avLst/>
            </a:prstTxWarp>
          </a:bodyPr>
          <a:lstStyle>
            <a:lvl1pPr algn="r" defTabSz="948381">
              <a:lnSpc>
                <a:spcPct val="100000"/>
              </a:lnSpc>
              <a:spcBef>
                <a:spcPct val="0"/>
              </a:spcBef>
              <a:defRPr sz="1300" smtClean="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メイリオ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372004"/>
            <a:ext cx="2919233" cy="492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5" tIns="47413" rIns="94825" bIns="47413" numCol="1" anchor="b" anchorCtr="0" compatLnSpc="1">
            <a:prstTxWarp prst="textNoShape">
              <a:avLst/>
            </a:prstTxWarp>
          </a:bodyPr>
          <a:lstStyle>
            <a:lvl1pPr defTabSz="948381">
              <a:lnSpc>
                <a:spcPct val="100000"/>
              </a:lnSpc>
              <a:spcBef>
                <a:spcPct val="0"/>
              </a:spcBef>
              <a:defRPr sz="1300" smtClean="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メイリオ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5027" y="9372004"/>
            <a:ext cx="2919233" cy="492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5" tIns="47413" rIns="94825" bIns="47413" numCol="1" anchor="b" anchorCtr="0" compatLnSpc="1">
            <a:prstTxWarp prst="textNoShape">
              <a:avLst/>
            </a:prstTxWarp>
          </a:bodyPr>
          <a:lstStyle>
            <a:lvl1pPr algn="r" defTabSz="94838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ea typeface="ＭＳ Ｐゴシック" panose="020B0600070205080204" pitchFamily="50" charset="-128"/>
              </a:defRPr>
            </a:lvl1pPr>
          </a:lstStyle>
          <a:p>
            <a:fld id="{55538FF5-3C92-4A7B-B623-C42A5A743217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47844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19233" cy="492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5" tIns="47413" rIns="94825" bIns="47413" numCol="1" anchor="t" anchorCtr="0" compatLnSpc="1">
            <a:prstTxWarp prst="textNoShape">
              <a:avLst/>
            </a:prstTxWarp>
          </a:bodyPr>
          <a:lstStyle>
            <a:lvl1pPr defTabSz="948381">
              <a:lnSpc>
                <a:spcPct val="100000"/>
              </a:lnSpc>
              <a:spcBef>
                <a:spcPct val="0"/>
              </a:spcBef>
              <a:defRPr sz="1300" smtClean="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メイリオ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5027" y="1"/>
            <a:ext cx="2919233" cy="492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5" tIns="47413" rIns="94825" bIns="47413" numCol="1" anchor="t" anchorCtr="0" compatLnSpc="1">
            <a:prstTxWarp prst="textNoShape">
              <a:avLst/>
            </a:prstTxWarp>
          </a:bodyPr>
          <a:lstStyle>
            <a:lvl1pPr algn="r" defTabSz="948381">
              <a:lnSpc>
                <a:spcPct val="100000"/>
              </a:lnSpc>
              <a:spcBef>
                <a:spcPct val="0"/>
              </a:spcBef>
              <a:defRPr sz="1300" smtClean="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メイリオ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98500" y="741363"/>
            <a:ext cx="5340350" cy="36972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2976" y="4686002"/>
            <a:ext cx="5389815" cy="4439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5" tIns="47413" rIns="94825" bIns="474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72004"/>
            <a:ext cx="2919233" cy="492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5" tIns="47413" rIns="94825" bIns="47413" numCol="1" anchor="b" anchorCtr="0" compatLnSpc="1">
            <a:prstTxWarp prst="textNoShape">
              <a:avLst/>
            </a:prstTxWarp>
          </a:bodyPr>
          <a:lstStyle>
            <a:lvl1pPr defTabSz="948381">
              <a:lnSpc>
                <a:spcPct val="100000"/>
              </a:lnSpc>
              <a:spcBef>
                <a:spcPct val="0"/>
              </a:spcBef>
              <a:defRPr sz="1300" smtClean="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メイリオ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5027" y="9372004"/>
            <a:ext cx="2919233" cy="492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25" tIns="47413" rIns="94825" bIns="47413" numCol="1" anchor="b" anchorCtr="0" compatLnSpc="1">
            <a:prstTxWarp prst="textNoShape">
              <a:avLst/>
            </a:prstTxWarp>
          </a:bodyPr>
          <a:lstStyle>
            <a:lvl1pPr algn="r" defTabSz="94838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ea typeface="ＭＳ Ｐゴシック" panose="020B0600070205080204" pitchFamily="50" charset="-128"/>
              </a:defRPr>
            </a:lvl1pPr>
          </a:lstStyle>
          <a:p>
            <a:fld id="{C45F85FD-0C46-43CB-8AAA-785E2EA931AF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164525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946287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5210546"/>
            <a:ext cx="6934200" cy="10267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/>
          </a:p>
        </p:txBody>
      </p:sp>
      <p:sp>
        <p:nvSpPr>
          <p:cNvPr id="4" name="スライド番号プレースホルダー 1"/>
          <p:cNvSpPr>
            <a:spLocks noGrp="1"/>
          </p:cNvSpPr>
          <p:nvPr>
            <p:ph type="sldNum" sz="quarter" idx="4"/>
          </p:nvPr>
        </p:nvSpPr>
        <p:spPr>
          <a:xfrm>
            <a:off x="7662747" y="6597352"/>
            <a:ext cx="2228850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</a:defRPr>
            </a:lvl1pPr>
          </a:lstStyle>
          <a:p>
            <a:fld id="{CD5524C2-8AD7-44BC-855B-F200307DE80A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pic>
        <p:nvPicPr>
          <p:cNvPr id="6" name="Picture 1" descr="L1000w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237" y="4839072"/>
            <a:ext cx="3057525" cy="37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71992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スライド番号プレースホルダー 1"/>
          <p:cNvSpPr>
            <a:spLocks noGrp="1"/>
          </p:cNvSpPr>
          <p:nvPr>
            <p:ph type="sldNum" sz="quarter" idx="4"/>
          </p:nvPr>
        </p:nvSpPr>
        <p:spPr>
          <a:xfrm>
            <a:off x="7662747" y="6597352"/>
            <a:ext cx="2228850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</a:defRPr>
            </a:lvl1pPr>
          </a:lstStyle>
          <a:p>
            <a:fld id="{CD5524C2-8AD7-44BC-855B-F200307DE80A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5" name="Rectangle 10"/>
          <p:cNvSpPr>
            <a:spLocks noChangeArrowheads="1"/>
          </p:cNvSpPr>
          <p:nvPr userDrawn="1"/>
        </p:nvSpPr>
        <p:spPr bwMode="gray">
          <a:xfrm>
            <a:off x="0" y="639763"/>
            <a:ext cx="9906000" cy="36512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872126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スライド番号プレースホルダー 1"/>
          <p:cNvSpPr>
            <a:spLocks noGrp="1"/>
          </p:cNvSpPr>
          <p:nvPr>
            <p:ph type="sldNum" sz="quarter" idx="4"/>
          </p:nvPr>
        </p:nvSpPr>
        <p:spPr>
          <a:xfrm>
            <a:off x="7662747" y="6597352"/>
            <a:ext cx="2228850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</a:defRPr>
            </a:lvl1pPr>
          </a:lstStyle>
          <a:p>
            <a:fld id="{CD5524C2-8AD7-44BC-855B-F200307DE80A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5" name="Rectangle 10"/>
          <p:cNvSpPr>
            <a:spLocks noChangeArrowheads="1"/>
          </p:cNvSpPr>
          <p:nvPr userDrawn="1"/>
        </p:nvSpPr>
        <p:spPr bwMode="gray">
          <a:xfrm>
            <a:off x="0" y="639763"/>
            <a:ext cx="9906000" cy="36512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ja-JP" altLang="en-US"/>
          </a:p>
        </p:txBody>
      </p:sp>
      <p:sp>
        <p:nvSpPr>
          <p:cNvPr id="7" name="Line 22"/>
          <p:cNvSpPr>
            <a:spLocks noChangeShapeType="1"/>
          </p:cNvSpPr>
          <p:nvPr userDrawn="1"/>
        </p:nvSpPr>
        <p:spPr bwMode="auto">
          <a:xfrm>
            <a:off x="416496" y="1556792"/>
            <a:ext cx="9073008" cy="0"/>
          </a:xfrm>
          <a:prstGeom prst="line">
            <a:avLst/>
          </a:prstGeom>
          <a:noFill/>
          <a:ln w="19050">
            <a:solidFill>
              <a:srgbClr val="505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endParaRPr lang="ja-JP" altLang="en-US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0"/>
          </p:nvPr>
        </p:nvSpPr>
        <p:spPr>
          <a:xfrm>
            <a:off x="495299" y="728663"/>
            <a:ext cx="8926227" cy="78472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kumimoji="1" lang="ja-JP" altLang="en-US" dirty="0" smtClean="0"/>
              <a:t>マスター テキストの書式設定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32722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183049"/>
            <a:ext cx="8995594" cy="1362075"/>
          </a:xfrm>
        </p:spPr>
        <p:txBody>
          <a:bodyPr/>
          <a:lstStyle>
            <a:lvl1pPr algn="l">
              <a:defRPr sz="3200" b="1" cap="all"/>
            </a:lvl1pPr>
          </a:lstStyle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4" name="スライド番号プレースホルダー 1"/>
          <p:cNvSpPr>
            <a:spLocks noGrp="1"/>
          </p:cNvSpPr>
          <p:nvPr>
            <p:ph type="sldNum" sz="quarter" idx="4"/>
          </p:nvPr>
        </p:nvSpPr>
        <p:spPr>
          <a:xfrm>
            <a:off x="7662747" y="6597352"/>
            <a:ext cx="2228850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</a:defRPr>
            </a:lvl1pPr>
          </a:lstStyle>
          <a:p>
            <a:fld id="{CD5524C2-8AD7-44BC-855B-F200307DE80A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430086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5" name="スライド番号プレースホルダー 1"/>
          <p:cNvSpPr>
            <a:spLocks noGrp="1"/>
          </p:cNvSpPr>
          <p:nvPr>
            <p:ph type="sldNum" sz="quarter" idx="4"/>
          </p:nvPr>
        </p:nvSpPr>
        <p:spPr>
          <a:xfrm>
            <a:off x="7662747" y="6597352"/>
            <a:ext cx="2228850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</a:defRPr>
            </a:lvl1pPr>
          </a:lstStyle>
          <a:p>
            <a:fld id="{CD5524C2-8AD7-44BC-855B-F200307DE80A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6" name="Rectangle 10"/>
          <p:cNvSpPr>
            <a:spLocks noChangeArrowheads="1"/>
          </p:cNvSpPr>
          <p:nvPr userDrawn="1"/>
        </p:nvSpPr>
        <p:spPr bwMode="gray">
          <a:xfrm>
            <a:off x="0" y="639763"/>
            <a:ext cx="9906000" cy="36512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5868800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+mn-ea"/>
                <a:ea typeface="+mn-ea"/>
              </a:defRPr>
            </a:lvl1pPr>
            <a:lvl2pPr>
              <a:defRPr sz="2000">
                <a:latin typeface="+mn-ea"/>
                <a:ea typeface="+mn-ea"/>
              </a:defRPr>
            </a:lvl2pPr>
            <a:lvl3pPr>
              <a:defRPr sz="1800">
                <a:latin typeface="+mn-ea"/>
                <a:ea typeface="+mn-ea"/>
              </a:defRPr>
            </a:lvl3pPr>
            <a:lvl4pPr>
              <a:defRPr sz="1600">
                <a:latin typeface="+mn-ea"/>
                <a:ea typeface="+mn-ea"/>
              </a:defRPr>
            </a:lvl4pPr>
            <a:lvl5pPr>
              <a:defRPr sz="1600">
                <a:latin typeface="+mn-ea"/>
                <a:ea typeface="+mn-ea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7" name="スライド番号プレースホルダー 1"/>
          <p:cNvSpPr>
            <a:spLocks noGrp="1"/>
          </p:cNvSpPr>
          <p:nvPr>
            <p:ph type="sldNum" sz="quarter" idx="10"/>
          </p:nvPr>
        </p:nvSpPr>
        <p:spPr>
          <a:xfrm>
            <a:off x="7662747" y="6597352"/>
            <a:ext cx="2228850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</a:defRPr>
            </a:lvl1pPr>
          </a:lstStyle>
          <a:p>
            <a:fld id="{CD5524C2-8AD7-44BC-855B-F200307DE80A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8" name="Rectangle 10"/>
          <p:cNvSpPr>
            <a:spLocks noChangeArrowheads="1"/>
          </p:cNvSpPr>
          <p:nvPr userDrawn="1"/>
        </p:nvSpPr>
        <p:spPr bwMode="gray">
          <a:xfrm>
            <a:off x="0" y="639763"/>
            <a:ext cx="9906000" cy="36512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ja-JP" altLang="en-US"/>
          </a:p>
        </p:txBody>
      </p:sp>
      <p:sp>
        <p:nvSpPr>
          <p:cNvPr id="9" name="タイトル 1"/>
          <p:cNvSpPr>
            <a:spLocks noGrp="1"/>
          </p:cNvSpPr>
          <p:nvPr>
            <p:ph type="title"/>
          </p:nvPr>
        </p:nvSpPr>
        <p:spPr>
          <a:xfrm>
            <a:off x="273050" y="188913"/>
            <a:ext cx="9072563" cy="395287"/>
          </a:xfrm>
        </p:spPr>
        <p:txBody>
          <a:bodyPr/>
          <a:lstStyle/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719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スライド番号プレースホルダー 1"/>
          <p:cNvSpPr>
            <a:spLocks noGrp="1"/>
          </p:cNvSpPr>
          <p:nvPr>
            <p:ph type="sldNum" sz="quarter" idx="4"/>
          </p:nvPr>
        </p:nvSpPr>
        <p:spPr>
          <a:xfrm>
            <a:off x="7662747" y="6597352"/>
            <a:ext cx="2228850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</a:defRPr>
            </a:lvl1pPr>
          </a:lstStyle>
          <a:p>
            <a:fld id="{CD5524C2-8AD7-44BC-855B-F200307DE80A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4" name="Rectangle 10"/>
          <p:cNvSpPr>
            <a:spLocks noChangeArrowheads="1"/>
          </p:cNvSpPr>
          <p:nvPr userDrawn="1"/>
        </p:nvSpPr>
        <p:spPr bwMode="gray">
          <a:xfrm>
            <a:off x="0" y="639763"/>
            <a:ext cx="9906000" cy="36512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02250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4"/>
          </p:nvPr>
        </p:nvSpPr>
        <p:spPr>
          <a:xfrm>
            <a:off x="7662747" y="6597352"/>
            <a:ext cx="2228850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</a:defRPr>
            </a:lvl1pPr>
          </a:lstStyle>
          <a:p>
            <a:fld id="{CD5524C2-8AD7-44BC-855B-F200307DE80A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3" name="Rectangle 10"/>
          <p:cNvSpPr>
            <a:spLocks noChangeArrowheads="1"/>
          </p:cNvSpPr>
          <p:nvPr userDrawn="1"/>
        </p:nvSpPr>
        <p:spPr bwMode="gray">
          <a:xfrm>
            <a:off x="0" y="639763"/>
            <a:ext cx="9906000" cy="36512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98371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+mn-ea"/>
                <a:ea typeface="+mn-ea"/>
              </a:defRPr>
            </a:lvl1pPr>
            <a:lvl2pPr>
              <a:defRPr sz="2800">
                <a:latin typeface="+mn-ea"/>
                <a:ea typeface="+mn-ea"/>
              </a:defRPr>
            </a:lvl2pPr>
            <a:lvl3pPr>
              <a:defRPr sz="2400">
                <a:latin typeface="+mn-ea"/>
                <a:ea typeface="+mn-ea"/>
              </a:defRPr>
            </a:lvl3pPr>
            <a:lvl4pPr>
              <a:defRPr sz="2000">
                <a:latin typeface="+mn-ea"/>
                <a:ea typeface="+mn-ea"/>
              </a:defRPr>
            </a:lvl4pPr>
            <a:lvl5pPr>
              <a:defRPr sz="2000">
                <a:latin typeface="+mn-ea"/>
                <a:ea typeface="+mn-ea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スライド番号プレースホルダー 1"/>
          <p:cNvSpPr>
            <a:spLocks noGrp="1"/>
          </p:cNvSpPr>
          <p:nvPr>
            <p:ph type="sldNum" sz="quarter" idx="4"/>
          </p:nvPr>
        </p:nvSpPr>
        <p:spPr>
          <a:xfrm>
            <a:off x="7662747" y="6597352"/>
            <a:ext cx="2228850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</a:defRPr>
            </a:lvl1pPr>
          </a:lstStyle>
          <a:p>
            <a:fld id="{CD5524C2-8AD7-44BC-855B-F200307DE80A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6" name="Rectangle 10"/>
          <p:cNvSpPr>
            <a:spLocks noChangeArrowheads="1"/>
          </p:cNvSpPr>
          <p:nvPr userDrawn="1"/>
        </p:nvSpPr>
        <p:spPr bwMode="gray">
          <a:xfrm>
            <a:off x="0" y="639763"/>
            <a:ext cx="9906000" cy="36512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184373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スライド番号プレースホルダー 1"/>
          <p:cNvSpPr>
            <a:spLocks noGrp="1"/>
          </p:cNvSpPr>
          <p:nvPr>
            <p:ph type="sldNum" sz="quarter" idx="4"/>
          </p:nvPr>
        </p:nvSpPr>
        <p:spPr>
          <a:xfrm>
            <a:off x="7662747" y="6597352"/>
            <a:ext cx="2228850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</a:defRPr>
            </a:lvl1pPr>
          </a:lstStyle>
          <a:p>
            <a:fld id="{CD5524C2-8AD7-44BC-855B-F200307DE80A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092576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スライド番号プレースホルダー 1"/>
          <p:cNvSpPr>
            <a:spLocks noGrp="1"/>
          </p:cNvSpPr>
          <p:nvPr>
            <p:ph type="sldNum" sz="quarter" idx="4"/>
          </p:nvPr>
        </p:nvSpPr>
        <p:spPr>
          <a:xfrm>
            <a:off x="7662747" y="6597352"/>
            <a:ext cx="2228850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</a:defRPr>
            </a:lvl1pPr>
          </a:lstStyle>
          <a:p>
            <a:fld id="{CD5524C2-8AD7-44BC-855B-F200307DE80A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5" name="Rectangle 10"/>
          <p:cNvSpPr>
            <a:spLocks noChangeArrowheads="1"/>
          </p:cNvSpPr>
          <p:nvPr userDrawn="1"/>
        </p:nvSpPr>
        <p:spPr bwMode="gray">
          <a:xfrm>
            <a:off x="0" y="639763"/>
            <a:ext cx="9906000" cy="36512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63411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26288" y="188913"/>
            <a:ext cx="2284412" cy="5937250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188913"/>
            <a:ext cx="6700838" cy="5937250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スライド番号プレースホルダー 1"/>
          <p:cNvSpPr>
            <a:spLocks noGrp="1"/>
          </p:cNvSpPr>
          <p:nvPr>
            <p:ph type="sldNum" sz="quarter" idx="4"/>
          </p:nvPr>
        </p:nvSpPr>
        <p:spPr>
          <a:xfrm>
            <a:off x="7662747" y="6597352"/>
            <a:ext cx="2228850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</a:defRPr>
            </a:lvl1pPr>
          </a:lstStyle>
          <a:p>
            <a:fld id="{CD5524C2-8AD7-44BC-855B-F200307DE80A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26876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188913"/>
            <a:ext cx="9072563" cy="395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" name="スライド番号プレースホルダー 1"/>
          <p:cNvSpPr>
            <a:spLocks noGrp="1"/>
          </p:cNvSpPr>
          <p:nvPr>
            <p:ph type="sldNum" sz="quarter" idx="4"/>
          </p:nvPr>
        </p:nvSpPr>
        <p:spPr>
          <a:xfrm>
            <a:off x="7662747" y="6597352"/>
            <a:ext cx="2228850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</a:defRPr>
            </a:lvl1pPr>
          </a:lstStyle>
          <a:p>
            <a:fld id="{CD5524C2-8AD7-44BC-855B-F200307DE80A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84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200">
          <a:solidFill>
            <a:srgbClr val="5F5F5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200">
          <a:solidFill>
            <a:srgbClr val="5F5F5F"/>
          </a:solidFill>
          <a:latin typeface="メイリオ" pitchFamily="50" charset="-128"/>
          <a:ea typeface="メイリオ" pitchFamily="50" charset="-128"/>
          <a:cs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200">
          <a:solidFill>
            <a:srgbClr val="5F5F5F"/>
          </a:solidFill>
          <a:latin typeface="メイリオ" pitchFamily="50" charset="-128"/>
          <a:ea typeface="メイリオ" pitchFamily="50" charset="-128"/>
          <a:cs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200">
          <a:solidFill>
            <a:srgbClr val="5F5F5F"/>
          </a:solidFill>
          <a:latin typeface="メイリオ" pitchFamily="50" charset="-128"/>
          <a:ea typeface="メイリオ" pitchFamily="50" charset="-128"/>
          <a:cs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200">
          <a:solidFill>
            <a:srgbClr val="5F5F5F"/>
          </a:solidFill>
          <a:latin typeface="メイリオ" pitchFamily="50" charset="-128"/>
          <a:ea typeface="メイリオ" pitchFamily="50" charset="-128"/>
          <a:cs typeface="ＭＳ Ｐゴシック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200">
          <a:solidFill>
            <a:srgbClr val="5F5F5F"/>
          </a:solidFill>
          <a:latin typeface="メイリオ" pitchFamily="50" charset="-128"/>
          <a:ea typeface="メイリオ" pitchFamily="50" charset="-128"/>
          <a:cs typeface="ＭＳ Ｐゴシック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200">
          <a:solidFill>
            <a:srgbClr val="5F5F5F"/>
          </a:solidFill>
          <a:latin typeface="メイリオ" pitchFamily="50" charset="-128"/>
          <a:ea typeface="メイリオ" pitchFamily="50" charset="-128"/>
          <a:cs typeface="ＭＳ Ｐゴシック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200">
          <a:solidFill>
            <a:srgbClr val="5F5F5F"/>
          </a:solidFill>
          <a:latin typeface="メイリオ" pitchFamily="50" charset="-128"/>
          <a:ea typeface="メイリオ" pitchFamily="50" charset="-128"/>
          <a:cs typeface="ＭＳ Ｐゴシック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200">
          <a:solidFill>
            <a:srgbClr val="5F5F5F"/>
          </a:solidFill>
          <a:latin typeface="メイリオ" pitchFamily="50" charset="-128"/>
          <a:ea typeface="メイリオ" pitchFamily="50" charset="-128"/>
          <a:cs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5524C2-8AD7-44BC-855B-F200307DE80A}" type="slidenum">
              <a:rPr lang="ja-JP" altLang="en-US" smtClean="0"/>
              <a:pPr/>
              <a:t>0</a:t>
            </a:fld>
            <a:endParaRPr lang="ja-JP" altLang="en-US" dirty="0"/>
          </a:p>
        </p:txBody>
      </p:sp>
      <p:sp>
        <p:nvSpPr>
          <p:cNvPr id="186" name="テキスト ボックス 185"/>
          <p:cNvSpPr txBox="1"/>
          <p:nvPr/>
        </p:nvSpPr>
        <p:spPr>
          <a:xfrm>
            <a:off x="81280" y="100753"/>
            <a:ext cx="278384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en-US" altLang="ja-JP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Graphical abstract</a:t>
            </a:r>
            <a:endParaRPr kumimoji="1" lang="ja-JP" altLang="en-US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グループ化 6"/>
          <p:cNvGrpSpPr/>
          <p:nvPr/>
        </p:nvGrpSpPr>
        <p:grpSpPr>
          <a:xfrm>
            <a:off x="1309926" y="804448"/>
            <a:ext cx="6513271" cy="5923228"/>
            <a:chOff x="1180530" y="787085"/>
            <a:chExt cx="6513271" cy="5923228"/>
          </a:xfrm>
        </p:grpSpPr>
        <p:grpSp>
          <p:nvGrpSpPr>
            <p:cNvPr id="67" name="グループ化 66"/>
            <p:cNvGrpSpPr/>
            <p:nvPr/>
          </p:nvGrpSpPr>
          <p:grpSpPr>
            <a:xfrm>
              <a:off x="1180530" y="787085"/>
              <a:ext cx="6513271" cy="5923228"/>
              <a:chOff x="1180530" y="787085"/>
              <a:chExt cx="6513271" cy="5923228"/>
            </a:xfrm>
          </p:grpSpPr>
          <p:cxnSp>
            <p:nvCxnSpPr>
              <p:cNvPr id="224" name="直線コネクタ 223"/>
              <p:cNvCxnSpPr/>
              <p:nvPr/>
            </p:nvCxnSpPr>
            <p:spPr bwMode="auto">
              <a:xfrm>
                <a:off x="5131600" y="835835"/>
                <a:ext cx="0" cy="1355602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0" name="右矢印 9"/>
              <p:cNvSpPr/>
              <p:nvPr/>
            </p:nvSpPr>
            <p:spPr bwMode="auto">
              <a:xfrm>
                <a:off x="2409621" y="1029700"/>
                <a:ext cx="4796300" cy="391056"/>
              </a:xfrm>
              <a:prstGeom prst="rightArrow">
                <a:avLst>
                  <a:gd name="adj1" fmla="val 72060"/>
                  <a:gd name="adj2" fmla="val 5000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  <a:ex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92075" algn="ctr">
                  <a:lnSpc>
                    <a:spcPct val="100000"/>
                  </a:lnSpc>
                  <a:spcBef>
                    <a:spcPts val="0"/>
                  </a:spcBef>
                  <a:tabLst>
                    <a:tab pos="3313113" algn="l"/>
                    <a:tab pos="6902450" algn="l"/>
                  </a:tabLst>
                </a:pPr>
                <a:r>
                  <a:rPr kumimoji="1" lang="en-US" altLang="ja-JP" sz="1600" b="1" dirty="0" smtClean="0"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Adsorption energy</a:t>
                </a:r>
                <a:endParaRPr kumimoji="1" lang="ja-JP" altLang="en-US" sz="1600" b="1" dirty="0" smtClean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テキスト ボックス 10"/>
              <p:cNvSpPr txBox="1"/>
              <p:nvPr/>
            </p:nvSpPr>
            <p:spPr>
              <a:xfrm>
                <a:off x="2392718" y="1384225"/>
                <a:ext cx="785097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kumimoji="1" lang="en-US" altLang="ja-JP" sz="14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Silica</a:t>
                </a:r>
                <a:endParaRPr kumimoji="1" lang="ja-JP" altLang="en-US" sz="14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7" name="テキスト ボックス 226"/>
              <p:cNvSpPr txBox="1"/>
              <p:nvPr/>
            </p:nvSpPr>
            <p:spPr>
              <a:xfrm>
                <a:off x="2765596" y="787085"/>
                <a:ext cx="193659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kumimoji="1" lang="en-US" altLang="ja-JP" sz="1600" b="1" u="sng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Physical adsorption</a:t>
                </a:r>
                <a:endParaRPr kumimoji="1" lang="ja-JP" altLang="en-US" sz="1600" b="1" u="sng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0" name="テキスト ボックス 219"/>
              <p:cNvSpPr txBox="1"/>
              <p:nvPr/>
            </p:nvSpPr>
            <p:spPr>
              <a:xfrm>
                <a:off x="5054725" y="795801"/>
                <a:ext cx="234863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kumimoji="1" lang="en-US" altLang="ja-JP" sz="1600" b="1" u="sng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Chemical adsorption</a:t>
                </a:r>
                <a:endParaRPr kumimoji="1" lang="ja-JP" altLang="en-US" sz="1600" b="1" u="sng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89" name="フリーフォーム 488"/>
              <p:cNvSpPr/>
              <p:nvPr/>
            </p:nvSpPr>
            <p:spPr bwMode="auto">
              <a:xfrm>
                <a:off x="3817519" y="2294348"/>
                <a:ext cx="1879984" cy="950446"/>
              </a:xfrm>
              <a:custGeom>
                <a:avLst/>
                <a:gdLst>
                  <a:gd name="connsiteX0" fmla="*/ 20320 w 957580"/>
                  <a:gd name="connsiteY0" fmla="*/ 129540 h 510540"/>
                  <a:gd name="connsiteX1" fmla="*/ 203200 w 957580"/>
                  <a:gd name="connsiteY1" fmla="*/ 0 h 510540"/>
                  <a:gd name="connsiteX2" fmla="*/ 459740 w 957580"/>
                  <a:gd name="connsiteY2" fmla="*/ 0 h 510540"/>
                  <a:gd name="connsiteX3" fmla="*/ 558800 w 957580"/>
                  <a:gd name="connsiteY3" fmla="*/ 106680 h 510540"/>
                  <a:gd name="connsiteX4" fmla="*/ 848360 w 957580"/>
                  <a:gd name="connsiteY4" fmla="*/ 106680 h 510540"/>
                  <a:gd name="connsiteX5" fmla="*/ 957580 w 957580"/>
                  <a:gd name="connsiteY5" fmla="*/ 243840 h 510540"/>
                  <a:gd name="connsiteX6" fmla="*/ 810260 w 957580"/>
                  <a:gd name="connsiteY6" fmla="*/ 365760 h 510540"/>
                  <a:gd name="connsiteX7" fmla="*/ 523240 w 957580"/>
                  <a:gd name="connsiteY7" fmla="*/ 368300 h 510540"/>
                  <a:gd name="connsiteX8" fmla="*/ 373380 w 957580"/>
                  <a:gd name="connsiteY8" fmla="*/ 500380 h 510540"/>
                  <a:gd name="connsiteX9" fmla="*/ 124460 w 957580"/>
                  <a:gd name="connsiteY9" fmla="*/ 510540 h 510540"/>
                  <a:gd name="connsiteX10" fmla="*/ 0 w 957580"/>
                  <a:gd name="connsiteY10" fmla="*/ 368300 h 510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57580" h="510540">
                    <a:moveTo>
                      <a:pt x="20320" y="129540"/>
                    </a:moveTo>
                    <a:lnTo>
                      <a:pt x="203200" y="0"/>
                    </a:lnTo>
                    <a:lnTo>
                      <a:pt x="459740" y="0"/>
                    </a:lnTo>
                    <a:lnTo>
                      <a:pt x="558800" y="106680"/>
                    </a:lnTo>
                    <a:lnTo>
                      <a:pt x="848360" y="106680"/>
                    </a:lnTo>
                    <a:lnTo>
                      <a:pt x="957580" y="243840"/>
                    </a:lnTo>
                    <a:lnTo>
                      <a:pt x="810260" y="365760"/>
                    </a:lnTo>
                    <a:lnTo>
                      <a:pt x="523240" y="368300"/>
                    </a:lnTo>
                    <a:lnTo>
                      <a:pt x="373380" y="500380"/>
                    </a:lnTo>
                    <a:lnTo>
                      <a:pt x="124460" y="510540"/>
                    </a:lnTo>
                    <a:lnTo>
                      <a:pt x="0" y="368300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  <a:effectLst/>
              <a:ex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40000"/>
                  </a:lnSpc>
                  <a:spcBef>
                    <a:spcPct val="1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400" b="1" i="0" u="none" strike="noStrike" cap="none" normalizeH="0" baseline="0" smtClean="0">
                  <a:ln>
                    <a:noFill/>
                  </a:ln>
                  <a:solidFill>
                    <a:srgbClr val="4D4D4D"/>
                  </a:solidFill>
                  <a:effectLst/>
                  <a:latin typeface="Arial" charset="0"/>
                  <a:ea typeface="メイリオ" pitchFamily="50" charset="-128"/>
                  <a:cs typeface="メイリオ" pitchFamily="50" charset="-128"/>
                </a:endParaRPr>
              </a:p>
            </p:txBody>
          </p:sp>
          <p:sp>
            <p:nvSpPr>
              <p:cNvPr id="487" name="フリーフォーム 486"/>
              <p:cNvSpPr/>
              <p:nvPr/>
            </p:nvSpPr>
            <p:spPr bwMode="auto">
              <a:xfrm>
                <a:off x="2309438" y="2307250"/>
                <a:ext cx="1855050" cy="973111"/>
              </a:xfrm>
              <a:custGeom>
                <a:avLst/>
                <a:gdLst>
                  <a:gd name="connsiteX0" fmla="*/ 439420 w 944880"/>
                  <a:gd name="connsiteY0" fmla="*/ 0 h 454660"/>
                  <a:gd name="connsiteX1" fmla="*/ 190500 w 944880"/>
                  <a:gd name="connsiteY1" fmla="*/ 0 h 454660"/>
                  <a:gd name="connsiteX2" fmla="*/ 15240 w 944880"/>
                  <a:gd name="connsiteY2" fmla="*/ 109220 h 454660"/>
                  <a:gd name="connsiteX3" fmla="*/ 147320 w 944880"/>
                  <a:gd name="connsiteY3" fmla="*/ 231140 h 454660"/>
                  <a:gd name="connsiteX4" fmla="*/ 0 w 944880"/>
                  <a:gd name="connsiteY4" fmla="*/ 322580 h 454660"/>
                  <a:gd name="connsiteX5" fmla="*/ 127000 w 944880"/>
                  <a:gd name="connsiteY5" fmla="*/ 454660 h 454660"/>
                  <a:gd name="connsiteX6" fmla="*/ 360680 w 944880"/>
                  <a:gd name="connsiteY6" fmla="*/ 454660 h 454660"/>
                  <a:gd name="connsiteX7" fmla="*/ 520700 w 944880"/>
                  <a:gd name="connsiteY7" fmla="*/ 327660 h 454660"/>
                  <a:gd name="connsiteX8" fmla="*/ 795020 w 944880"/>
                  <a:gd name="connsiteY8" fmla="*/ 327660 h 454660"/>
                  <a:gd name="connsiteX9" fmla="*/ 944880 w 944880"/>
                  <a:gd name="connsiteY9" fmla="*/ 210820 h 454660"/>
                  <a:gd name="connsiteX10" fmla="*/ 833120 w 944880"/>
                  <a:gd name="connsiteY10" fmla="*/ 99060 h 454660"/>
                  <a:gd name="connsiteX11" fmla="*/ 566420 w 944880"/>
                  <a:gd name="connsiteY11" fmla="*/ 99060 h 454660"/>
                  <a:gd name="connsiteX12" fmla="*/ 439420 w 944880"/>
                  <a:gd name="connsiteY12" fmla="*/ 0 h 454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44880" h="454660">
                    <a:moveTo>
                      <a:pt x="439420" y="0"/>
                    </a:moveTo>
                    <a:lnTo>
                      <a:pt x="190500" y="0"/>
                    </a:lnTo>
                    <a:lnTo>
                      <a:pt x="15240" y="109220"/>
                    </a:lnTo>
                    <a:lnTo>
                      <a:pt x="147320" y="231140"/>
                    </a:lnTo>
                    <a:lnTo>
                      <a:pt x="0" y="322580"/>
                    </a:lnTo>
                    <a:lnTo>
                      <a:pt x="127000" y="454660"/>
                    </a:lnTo>
                    <a:lnTo>
                      <a:pt x="360680" y="454660"/>
                    </a:lnTo>
                    <a:lnTo>
                      <a:pt x="520700" y="327660"/>
                    </a:lnTo>
                    <a:lnTo>
                      <a:pt x="795020" y="327660"/>
                    </a:lnTo>
                    <a:lnTo>
                      <a:pt x="944880" y="210820"/>
                    </a:lnTo>
                    <a:lnTo>
                      <a:pt x="833120" y="99060"/>
                    </a:lnTo>
                    <a:lnTo>
                      <a:pt x="566420" y="99060"/>
                    </a:lnTo>
                    <a:lnTo>
                      <a:pt x="439420" y="0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  <a:effectLst/>
              <a:ex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92075" algn="ctr">
                  <a:tabLst>
                    <a:tab pos="3313113" algn="l"/>
                    <a:tab pos="6902450" algn="l"/>
                  </a:tabLst>
                </a:pPr>
                <a:endParaRPr kumimoji="1" lang="ja-JP" altLang="en-US" sz="1400" b="1" dirty="0" smtClean="0">
                  <a:latin typeface="+mn-ea"/>
                  <a:ea typeface="+mn-ea"/>
                  <a:cs typeface="メイリオ" pitchFamily="50" charset="-128"/>
                </a:endParaRPr>
              </a:p>
            </p:txBody>
          </p:sp>
          <p:cxnSp>
            <p:nvCxnSpPr>
              <p:cNvPr id="438" name="直線コネクタ 437"/>
              <p:cNvCxnSpPr/>
              <p:nvPr/>
            </p:nvCxnSpPr>
            <p:spPr bwMode="auto">
              <a:xfrm flipH="1" flipV="1">
                <a:off x="4662915" y="2415961"/>
                <a:ext cx="281181" cy="70178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39" name="円/楕円 54"/>
              <p:cNvSpPr/>
              <p:nvPr/>
            </p:nvSpPr>
            <p:spPr>
              <a:xfrm>
                <a:off x="4830810" y="2402901"/>
                <a:ext cx="197686" cy="197687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lumMod val="75000"/>
                      <a:shade val="30000"/>
                      <a:satMod val="115000"/>
                    </a:srgbClr>
                  </a:gs>
                  <a:gs pos="50000">
                    <a:srgbClr val="FFFFFF">
                      <a:lumMod val="75000"/>
                      <a:shade val="67500"/>
                      <a:satMod val="115000"/>
                    </a:srgbClr>
                  </a:gs>
                  <a:gs pos="100000">
                    <a:srgbClr val="FFFFFF">
                      <a:lumMod val="7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</a:endParaRPr>
              </a:p>
            </p:txBody>
          </p:sp>
          <p:cxnSp>
            <p:nvCxnSpPr>
              <p:cNvPr id="440" name="直線コネクタ 439"/>
              <p:cNvCxnSpPr/>
              <p:nvPr/>
            </p:nvCxnSpPr>
            <p:spPr bwMode="auto">
              <a:xfrm flipH="1" flipV="1">
                <a:off x="4436654" y="2176059"/>
                <a:ext cx="236483" cy="218901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41" name="円/楕円 54"/>
              <p:cNvSpPr/>
              <p:nvPr/>
            </p:nvSpPr>
            <p:spPr>
              <a:xfrm>
                <a:off x="3860300" y="2428725"/>
                <a:ext cx="197686" cy="197687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lumMod val="75000"/>
                      <a:shade val="30000"/>
                      <a:satMod val="115000"/>
                    </a:srgbClr>
                  </a:gs>
                  <a:gs pos="50000">
                    <a:srgbClr val="FFFFFF">
                      <a:lumMod val="75000"/>
                      <a:shade val="67500"/>
                      <a:satMod val="115000"/>
                    </a:srgbClr>
                  </a:gs>
                  <a:gs pos="100000">
                    <a:srgbClr val="FFFFFF">
                      <a:lumMod val="7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</a:endParaRPr>
              </a:p>
            </p:txBody>
          </p:sp>
          <p:sp>
            <p:nvSpPr>
              <p:cNvPr id="442" name="円/楕円 54"/>
              <p:cNvSpPr/>
              <p:nvPr/>
            </p:nvSpPr>
            <p:spPr>
              <a:xfrm>
                <a:off x="4152793" y="2190503"/>
                <a:ext cx="197686" cy="197687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lumMod val="75000"/>
                      <a:shade val="30000"/>
                      <a:satMod val="115000"/>
                    </a:srgbClr>
                  </a:gs>
                  <a:gs pos="50000">
                    <a:srgbClr val="FFFFFF">
                      <a:lumMod val="75000"/>
                      <a:shade val="67500"/>
                      <a:satMod val="115000"/>
                    </a:srgbClr>
                  </a:gs>
                  <a:gs pos="100000">
                    <a:srgbClr val="FFFFFF">
                      <a:lumMod val="7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</a:endParaRPr>
              </a:p>
            </p:txBody>
          </p:sp>
          <p:sp>
            <p:nvSpPr>
              <p:cNvPr id="443" name="円/楕円 54"/>
              <p:cNvSpPr/>
              <p:nvPr/>
            </p:nvSpPr>
            <p:spPr>
              <a:xfrm>
                <a:off x="4647526" y="2201205"/>
                <a:ext cx="197686" cy="197687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lumMod val="75000"/>
                      <a:shade val="30000"/>
                      <a:satMod val="115000"/>
                    </a:srgbClr>
                  </a:gs>
                  <a:gs pos="50000">
                    <a:srgbClr val="FFFFFF">
                      <a:lumMod val="75000"/>
                      <a:shade val="67500"/>
                      <a:satMod val="115000"/>
                    </a:srgbClr>
                  </a:gs>
                  <a:gs pos="100000">
                    <a:srgbClr val="FFFFFF">
                      <a:lumMod val="7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</a:endParaRPr>
              </a:p>
            </p:txBody>
          </p:sp>
          <p:sp>
            <p:nvSpPr>
              <p:cNvPr id="447" name="円/楕円 54"/>
              <p:cNvSpPr/>
              <p:nvPr/>
            </p:nvSpPr>
            <p:spPr>
              <a:xfrm>
                <a:off x="3757933" y="2911463"/>
                <a:ext cx="197686" cy="197687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lumMod val="75000"/>
                      <a:shade val="30000"/>
                      <a:satMod val="115000"/>
                    </a:srgbClr>
                  </a:gs>
                  <a:gs pos="50000">
                    <a:srgbClr val="FFFFFF">
                      <a:lumMod val="75000"/>
                      <a:shade val="67500"/>
                      <a:satMod val="115000"/>
                    </a:srgbClr>
                  </a:gs>
                  <a:gs pos="100000">
                    <a:srgbClr val="FFFFFF">
                      <a:lumMod val="7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</a:endParaRPr>
              </a:p>
            </p:txBody>
          </p:sp>
          <p:sp>
            <p:nvSpPr>
              <p:cNvPr id="448" name="円/楕円 54"/>
              <p:cNvSpPr/>
              <p:nvPr/>
            </p:nvSpPr>
            <p:spPr>
              <a:xfrm>
                <a:off x="3964500" y="3163303"/>
                <a:ext cx="197686" cy="197687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lumMod val="75000"/>
                      <a:shade val="30000"/>
                      <a:satMod val="115000"/>
                    </a:srgbClr>
                  </a:gs>
                  <a:gs pos="50000">
                    <a:srgbClr val="FFFFFF">
                      <a:lumMod val="75000"/>
                      <a:shade val="67500"/>
                      <a:satMod val="115000"/>
                    </a:srgbClr>
                  </a:gs>
                  <a:gs pos="100000">
                    <a:srgbClr val="FFFFFF">
                      <a:lumMod val="7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</a:endParaRPr>
              </a:p>
            </p:txBody>
          </p:sp>
          <p:sp>
            <p:nvSpPr>
              <p:cNvPr id="449" name="円/楕円 54"/>
              <p:cNvSpPr/>
              <p:nvPr/>
            </p:nvSpPr>
            <p:spPr>
              <a:xfrm>
                <a:off x="4469434" y="3155822"/>
                <a:ext cx="197686" cy="197687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lumMod val="75000"/>
                      <a:shade val="30000"/>
                      <a:satMod val="115000"/>
                    </a:srgbClr>
                  </a:gs>
                  <a:gs pos="50000">
                    <a:srgbClr val="FFFFFF">
                      <a:lumMod val="75000"/>
                      <a:shade val="67500"/>
                      <a:satMod val="115000"/>
                    </a:srgbClr>
                  </a:gs>
                  <a:gs pos="100000">
                    <a:srgbClr val="FFFFFF">
                      <a:lumMod val="7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</a:endParaRPr>
              </a:p>
            </p:txBody>
          </p:sp>
          <p:cxnSp>
            <p:nvCxnSpPr>
              <p:cNvPr id="450" name="直線コネクタ 449"/>
              <p:cNvCxnSpPr/>
              <p:nvPr/>
            </p:nvCxnSpPr>
            <p:spPr bwMode="auto">
              <a:xfrm flipH="1" flipV="1">
                <a:off x="4104577" y="2728344"/>
                <a:ext cx="229304" cy="12684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51" name="直線コネクタ 450"/>
              <p:cNvCxnSpPr/>
              <p:nvPr/>
            </p:nvCxnSpPr>
            <p:spPr bwMode="auto">
              <a:xfrm flipH="1" flipV="1">
                <a:off x="4648999" y="2970958"/>
                <a:ext cx="223750" cy="31246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52" name="円/楕円 54"/>
              <p:cNvSpPr/>
              <p:nvPr/>
            </p:nvSpPr>
            <p:spPr>
              <a:xfrm>
                <a:off x="4783323" y="2892246"/>
                <a:ext cx="197686" cy="197687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lumMod val="75000"/>
                      <a:shade val="30000"/>
                      <a:satMod val="115000"/>
                    </a:srgbClr>
                  </a:gs>
                  <a:gs pos="50000">
                    <a:srgbClr val="FFFFFF">
                      <a:lumMod val="75000"/>
                      <a:shade val="67500"/>
                      <a:satMod val="115000"/>
                    </a:srgbClr>
                  </a:gs>
                  <a:gs pos="100000">
                    <a:srgbClr val="FFFFFF">
                      <a:lumMod val="7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</a:endParaRPr>
              </a:p>
            </p:txBody>
          </p:sp>
          <p:sp>
            <p:nvSpPr>
              <p:cNvPr id="453" name="円/楕円 54"/>
              <p:cNvSpPr/>
              <p:nvPr/>
            </p:nvSpPr>
            <p:spPr>
              <a:xfrm>
                <a:off x="3978342" y="2644044"/>
                <a:ext cx="197686" cy="197687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lumMod val="75000"/>
                      <a:shade val="30000"/>
                      <a:satMod val="115000"/>
                    </a:srgbClr>
                  </a:gs>
                  <a:gs pos="50000">
                    <a:srgbClr val="FFFFFF">
                      <a:lumMod val="75000"/>
                      <a:shade val="67500"/>
                      <a:satMod val="115000"/>
                    </a:srgbClr>
                  </a:gs>
                  <a:gs pos="100000">
                    <a:srgbClr val="FFFFFF">
                      <a:lumMod val="7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</a:endParaRPr>
              </a:p>
            </p:txBody>
          </p:sp>
          <p:sp>
            <p:nvSpPr>
              <p:cNvPr id="454" name="円/楕円 54"/>
              <p:cNvSpPr/>
              <p:nvPr/>
            </p:nvSpPr>
            <p:spPr>
              <a:xfrm>
                <a:off x="4251634" y="2784510"/>
                <a:ext cx="141355" cy="141355"/>
              </a:xfrm>
              <a:prstGeom prst="ellipse">
                <a:avLst/>
              </a:prstGeom>
              <a:gradFill flip="none" rotWithShape="1">
                <a:gsLst>
                  <a:gs pos="23000">
                    <a:schemeClr val="accent1">
                      <a:lumMod val="40000"/>
                      <a:lumOff val="60000"/>
                    </a:schemeClr>
                  </a:gs>
                  <a:gs pos="68000">
                    <a:schemeClr val="accent1">
                      <a:lumMod val="20000"/>
                      <a:lumOff val="80000"/>
                    </a:schemeClr>
                  </a:gs>
                </a:gsLst>
                <a:lin ang="2700000" scaled="1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</a:endParaRPr>
              </a:p>
            </p:txBody>
          </p:sp>
          <p:sp>
            <p:nvSpPr>
              <p:cNvPr id="455" name="円/楕円 54"/>
              <p:cNvSpPr/>
              <p:nvPr/>
            </p:nvSpPr>
            <p:spPr>
              <a:xfrm>
                <a:off x="4592239" y="2915348"/>
                <a:ext cx="141355" cy="141355"/>
              </a:xfrm>
              <a:prstGeom prst="ellipse">
                <a:avLst/>
              </a:prstGeom>
              <a:gradFill flip="none" rotWithShape="1">
                <a:gsLst>
                  <a:gs pos="23000">
                    <a:schemeClr val="accent1">
                      <a:lumMod val="40000"/>
                      <a:lumOff val="60000"/>
                    </a:schemeClr>
                  </a:gs>
                  <a:gs pos="68000">
                    <a:schemeClr val="accent1">
                      <a:lumMod val="20000"/>
                      <a:lumOff val="80000"/>
                    </a:schemeClr>
                  </a:gs>
                </a:gsLst>
                <a:lin ang="2700000" scaled="1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</a:endParaRPr>
              </a:p>
            </p:txBody>
          </p:sp>
          <p:sp>
            <p:nvSpPr>
              <p:cNvPr id="456" name="円/楕円 54"/>
              <p:cNvSpPr/>
              <p:nvPr/>
            </p:nvSpPr>
            <p:spPr>
              <a:xfrm>
                <a:off x="4616157" y="2344813"/>
                <a:ext cx="141355" cy="141355"/>
              </a:xfrm>
              <a:prstGeom prst="ellipse">
                <a:avLst/>
              </a:prstGeom>
              <a:gradFill flip="none" rotWithShape="1">
                <a:gsLst>
                  <a:gs pos="23000">
                    <a:schemeClr val="accent1">
                      <a:lumMod val="40000"/>
                      <a:lumOff val="60000"/>
                    </a:schemeClr>
                  </a:gs>
                  <a:gs pos="68000">
                    <a:schemeClr val="accent1">
                      <a:lumMod val="20000"/>
                      <a:lumOff val="80000"/>
                    </a:schemeClr>
                  </a:gs>
                </a:gsLst>
                <a:lin ang="2700000" scaled="1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</a:endParaRPr>
              </a:p>
            </p:txBody>
          </p:sp>
          <p:grpSp>
            <p:nvGrpSpPr>
              <p:cNvPr id="461" name="グループ化 460"/>
              <p:cNvGrpSpPr/>
              <p:nvPr/>
            </p:nvGrpSpPr>
            <p:grpSpPr>
              <a:xfrm>
                <a:off x="3853467" y="1512068"/>
                <a:ext cx="818393" cy="789958"/>
                <a:chOff x="6847109" y="3961468"/>
                <a:chExt cx="558026" cy="538638"/>
              </a:xfrm>
            </p:grpSpPr>
            <p:sp>
              <p:nvSpPr>
                <p:cNvPr id="462" name="円/楕円 54"/>
                <p:cNvSpPr/>
                <p:nvPr/>
              </p:nvSpPr>
              <p:spPr>
                <a:xfrm>
                  <a:off x="6993537" y="3961468"/>
                  <a:ext cx="96384" cy="96384"/>
                </a:xfrm>
                <a:prstGeom prst="ellipse">
                  <a:avLst/>
                </a:prstGeom>
                <a:gradFill flip="none" rotWithShape="1">
                  <a:gsLst>
                    <a:gs pos="23000">
                      <a:schemeClr val="accent1">
                        <a:lumMod val="40000"/>
                        <a:lumOff val="60000"/>
                      </a:schemeClr>
                    </a:gs>
                    <a:gs pos="68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1"/>
                  <a:tileRect/>
                </a:gradFill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4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メイリオ" panose="020B0604030504040204" pitchFamily="50" charset="-128"/>
                  </a:endParaRPr>
                </a:p>
              </p:txBody>
            </p:sp>
            <p:grpSp>
              <p:nvGrpSpPr>
                <p:cNvPr id="463" name="グループ化 462"/>
                <p:cNvGrpSpPr/>
                <p:nvPr/>
              </p:nvGrpSpPr>
              <p:grpSpPr>
                <a:xfrm rot="20105225">
                  <a:off x="6895398" y="3988651"/>
                  <a:ext cx="509737" cy="511455"/>
                  <a:chOff x="1783936" y="4376727"/>
                  <a:chExt cx="591450" cy="593443"/>
                </a:xfrm>
              </p:grpSpPr>
              <p:sp>
                <p:nvSpPr>
                  <p:cNvPr id="466" name="楕円 465"/>
                  <p:cNvSpPr/>
                  <p:nvPr/>
                </p:nvSpPr>
                <p:spPr bwMode="auto">
                  <a:xfrm>
                    <a:off x="1974886" y="4376727"/>
                    <a:ext cx="209550" cy="20955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FF0000">
                          <a:shade val="30000"/>
                          <a:satMod val="115000"/>
                        </a:srgbClr>
                      </a:gs>
                      <a:gs pos="50000">
                        <a:srgbClr val="FF0000">
                          <a:shade val="67500"/>
                          <a:satMod val="115000"/>
                        </a:srgbClr>
                      </a:gs>
                      <a:gs pos="100000">
                        <a:srgbClr val="FF0000">
                          <a:shade val="100000"/>
                          <a:satMod val="115000"/>
                        </a:srgb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  <a:effectLst/>
                  <a:extLst/>
                </p:spPr>
                <p:txBody>
                  <a:bodyPr vert="horz" wrap="square" lIns="0" tIns="0" rIns="0" bIns="0" numCol="1" rtlCol="0" anchor="ctr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92075" algn="ctr">
                      <a:tabLst>
                        <a:tab pos="3313113" algn="l"/>
                        <a:tab pos="6902450" algn="l"/>
                      </a:tabLst>
                    </a:pPr>
                    <a:endParaRPr kumimoji="1" lang="ja-JP" altLang="en-US" sz="1400" b="1" dirty="0" smtClean="0">
                      <a:latin typeface="+mn-ea"/>
                      <a:ea typeface="+mn-ea"/>
                      <a:cs typeface="メイリオ" pitchFamily="50" charset="-128"/>
                    </a:endParaRPr>
                  </a:p>
                </p:txBody>
              </p:sp>
              <p:sp>
                <p:nvSpPr>
                  <p:cNvPr id="467" name="楕円 466"/>
                  <p:cNvSpPr/>
                  <p:nvPr/>
                </p:nvSpPr>
                <p:spPr bwMode="auto">
                  <a:xfrm>
                    <a:off x="2023143" y="4779898"/>
                    <a:ext cx="190272" cy="190272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FF0000">
                          <a:shade val="30000"/>
                          <a:satMod val="115000"/>
                        </a:srgbClr>
                      </a:gs>
                      <a:gs pos="50000">
                        <a:srgbClr val="FF0000">
                          <a:shade val="67500"/>
                          <a:satMod val="115000"/>
                        </a:srgbClr>
                      </a:gs>
                      <a:gs pos="100000">
                        <a:srgbClr val="FF0000">
                          <a:shade val="100000"/>
                          <a:satMod val="115000"/>
                        </a:srgb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  <a:effectLst/>
                  <a:extLst/>
                </p:spPr>
                <p:txBody>
                  <a:bodyPr vert="horz" wrap="square" lIns="0" tIns="0" rIns="0" bIns="0" numCol="1" rtlCol="0" anchor="ctr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92075" algn="ctr">
                      <a:tabLst>
                        <a:tab pos="3313113" algn="l"/>
                        <a:tab pos="6902450" algn="l"/>
                      </a:tabLst>
                    </a:pPr>
                    <a:endParaRPr kumimoji="1" lang="ja-JP" altLang="en-US" sz="1400" b="1" dirty="0" smtClean="0">
                      <a:latin typeface="+mn-ea"/>
                      <a:ea typeface="+mn-ea"/>
                      <a:cs typeface="メイリオ" pitchFamily="50" charset="-128"/>
                    </a:endParaRPr>
                  </a:p>
                </p:txBody>
              </p:sp>
              <p:sp>
                <p:nvSpPr>
                  <p:cNvPr id="468" name="楕円 467"/>
                  <p:cNvSpPr/>
                  <p:nvPr/>
                </p:nvSpPr>
                <p:spPr bwMode="auto">
                  <a:xfrm>
                    <a:off x="1895143" y="4482041"/>
                    <a:ext cx="382815" cy="382815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bg2">
                          <a:lumMod val="50000"/>
                          <a:shade val="30000"/>
                          <a:satMod val="115000"/>
                        </a:schemeClr>
                      </a:gs>
                      <a:gs pos="50000">
                        <a:schemeClr val="bg2">
                          <a:lumMod val="50000"/>
                          <a:shade val="67500"/>
                          <a:satMod val="115000"/>
                        </a:schemeClr>
                      </a:gs>
                      <a:gs pos="100000">
                        <a:schemeClr val="bg2">
                          <a:lumMod val="50000"/>
                          <a:shade val="100000"/>
                          <a:satMod val="115000"/>
                        </a:schemeClr>
                      </a:gs>
                    </a:gsLst>
                    <a:lin ang="2700000" scaled="1"/>
                    <a:tileRect/>
                  </a:gradFill>
                  <a:ln>
                    <a:noFill/>
                  </a:ln>
                  <a:effectLst/>
                  <a:extLst/>
                </p:spPr>
                <p:txBody>
                  <a:bodyPr vert="horz" wrap="square" lIns="0" tIns="0" rIns="0" bIns="0" numCol="1" rtlCol="0" anchor="ctr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92075" algn="ctr">
                      <a:tabLst>
                        <a:tab pos="3313113" algn="l"/>
                        <a:tab pos="6902450" algn="l"/>
                      </a:tabLst>
                    </a:pPr>
                    <a:endParaRPr kumimoji="1" lang="ja-JP" altLang="en-US" sz="1400" b="1" dirty="0" smtClean="0">
                      <a:latin typeface="+mn-ea"/>
                      <a:ea typeface="+mn-ea"/>
                      <a:cs typeface="メイリオ" pitchFamily="50" charset="-128"/>
                    </a:endParaRPr>
                  </a:p>
                </p:txBody>
              </p:sp>
              <p:sp>
                <p:nvSpPr>
                  <p:cNvPr id="469" name="楕円 468"/>
                  <p:cNvSpPr/>
                  <p:nvPr/>
                </p:nvSpPr>
                <p:spPr bwMode="auto">
                  <a:xfrm>
                    <a:off x="2165836" y="4465573"/>
                    <a:ext cx="209550" cy="20955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FF0000">
                          <a:shade val="30000"/>
                          <a:satMod val="115000"/>
                        </a:srgbClr>
                      </a:gs>
                      <a:gs pos="50000">
                        <a:srgbClr val="FF0000">
                          <a:shade val="67500"/>
                          <a:satMod val="115000"/>
                        </a:srgbClr>
                      </a:gs>
                      <a:gs pos="100000">
                        <a:srgbClr val="FF0000">
                          <a:shade val="100000"/>
                          <a:satMod val="115000"/>
                        </a:srgb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  <a:effectLst/>
                  <a:extLst/>
                </p:spPr>
                <p:txBody>
                  <a:bodyPr vert="horz" wrap="square" lIns="0" tIns="0" rIns="0" bIns="0" numCol="1" rtlCol="0" anchor="ctr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92075" algn="ctr">
                      <a:tabLst>
                        <a:tab pos="3313113" algn="l"/>
                        <a:tab pos="6902450" algn="l"/>
                      </a:tabLst>
                    </a:pPr>
                    <a:endParaRPr kumimoji="1" lang="ja-JP" altLang="en-US" sz="1400" b="1" dirty="0" smtClean="0">
                      <a:latin typeface="+mn-ea"/>
                      <a:ea typeface="+mn-ea"/>
                      <a:cs typeface="メイリオ" pitchFamily="50" charset="-128"/>
                    </a:endParaRPr>
                  </a:p>
                </p:txBody>
              </p:sp>
              <p:sp>
                <p:nvSpPr>
                  <p:cNvPr id="470" name="楕円 469"/>
                  <p:cNvSpPr/>
                  <p:nvPr/>
                </p:nvSpPr>
                <p:spPr bwMode="auto">
                  <a:xfrm>
                    <a:off x="1783936" y="4481502"/>
                    <a:ext cx="209550" cy="20955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FF0000">
                          <a:shade val="30000"/>
                          <a:satMod val="115000"/>
                        </a:srgbClr>
                      </a:gs>
                      <a:gs pos="50000">
                        <a:srgbClr val="FF0000">
                          <a:shade val="67500"/>
                          <a:satMod val="115000"/>
                        </a:srgbClr>
                      </a:gs>
                      <a:gs pos="100000">
                        <a:srgbClr val="FF0000">
                          <a:shade val="100000"/>
                          <a:satMod val="115000"/>
                        </a:srgbClr>
                      </a:gs>
                    </a:gsLst>
                    <a:lin ang="2700000" scaled="1"/>
                    <a:tileRect/>
                  </a:gradFill>
                  <a:ln>
                    <a:noFill/>
                  </a:ln>
                  <a:effectLst/>
                  <a:extLst/>
                </p:spPr>
                <p:txBody>
                  <a:bodyPr vert="horz" wrap="square" lIns="0" tIns="0" rIns="0" bIns="0" numCol="1" rtlCol="0" anchor="ctr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92075" algn="ctr">
                      <a:tabLst>
                        <a:tab pos="3313113" algn="l"/>
                        <a:tab pos="6902450" algn="l"/>
                      </a:tabLst>
                    </a:pPr>
                    <a:endParaRPr kumimoji="1" lang="ja-JP" altLang="en-US" sz="1400" b="1" dirty="0" smtClean="0">
                      <a:latin typeface="+mn-ea"/>
                      <a:ea typeface="+mn-ea"/>
                      <a:cs typeface="メイリオ" pitchFamily="50" charset="-128"/>
                    </a:endParaRPr>
                  </a:p>
                </p:txBody>
              </p:sp>
            </p:grpSp>
            <p:sp>
              <p:nvSpPr>
                <p:cNvPr id="464" name="円/楕円 54"/>
                <p:cNvSpPr/>
                <p:nvPr/>
              </p:nvSpPr>
              <p:spPr>
                <a:xfrm>
                  <a:off x="7205184" y="3985486"/>
                  <a:ext cx="96384" cy="96384"/>
                </a:xfrm>
                <a:prstGeom prst="ellipse">
                  <a:avLst/>
                </a:prstGeom>
                <a:gradFill flip="none" rotWithShape="1">
                  <a:gsLst>
                    <a:gs pos="23000">
                      <a:schemeClr val="accent1">
                        <a:lumMod val="40000"/>
                        <a:lumOff val="60000"/>
                      </a:schemeClr>
                    </a:gs>
                    <a:gs pos="68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1"/>
                  <a:tileRect/>
                </a:gradFill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4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メイリオ" panose="020B0604030504040204" pitchFamily="50" charset="-128"/>
                  </a:endParaRPr>
                </a:p>
              </p:txBody>
            </p:sp>
            <p:sp>
              <p:nvSpPr>
                <p:cNvPr id="465" name="円/楕円 54"/>
                <p:cNvSpPr/>
                <p:nvPr/>
              </p:nvSpPr>
              <p:spPr>
                <a:xfrm>
                  <a:off x="6847109" y="4185562"/>
                  <a:ext cx="96384" cy="96384"/>
                </a:xfrm>
                <a:prstGeom prst="ellipse">
                  <a:avLst/>
                </a:prstGeom>
                <a:gradFill flip="none" rotWithShape="1">
                  <a:gsLst>
                    <a:gs pos="23000">
                      <a:schemeClr val="accent1">
                        <a:lumMod val="40000"/>
                        <a:lumOff val="60000"/>
                      </a:schemeClr>
                    </a:gs>
                    <a:gs pos="68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1"/>
                  <a:tileRect/>
                </a:gradFill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4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メイリオ" panose="020B0604030504040204" pitchFamily="50" charset="-128"/>
                  </a:endParaRPr>
                </a:p>
              </p:txBody>
            </p:sp>
          </p:grpSp>
          <p:sp>
            <p:nvSpPr>
              <p:cNvPr id="473" name="テキスト ボックス 472"/>
              <p:cNvSpPr txBox="1"/>
              <p:nvPr/>
            </p:nvSpPr>
            <p:spPr>
              <a:xfrm>
                <a:off x="4517568" y="2595075"/>
                <a:ext cx="1074314" cy="29717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>
                  <a:lnSpc>
                    <a:spcPts val="1200"/>
                  </a:lnSpc>
                  <a:spcBef>
                    <a:spcPts val="0"/>
                  </a:spcBef>
                </a:pPr>
                <a:r>
                  <a:rPr lang="en-US" altLang="ja-JP" sz="12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Hydrogen termination</a:t>
                </a:r>
                <a:endParaRPr kumimoji="1" lang="ja-JP" altLang="en-US" sz="12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74" name="直線コネクタ 473"/>
              <p:cNvCxnSpPr>
                <a:stCxn id="454" idx="6"/>
              </p:cNvCxnSpPr>
              <p:nvPr/>
            </p:nvCxnSpPr>
            <p:spPr bwMode="auto">
              <a:xfrm flipV="1">
                <a:off x="4392989" y="2727257"/>
                <a:ext cx="340605" cy="127931"/>
              </a:xfrm>
              <a:prstGeom prst="line">
                <a:avLst/>
              </a:prstGeom>
              <a:noFill/>
              <a:ln w="952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76" name="フリーフォーム 475"/>
              <p:cNvSpPr/>
              <p:nvPr/>
            </p:nvSpPr>
            <p:spPr bwMode="auto">
              <a:xfrm>
                <a:off x="5361886" y="2287499"/>
                <a:ext cx="1879984" cy="950446"/>
              </a:xfrm>
              <a:custGeom>
                <a:avLst/>
                <a:gdLst>
                  <a:gd name="connsiteX0" fmla="*/ 20320 w 957580"/>
                  <a:gd name="connsiteY0" fmla="*/ 129540 h 510540"/>
                  <a:gd name="connsiteX1" fmla="*/ 203200 w 957580"/>
                  <a:gd name="connsiteY1" fmla="*/ 0 h 510540"/>
                  <a:gd name="connsiteX2" fmla="*/ 459740 w 957580"/>
                  <a:gd name="connsiteY2" fmla="*/ 0 h 510540"/>
                  <a:gd name="connsiteX3" fmla="*/ 558800 w 957580"/>
                  <a:gd name="connsiteY3" fmla="*/ 106680 h 510540"/>
                  <a:gd name="connsiteX4" fmla="*/ 848360 w 957580"/>
                  <a:gd name="connsiteY4" fmla="*/ 106680 h 510540"/>
                  <a:gd name="connsiteX5" fmla="*/ 957580 w 957580"/>
                  <a:gd name="connsiteY5" fmla="*/ 243840 h 510540"/>
                  <a:gd name="connsiteX6" fmla="*/ 810260 w 957580"/>
                  <a:gd name="connsiteY6" fmla="*/ 365760 h 510540"/>
                  <a:gd name="connsiteX7" fmla="*/ 523240 w 957580"/>
                  <a:gd name="connsiteY7" fmla="*/ 368300 h 510540"/>
                  <a:gd name="connsiteX8" fmla="*/ 373380 w 957580"/>
                  <a:gd name="connsiteY8" fmla="*/ 500380 h 510540"/>
                  <a:gd name="connsiteX9" fmla="*/ 124460 w 957580"/>
                  <a:gd name="connsiteY9" fmla="*/ 510540 h 510540"/>
                  <a:gd name="connsiteX10" fmla="*/ 0 w 957580"/>
                  <a:gd name="connsiteY10" fmla="*/ 368300 h 510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57580" h="510540">
                    <a:moveTo>
                      <a:pt x="20320" y="129540"/>
                    </a:moveTo>
                    <a:lnTo>
                      <a:pt x="203200" y="0"/>
                    </a:lnTo>
                    <a:lnTo>
                      <a:pt x="459740" y="0"/>
                    </a:lnTo>
                    <a:lnTo>
                      <a:pt x="558800" y="106680"/>
                    </a:lnTo>
                    <a:lnTo>
                      <a:pt x="848360" y="106680"/>
                    </a:lnTo>
                    <a:lnTo>
                      <a:pt x="957580" y="243840"/>
                    </a:lnTo>
                    <a:lnTo>
                      <a:pt x="810260" y="365760"/>
                    </a:lnTo>
                    <a:lnTo>
                      <a:pt x="523240" y="368300"/>
                    </a:lnTo>
                    <a:lnTo>
                      <a:pt x="373380" y="500380"/>
                    </a:lnTo>
                    <a:lnTo>
                      <a:pt x="124460" y="510540"/>
                    </a:lnTo>
                    <a:lnTo>
                      <a:pt x="0" y="368300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  <a:effectLst/>
              <a:ex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40000"/>
                  </a:lnSpc>
                  <a:spcBef>
                    <a:spcPct val="1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400" b="1" i="0" u="none" strike="noStrike" cap="none" normalizeH="0" baseline="0" smtClean="0">
                  <a:ln>
                    <a:noFill/>
                  </a:ln>
                  <a:solidFill>
                    <a:srgbClr val="4D4D4D"/>
                  </a:solidFill>
                  <a:effectLst/>
                  <a:latin typeface="Arial" charset="0"/>
                  <a:ea typeface="メイリオ" pitchFamily="50" charset="-128"/>
                  <a:cs typeface="メイリオ" pitchFamily="50" charset="-128"/>
                </a:endParaRPr>
              </a:p>
            </p:txBody>
          </p:sp>
          <p:cxnSp>
            <p:nvCxnSpPr>
              <p:cNvPr id="405" name="直線コネクタ 404"/>
              <p:cNvCxnSpPr/>
              <p:nvPr/>
            </p:nvCxnSpPr>
            <p:spPr bwMode="auto">
              <a:xfrm flipV="1">
                <a:off x="6389105" y="2481940"/>
                <a:ext cx="94074" cy="200227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06" name="直線コネクタ 405"/>
              <p:cNvCxnSpPr/>
              <p:nvPr/>
            </p:nvCxnSpPr>
            <p:spPr bwMode="auto">
              <a:xfrm flipH="1" flipV="1">
                <a:off x="6214075" y="2843526"/>
                <a:ext cx="207022" cy="116058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07" name="円/楕円 54"/>
              <p:cNvSpPr/>
              <p:nvPr/>
            </p:nvSpPr>
            <p:spPr>
              <a:xfrm>
                <a:off x="7125095" y="2659412"/>
                <a:ext cx="197686" cy="197687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lumMod val="75000"/>
                      <a:shade val="30000"/>
                      <a:satMod val="115000"/>
                    </a:srgbClr>
                  </a:gs>
                  <a:gs pos="50000">
                    <a:srgbClr val="FFFFFF">
                      <a:lumMod val="75000"/>
                      <a:shade val="67500"/>
                      <a:satMod val="115000"/>
                    </a:srgbClr>
                  </a:gs>
                  <a:gs pos="100000">
                    <a:srgbClr val="FFFFFF">
                      <a:lumMod val="7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</a:endParaRPr>
              </a:p>
            </p:txBody>
          </p:sp>
          <p:sp>
            <p:nvSpPr>
              <p:cNvPr id="408" name="円/楕円 54"/>
              <p:cNvSpPr/>
              <p:nvPr/>
            </p:nvSpPr>
            <p:spPr>
              <a:xfrm>
                <a:off x="6909979" y="2410008"/>
                <a:ext cx="197686" cy="197687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lumMod val="75000"/>
                      <a:shade val="30000"/>
                      <a:satMod val="115000"/>
                    </a:srgbClr>
                  </a:gs>
                  <a:gs pos="50000">
                    <a:srgbClr val="FFFFFF">
                      <a:lumMod val="75000"/>
                      <a:shade val="67500"/>
                      <a:satMod val="115000"/>
                    </a:srgbClr>
                  </a:gs>
                  <a:gs pos="100000">
                    <a:srgbClr val="FFFFFF">
                      <a:lumMod val="7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</a:endParaRPr>
              </a:p>
            </p:txBody>
          </p:sp>
          <p:sp>
            <p:nvSpPr>
              <p:cNvPr id="409" name="円/楕円 54"/>
              <p:cNvSpPr/>
              <p:nvPr/>
            </p:nvSpPr>
            <p:spPr>
              <a:xfrm>
                <a:off x="6848484" y="2865936"/>
                <a:ext cx="197686" cy="197687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lumMod val="75000"/>
                      <a:shade val="30000"/>
                      <a:satMod val="115000"/>
                    </a:srgbClr>
                  </a:gs>
                  <a:gs pos="50000">
                    <a:srgbClr val="FFFFFF">
                      <a:lumMod val="75000"/>
                      <a:shade val="67500"/>
                      <a:satMod val="115000"/>
                    </a:srgbClr>
                  </a:gs>
                  <a:gs pos="100000">
                    <a:srgbClr val="FFFFFF">
                      <a:lumMod val="7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</a:endParaRPr>
              </a:p>
            </p:txBody>
          </p:sp>
          <p:sp>
            <p:nvSpPr>
              <p:cNvPr id="410" name="円/楕円 54"/>
              <p:cNvSpPr/>
              <p:nvPr/>
            </p:nvSpPr>
            <p:spPr>
              <a:xfrm>
                <a:off x="6303755" y="2856854"/>
                <a:ext cx="197686" cy="197687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lumMod val="75000"/>
                      <a:shade val="30000"/>
                      <a:satMod val="115000"/>
                    </a:srgbClr>
                  </a:gs>
                  <a:gs pos="50000">
                    <a:srgbClr val="FFFFFF">
                      <a:lumMod val="75000"/>
                      <a:shade val="67500"/>
                      <a:satMod val="115000"/>
                    </a:srgbClr>
                  </a:gs>
                  <a:gs pos="100000">
                    <a:srgbClr val="FFFFFF">
                      <a:lumMod val="7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</a:endParaRPr>
              </a:p>
            </p:txBody>
          </p:sp>
          <p:sp>
            <p:nvSpPr>
              <p:cNvPr id="411" name="円/楕円 54"/>
              <p:cNvSpPr/>
              <p:nvPr/>
            </p:nvSpPr>
            <p:spPr>
              <a:xfrm>
                <a:off x="6375184" y="2400312"/>
                <a:ext cx="197686" cy="197687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lumMod val="75000"/>
                      <a:shade val="30000"/>
                      <a:satMod val="115000"/>
                    </a:srgbClr>
                  </a:gs>
                  <a:gs pos="50000">
                    <a:srgbClr val="FFFFFF">
                      <a:lumMod val="75000"/>
                      <a:shade val="67500"/>
                      <a:satMod val="115000"/>
                    </a:srgbClr>
                  </a:gs>
                  <a:gs pos="100000">
                    <a:srgbClr val="FFFFFF">
                      <a:lumMod val="7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</a:endParaRPr>
              </a:p>
            </p:txBody>
          </p:sp>
          <p:sp>
            <p:nvSpPr>
              <p:cNvPr id="412" name="円/楕円 54"/>
              <p:cNvSpPr/>
              <p:nvPr/>
            </p:nvSpPr>
            <p:spPr>
              <a:xfrm>
                <a:off x="6151907" y="2203781"/>
                <a:ext cx="197686" cy="197687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lumMod val="75000"/>
                      <a:shade val="30000"/>
                      <a:satMod val="115000"/>
                    </a:srgbClr>
                  </a:gs>
                  <a:gs pos="50000">
                    <a:srgbClr val="FFFFFF">
                      <a:lumMod val="75000"/>
                      <a:shade val="67500"/>
                      <a:satMod val="115000"/>
                    </a:srgbClr>
                  </a:gs>
                  <a:gs pos="100000">
                    <a:srgbClr val="FFFFFF">
                      <a:lumMod val="7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</a:endParaRPr>
              </a:p>
            </p:txBody>
          </p:sp>
          <p:sp>
            <p:nvSpPr>
              <p:cNvPr id="413" name="円/楕円 54"/>
              <p:cNvSpPr/>
              <p:nvPr/>
            </p:nvSpPr>
            <p:spPr>
              <a:xfrm>
                <a:off x="5393292" y="2402901"/>
                <a:ext cx="197686" cy="197687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lumMod val="75000"/>
                      <a:shade val="30000"/>
                      <a:satMod val="115000"/>
                    </a:srgbClr>
                  </a:gs>
                  <a:gs pos="50000">
                    <a:srgbClr val="FFFFFF">
                      <a:lumMod val="75000"/>
                      <a:shade val="67500"/>
                      <a:satMod val="115000"/>
                    </a:srgbClr>
                  </a:gs>
                  <a:gs pos="100000">
                    <a:srgbClr val="FFFFFF">
                      <a:lumMod val="7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</a:endParaRPr>
              </a:p>
            </p:txBody>
          </p:sp>
          <p:sp>
            <p:nvSpPr>
              <p:cNvPr id="414" name="円/楕円 54"/>
              <p:cNvSpPr/>
              <p:nvPr/>
            </p:nvSpPr>
            <p:spPr>
              <a:xfrm>
                <a:off x="5602536" y="2660343"/>
                <a:ext cx="197686" cy="197687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lumMod val="75000"/>
                      <a:shade val="30000"/>
                      <a:satMod val="115000"/>
                    </a:srgbClr>
                  </a:gs>
                  <a:gs pos="50000">
                    <a:srgbClr val="FFFFFF">
                      <a:lumMod val="75000"/>
                      <a:shade val="67500"/>
                      <a:satMod val="115000"/>
                    </a:srgbClr>
                  </a:gs>
                  <a:gs pos="100000">
                    <a:srgbClr val="FFFFFF">
                      <a:lumMod val="7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</a:endParaRPr>
              </a:p>
            </p:txBody>
          </p:sp>
          <p:sp>
            <p:nvSpPr>
              <p:cNvPr id="415" name="円/楕円 54"/>
              <p:cNvSpPr/>
              <p:nvPr/>
            </p:nvSpPr>
            <p:spPr>
              <a:xfrm>
                <a:off x="5335856" y="2855313"/>
                <a:ext cx="197686" cy="197687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lumMod val="75000"/>
                      <a:shade val="30000"/>
                      <a:satMod val="115000"/>
                    </a:srgbClr>
                  </a:gs>
                  <a:gs pos="50000">
                    <a:srgbClr val="FFFFFF">
                      <a:lumMod val="75000"/>
                      <a:shade val="67500"/>
                      <a:satMod val="115000"/>
                    </a:srgbClr>
                  </a:gs>
                  <a:gs pos="100000">
                    <a:srgbClr val="FFFFFF">
                      <a:lumMod val="7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</a:endParaRPr>
              </a:p>
            </p:txBody>
          </p:sp>
          <p:sp>
            <p:nvSpPr>
              <p:cNvPr id="416" name="円/楕円 54"/>
              <p:cNvSpPr/>
              <p:nvPr/>
            </p:nvSpPr>
            <p:spPr>
              <a:xfrm>
                <a:off x="5537244" y="3104050"/>
                <a:ext cx="197686" cy="197687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lumMod val="75000"/>
                      <a:shade val="30000"/>
                      <a:satMod val="115000"/>
                    </a:srgbClr>
                  </a:gs>
                  <a:gs pos="50000">
                    <a:srgbClr val="FFFFFF">
                      <a:lumMod val="75000"/>
                      <a:shade val="67500"/>
                      <a:satMod val="115000"/>
                    </a:srgbClr>
                  </a:gs>
                  <a:gs pos="100000">
                    <a:srgbClr val="FFFFFF">
                      <a:lumMod val="7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</a:endParaRPr>
              </a:p>
            </p:txBody>
          </p:sp>
          <p:sp>
            <p:nvSpPr>
              <p:cNvPr id="417" name="円/楕円 54"/>
              <p:cNvSpPr/>
              <p:nvPr/>
            </p:nvSpPr>
            <p:spPr>
              <a:xfrm>
                <a:off x="6014432" y="3104050"/>
                <a:ext cx="197686" cy="197687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lumMod val="75000"/>
                      <a:shade val="30000"/>
                      <a:satMod val="115000"/>
                    </a:srgbClr>
                  </a:gs>
                  <a:gs pos="50000">
                    <a:srgbClr val="FFFFFF">
                      <a:lumMod val="75000"/>
                      <a:shade val="67500"/>
                      <a:satMod val="115000"/>
                    </a:srgbClr>
                  </a:gs>
                  <a:gs pos="100000">
                    <a:srgbClr val="FFFFFF">
                      <a:lumMod val="7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</a:endParaRPr>
              </a:p>
            </p:txBody>
          </p:sp>
          <p:sp>
            <p:nvSpPr>
              <p:cNvPr id="418" name="円/楕円 54"/>
              <p:cNvSpPr/>
              <p:nvPr/>
            </p:nvSpPr>
            <p:spPr>
              <a:xfrm>
                <a:off x="5690206" y="2219696"/>
                <a:ext cx="197686" cy="197687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lumMod val="75000"/>
                      <a:shade val="30000"/>
                      <a:satMod val="115000"/>
                    </a:srgbClr>
                  </a:gs>
                  <a:gs pos="50000">
                    <a:srgbClr val="FFFFFF">
                      <a:lumMod val="75000"/>
                      <a:shade val="67500"/>
                      <a:satMod val="115000"/>
                    </a:srgbClr>
                  </a:gs>
                  <a:gs pos="100000">
                    <a:srgbClr val="FFFFFF">
                      <a:lumMod val="7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</a:endParaRPr>
              </a:p>
            </p:txBody>
          </p:sp>
          <p:grpSp>
            <p:nvGrpSpPr>
              <p:cNvPr id="419" name="グループ化 418"/>
              <p:cNvGrpSpPr/>
              <p:nvPr/>
            </p:nvGrpSpPr>
            <p:grpSpPr>
              <a:xfrm rot="1800000">
                <a:off x="5253557" y="1680157"/>
                <a:ext cx="818393" cy="789958"/>
                <a:chOff x="6847109" y="3961468"/>
                <a:chExt cx="558026" cy="538638"/>
              </a:xfrm>
            </p:grpSpPr>
            <p:sp>
              <p:nvSpPr>
                <p:cNvPr id="420" name="円/楕円 54"/>
                <p:cNvSpPr/>
                <p:nvPr/>
              </p:nvSpPr>
              <p:spPr>
                <a:xfrm>
                  <a:off x="6993537" y="3961468"/>
                  <a:ext cx="96384" cy="96384"/>
                </a:xfrm>
                <a:prstGeom prst="ellipse">
                  <a:avLst/>
                </a:prstGeom>
                <a:gradFill flip="none" rotWithShape="1">
                  <a:gsLst>
                    <a:gs pos="23000">
                      <a:schemeClr val="accent1">
                        <a:lumMod val="40000"/>
                        <a:lumOff val="60000"/>
                      </a:schemeClr>
                    </a:gs>
                    <a:gs pos="68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1"/>
                  <a:tileRect/>
                </a:gradFill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4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メイリオ" panose="020B0604030504040204" pitchFamily="50" charset="-128"/>
                  </a:endParaRPr>
                </a:p>
              </p:txBody>
            </p:sp>
            <p:grpSp>
              <p:nvGrpSpPr>
                <p:cNvPr id="421" name="グループ化 420"/>
                <p:cNvGrpSpPr/>
                <p:nvPr/>
              </p:nvGrpSpPr>
              <p:grpSpPr>
                <a:xfrm rot="20105225">
                  <a:off x="6895398" y="3988651"/>
                  <a:ext cx="509737" cy="511455"/>
                  <a:chOff x="1783936" y="4376727"/>
                  <a:chExt cx="591450" cy="593443"/>
                </a:xfrm>
              </p:grpSpPr>
              <p:sp>
                <p:nvSpPr>
                  <p:cNvPr id="424" name="楕円 423"/>
                  <p:cNvSpPr/>
                  <p:nvPr/>
                </p:nvSpPr>
                <p:spPr bwMode="auto">
                  <a:xfrm>
                    <a:off x="1974886" y="4376727"/>
                    <a:ext cx="209550" cy="20955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FF0000">
                          <a:shade val="30000"/>
                          <a:satMod val="115000"/>
                        </a:srgbClr>
                      </a:gs>
                      <a:gs pos="50000">
                        <a:srgbClr val="FF0000">
                          <a:shade val="67500"/>
                          <a:satMod val="115000"/>
                        </a:srgbClr>
                      </a:gs>
                      <a:gs pos="100000">
                        <a:srgbClr val="FF0000">
                          <a:shade val="100000"/>
                          <a:satMod val="115000"/>
                        </a:srgb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  <a:effectLst/>
                  <a:extLst/>
                </p:spPr>
                <p:txBody>
                  <a:bodyPr vert="horz" wrap="square" lIns="0" tIns="0" rIns="0" bIns="0" numCol="1" rtlCol="0" anchor="ctr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92075" algn="ctr">
                      <a:tabLst>
                        <a:tab pos="3313113" algn="l"/>
                        <a:tab pos="6902450" algn="l"/>
                      </a:tabLst>
                    </a:pPr>
                    <a:endParaRPr kumimoji="1" lang="ja-JP" altLang="en-US" sz="1400" b="1" dirty="0" smtClean="0">
                      <a:latin typeface="+mn-ea"/>
                      <a:ea typeface="+mn-ea"/>
                      <a:cs typeface="メイリオ" pitchFamily="50" charset="-128"/>
                    </a:endParaRPr>
                  </a:p>
                </p:txBody>
              </p:sp>
              <p:sp>
                <p:nvSpPr>
                  <p:cNvPr id="425" name="楕円 424"/>
                  <p:cNvSpPr/>
                  <p:nvPr/>
                </p:nvSpPr>
                <p:spPr bwMode="auto">
                  <a:xfrm>
                    <a:off x="2023143" y="4779898"/>
                    <a:ext cx="190272" cy="190272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FF0000">
                          <a:shade val="30000"/>
                          <a:satMod val="115000"/>
                        </a:srgbClr>
                      </a:gs>
                      <a:gs pos="50000">
                        <a:srgbClr val="FF0000">
                          <a:shade val="67500"/>
                          <a:satMod val="115000"/>
                        </a:srgbClr>
                      </a:gs>
                      <a:gs pos="100000">
                        <a:srgbClr val="FF0000">
                          <a:shade val="100000"/>
                          <a:satMod val="115000"/>
                        </a:srgb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  <a:effectLst/>
                  <a:extLst/>
                </p:spPr>
                <p:txBody>
                  <a:bodyPr vert="horz" wrap="square" lIns="0" tIns="0" rIns="0" bIns="0" numCol="1" rtlCol="0" anchor="ctr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92075" algn="ctr">
                      <a:tabLst>
                        <a:tab pos="3313113" algn="l"/>
                        <a:tab pos="6902450" algn="l"/>
                      </a:tabLst>
                    </a:pPr>
                    <a:endParaRPr kumimoji="1" lang="ja-JP" altLang="en-US" sz="1400" b="1" dirty="0" smtClean="0">
                      <a:latin typeface="+mn-ea"/>
                      <a:ea typeface="+mn-ea"/>
                      <a:cs typeface="メイリオ" pitchFamily="50" charset="-128"/>
                    </a:endParaRPr>
                  </a:p>
                </p:txBody>
              </p:sp>
              <p:sp>
                <p:nvSpPr>
                  <p:cNvPr id="426" name="楕円 425"/>
                  <p:cNvSpPr/>
                  <p:nvPr/>
                </p:nvSpPr>
                <p:spPr bwMode="auto">
                  <a:xfrm>
                    <a:off x="1895143" y="4482041"/>
                    <a:ext cx="382815" cy="382815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bg2">
                          <a:lumMod val="50000"/>
                          <a:shade val="30000"/>
                          <a:satMod val="115000"/>
                        </a:schemeClr>
                      </a:gs>
                      <a:gs pos="50000">
                        <a:schemeClr val="bg2">
                          <a:lumMod val="50000"/>
                          <a:shade val="67500"/>
                          <a:satMod val="115000"/>
                        </a:schemeClr>
                      </a:gs>
                      <a:gs pos="100000">
                        <a:schemeClr val="bg2">
                          <a:lumMod val="50000"/>
                          <a:shade val="100000"/>
                          <a:satMod val="115000"/>
                        </a:schemeClr>
                      </a:gs>
                    </a:gsLst>
                    <a:lin ang="2700000" scaled="1"/>
                    <a:tileRect/>
                  </a:gradFill>
                  <a:ln>
                    <a:noFill/>
                  </a:ln>
                  <a:effectLst/>
                  <a:extLst/>
                </p:spPr>
                <p:txBody>
                  <a:bodyPr vert="horz" wrap="square" lIns="0" tIns="0" rIns="0" bIns="0" numCol="1" rtlCol="0" anchor="ctr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92075" algn="ctr">
                      <a:tabLst>
                        <a:tab pos="3313113" algn="l"/>
                        <a:tab pos="6902450" algn="l"/>
                      </a:tabLst>
                    </a:pPr>
                    <a:endParaRPr kumimoji="1" lang="ja-JP" altLang="en-US" sz="1400" b="1" dirty="0" smtClean="0">
                      <a:latin typeface="+mn-ea"/>
                      <a:ea typeface="+mn-ea"/>
                      <a:cs typeface="メイリオ" pitchFamily="50" charset="-128"/>
                    </a:endParaRPr>
                  </a:p>
                </p:txBody>
              </p:sp>
              <p:sp>
                <p:nvSpPr>
                  <p:cNvPr id="427" name="楕円 426"/>
                  <p:cNvSpPr/>
                  <p:nvPr/>
                </p:nvSpPr>
                <p:spPr bwMode="auto">
                  <a:xfrm>
                    <a:off x="2165836" y="4465573"/>
                    <a:ext cx="209550" cy="20955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FF0000">
                          <a:shade val="30000"/>
                          <a:satMod val="115000"/>
                        </a:srgbClr>
                      </a:gs>
                      <a:gs pos="50000">
                        <a:srgbClr val="FF0000">
                          <a:shade val="67500"/>
                          <a:satMod val="115000"/>
                        </a:srgbClr>
                      </a:gs>
                      <a:gs pos="100000">
                        <a:srgbClr val="FF0000">
                          <a:shade val="100000"/>
                          <a:satMod val="115000"/>
                        </a:srgb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  <a:effectLst/>
                  <a:extLst/>
                </p:spPr>
                <p:txBody>
                  <a:bodyPr vert="horz" wrap="square" lIns="0" tIns="0" rIns="0" bIns="0" numCol="1" rtlCol="0" anchor="ctr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92075" algn="ctr">
                      <a:tabLst>
                        <a:tab pos="3313113" algn="l"/>
                        <a:tab pos="6902450" algn="l"/>
                      </a:tabLst>
                    </a:pPr>
                    <a:endParaRPr kumimoji="1" lang="ja-JP" altLang="en-US" sz="1400" b="1" dirty="0" smtClean="0">
                      <a:latin typeface="+mn-ea"/>
                      <a:ea typeface="+mn-ea"/>
                      <a:cs typeface="メイリオ" pitchFamily="50" charset="-128"/>
                    </a:endParaRPr>
                  </a:p>
                </p:txBody>
              </p:sp>
              <p:sp>
                <p:nvSpPr>
                  <p:cNvPr id="428" name="楕円 427"/>
                  <p:cNvSpPr/>
                  <p:nvPr/>
                </p:nvSpPr>
                <p:spPr bwMode="auto">
                  <a:xfrm>
                    <a:off x="1783936" y="4481502"/>
                    <a:ext cx="209550" cy="20955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FF0000">
                          <a:shade val="30000"/>
                          <a:satMod val="115000"/>
                        </a:srgbClr>
                      </a:gs>
                      <a:gs pos="50000">
                        <a:srgbClr val="FF0000">
                          <a:shade val="67500"/>
                          <a:satMod val="115000"/>
                        </a:srgbClr>
                      </a:gs>
                      <a:gs pos="100000">
                        <a:srgbClr val="FF0000">
                          <a:shade val="100000"/>
                          <a:satMod val="115000"/>
                        </a:srgbClr>
                      </a:gs>
                    </a:gsLst>
                    <a:lin ang="2700000" scaled="1"/>
                    <a:tileRect/>
                  </a:gradFill>
                  <a:ln>
                    <a:noFill/>
                  </a:ln>
                  <a:effectLst/>
                  <a:extLst/>
                </p:spPr>
                <p:txBody>
                  <a:bodyPr vert="horz" wrap="square" lIns="0" tIns="0" rIns="0" bIns="0" numCol="1" rtlCol="0" anchor="ctr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92075" algn="ctr">
                      <a:tabLst>
                        <a:tab pos="3313113" algn="l"/>
                        <a:tab pos="6902450" algn="l"/>
                      </a:tabLst>
                    </a:pPr>
                    <a:endParaRPr kumimoji="1" lang="ja-JP" altLang="en-US" sz="1400" b="1" dirty="0" smtClean="0">
                      <a:latin typeface="+mn-ea"/>
                      <a:ea typeface="+mn-ea"/>
                      <a:cs typeface="メイリオ" pitchFamily="50" charset="-128"/>
                    </a:endParaRPr>
                  </a:p>
                </p:txBody>
              </p:sp>
            </p:grpSp>
            <p:sp>
              <p:nvSpPr>
                <p:cNvPr id="422" name="円/楕円 54"/>
                <p:cNvSpPr/>
                <p:nvPr/>
              </p:nvSpPr>
              <p:spPr>
                <a:xfrm>
                  <a:off x="7205184" y="3985486"/>
                  <a:ext cx="96384" cy="96384"/>
                </a:xfrm>
                <a:prstGeom prst="ellipse">
                  <a:avLst/>
                </a:prstGeom>
                <a:gradFill flip="none" rotWithShape="1">
                  <a:gsLst>
                    <a:gs pos="23000">
                      <a:schemeClr val="accent1">
                        <a:lumMod val="40000"/>
                        <a:lumOff val="60000"/>
                      </a:schemeClr>
                    </a:gs>
                    <a:gs pos="68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1"/>
                  <a:tileRect/>
                </a:gradFill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4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メイリオ" panose="020B0604030504040204" pitchFamily="50" charset="-128"/>
                  </a:endParaRPr>
                </a:p>
              </p:txBody>
            </p:sp>
            <p:sp>
              <p:nvSpPr>
                <p:cNvPr id="423" name="円/楕円 54"/>
                <p:cNvSpPr/>
                <p:nvPr/>
              </p:nvSpPr>
              <p:spPr>
                <a:xfrm>
                  <a:off x="6847109" y="4185562"/>
                  <a:ext cx="96384" cy="96384"/>
                </a:xfrm>
                <a:prstGeom prst="ellipse">
                  <a:avLst/>
                </a:prstGeom>
                <a:gradFill flip="none" rotWithShape="1">
                  <a:gsLst>
                    <a:gs pos="23000">
                      <a:schemeClr val="accent1">
                        <a:lumMod val="40000"/>
                        <a:lumOff val="60000"/>
                      </a:schemeClr>
                    </a:gs>
                    <a:gs pos="68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1"/>
                  <a:tileRect/>
                </a:gradFill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4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メイリオ" panose="020B0604030504040204" pitchFamily="50" charset="-128"/>
                  </a:endParaRPr>
                </a:p>
              </p:txBody>
            </p:sp>
          </p:grpSp>
          <p:cxnSp>
            <p:nvCxnSpPr>
              <p:cNvPr id="429" name="直線コネクタ 428"/>
              <p:cNvCxnSpPr/>
              <p:nvPr/>
            </p:nvCxnSpPr>
            <p:spPr bwMode="auto">
              <a:xfrm flipH="1" flipV="1">
                <a:off x="5705534" y="2486773"/>
                <a:ext cx="0" cy="273767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34" name="テキスト ボックス 433"/>
              <p:cNvSpPr txBox="1"/>
              <p:nvPr/>
            </p:nvSpPr>
            <p:spPr>
              <a:xfrm>
                <a:off x="6510446" y="2051121"/>
                <a:ext cx="1074314" cy="45138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altLang="ja-JP" sz="12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Dangling bond</a:t>
                </a:r>
                <a:endParaRPr kumimoji="1" lang="ja-JP" altLang="en-US" sz="12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35" name="直線コネクタ 434"/>
              <p:cNvCxnSpPr/>
              <p:nvPr/>
            </p:nvCxnSpPr>
            <p:spPr bwMode="auto">
              <a:xfrm flipV="1">
                <a:off x="6261422" y="2237788"/>
                <a:ext cx="738248" cy="601678"/>
              </a:xfrm>
              <a:prstGeom prst="line">
                <a:avLst/>
              </a:prstGeom>
              <a:noFill/>
              <a:ln w="952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75" name="右中かっこ 474"/>
              <p:cNvSpPr/>
              <p:nvPr/>
            </p:nvSpPr>
            <p:spPr bwMode="auto">
              <a:xfrm flipH="1">
                <a:off x="1946808" y="2244057"/>
                <a:ext cx="200898" cy="978521"/>
              </a:xfrm>
              <a:prstGeom prst="rightBrace">
                <a:avLst>
                  <a:gd name="adj1" fmla="val 26559"/>
                  <a:gd name="adj2" fmla="val 50000"/>
                </a:avLst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40000"/>
                  </a:lnSpc>
                  <a:spcBef>
                    <a:spcPct val="1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400" b="1" i="0" u="none" strike="noStrike" cap="none" normalizeH="0" baseline="0" smtClean="0">
                  <a:ln>
                    <a:noFill/>
                  </a:ln>
                  <a:solidFill>
                    <a:srgbClr val="4D4D4D"/>
                  </a:solidFill>
                  <a:effectLst/>
                  <a:latin typeface="Arial" charset="0"/>
                  <a:ea typeface="メイリオ" pitchFamily="50" charset="-128"/>
                  <a:cs typeface="メイリオ" pitchFamily="50" charset="-128"/>
                </a:endParaRPr>
              </a:p>
            </p:txBody>
          </p:sp>
          <p:cxnSp>
            <p:nvCxnSpPr>
              <p:cNvPr id="42" name="直線コネクタ 41"/>
              <p:cNvCxnSpPr/>
              <p:nvPr/>
            </p:nvCxnSpPr>
            <p:spPr bwMode="auto">
              <a:xfrm>
                <a:off x="2598666" y="2799583"/>
                <a:ext cx="547533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90" name="直線コネクタ 489"/>
              <p:cNvCxnSpPr>
                <a:endCxn id="487" idx="11"/>
              </p:cNvCxnSpPr>
              <p:nvPr/>
            </p:nvCxnSpPr>
            <p:spPr bwMode="auto">
              <a:xfrm flipV="1">
                <a:off x="3146199" y="2519269"/>
                <a:ext cx="275271" cy="27421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91" name="直線コネクタ 490"/>
              <p:cNvCxnSpPr>
                <a:endCxn id="487" idx="7"/>
              </p:cNvCxnSpPr>
              <p:nvPr/>
            </p:nvCxnSpPr>
            <p:spPr bwMode="auto">
              <a:xfrm>
                <a:off x="3146199" y="2793484"/>
                <a:ext cx="185511" cy="215059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94" name="円/楕円 54"/>
              <p:cNvSpPr/>
              <p:nvPr/>
            </p:nvSpPr>
            <p:spPr>
              <a:xfrm>
                <a:off x="3306403" y="2432605"/>
                <a:ext cx="197686" cy="197687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lumMod val="75000"/>
                      <a:shade val="30000"/>
                      <a:satMod val="115000"/>
                    </a:srgbClr>
                  </a:gs>
                  <a:gs pos="50000">
                    <a:srgbClr val="FFFFFF">
                      <a:lumMod val="75000"/>
                      <a:shade val="67500"/>
                      <a:satMod val="115000"/>
                    </a:srgbClr>
                  </a:gs>
                  <a:gs pos="100000">
                    <a:srgbClr val="FFFFFF">
                      <a:lumMod val="7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</a:endParaRPr>
              </a:p>
            </p:txBody>
          </p:sp>
          <p:sp>
            <p:nvSpPr>
              <p:cNvPr id="495" name="円/楕円 54"/>
              <p:cNvSpPr/>
              <p:nvPr/>
            </p:nvSpPr>
            <p:spPr>
              <a:xfrm>
                <a:off x="3050070" y="2689355"/>
                <a:ext cx="197686" cy="197687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lumMod val="75000"/>
                      <a:shade val="30000"/>
                      <a:satMod val="115000"/>
                    </a:srgbClr>
                  </a:gs>
                  <a:gs pos="50000">
                    <a:srgbClr val="FFFFFF">
                      <a:lumMod val="75000"/>
                      <a:shade val="67500"/>
                      <a:satMod val="115000"/>
                    </a:srgbClr>
                  </a:gs>
                  <a:gs pos="100000">
                    <a:srgbClr val="FFFFFF">
                      <a:lumMod val="7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</a:endParaRPr>
              </a:p>
            </p:txBody>
          </p:sp>
          <p:sp>
            <p:nvSpPr>
              <p:cNvPr id="496" name="円/楕円 54"/>
              <p:cNvSpPr/>
              <p:nvPr/>
            </p:nvSpPr>
            <p:spPr>
              <a:xfrm>
                <a:off x="2479063" y="2703326"/>
                <a:ext cx="197686" cy="197687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lumMod val="75000"/>
                      <a:shade val="30000"/>
                      <a:satMod val="115000"/>
                    </a:srgbClr>
                  </a:gs>
                  <a:gs pos="50000">
                    <a:srgbClr val="FFFFFF">
                      <a:lumMod val="75000"/>
                      <a:shade val="67500"/>
                      <a:satMod val="115000"/>
                    </a:srgbClr>
                  </a:gs>
                  <a:gs pos="100000">
                    <a:srgbClr val="FFFFFF">
                      <a:lumMod val="7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</a:endParaRPr>
              </a:p>
            </p:txBody>
          </p:sp>
          <p:sp>
            <p:nvSpPr>
              <p:cNvPr id="497" name="円/楕円 54"/>
              <p:cNvSpPr/>
              <p:nvPr/>
            </p:nvSpPr>
            <p:spPr>
              <a:xfrm>
                <a:off x="2211935" y="2913410"/>
                <a:ext cx="197686" cy="197687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lumMod val="75000"/>
                      <a:shade val="30000"/>
                      <a:satMod val="115000"/>
                    </a:srgbClr>
                  </a:gs>
                  <a:gs pos="50000">
                    <a:srgbClr val="FFFFFF">
                      <a:lumMod val="75000"/>
                      <a:shade val="67500"/>
                      <a:satMod val="115000"/>
                    </a:srgbClr>
                  </a:gs>
                  <a:gs pos="100000">
                    <a:srgbClr val="FFFFFF">
                      <a:lumMod val="7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</a:endParaRPr>
              </a:p>
            </p:txBody>
          </p:sp>
          <p:sp>
            <p:nvSpPr>
              <p:cNvPr id="498" name="円/楕円 54"/>
              <p:cNvSpPr/>
              <p:nvPr/>
            </p:nvSpPr>
            <p:spPr>
              <a:xfrm>
                <a:off x="2469416" y="3169690"/>
                <a:ext cx="197686" cy="197687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lumMod val="75000"/>
                      <a:shade val="30000"/>
                      <a:satMod val="115000"/>
                    </a:srgbClr>
                  </a:gs>
                  <a:gs pos="50000">
                    <a:srgbClr val="FFFFFF">
                      <a:lumMod val="75000"/>
                      <a:shade val="67500"/>
                      <a:satMod val="115000"/>
                    </a:srgbClr>
                  </a:gs>
                  <a:gs pos="100000">
                    <a:srgbClr val="FFFFFF">
                      <a:lumMod val="7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</a:endParaRPr>
              </a:p>
            </p:txBody>
          </p:sp>
          <p:sp>
            <p:nvSpPr>
              <p:cNvPr id="499" name="円/楕円 54"/>
              <p:cNvSpPr/>
              <p:nvPr/>
            </p:nvSpPr>
            <p:spPr>
              <a:xfrm>
                <a:off x="2949136" y="3180772"/>
                <a:ext cx="197686" cy="197687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lumMod val="75000"/>
                      <a:shade val="30000"/>
                      <a:satMod val="115000"/>
                    </a:srgbClr>
                  </a:gs>
                  <a:gs pos="50000">
                    <a:srgbClr val="FFFFFF">
                      <a:lumMod val="75000"/>
                      <a:shade val="67500"/>
                      <a:satMod val="115000"/>
                    </a:srgbClr>
                  </a:gs>
                  <a:gs pos="100000">
                    <a:srgbClr val="FFFFFF">
                      <a:lumMod val="7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</a:endParaRPr>
              </a:p>
            </p:txBody>
          </p:sp>
          <p:sp>
            <p:nvSpPr>
              <p:cNvPr id="500" name="円/楕円 54"/>
              <p:cNvSpPr/>
              <p:nvPr/>
            </p:nvSpPr>
            <p:spPr>
              <a:xfrm>
                <a:off x="2249658" y="2446357"/>
                <a:ext cx="197686" cy="197687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lumMod val="75000"/>
                      <a:shade val="30000"/>
                      <a:satMod val="115000"/>
                    </a:srgbClr>
                  </a:gs>
                  <a:gs pos="50000">
                    <a:srgbClr val="FFFFFF">
                      <a:lumMod val="75000"/>
                      <a:shade val="67500"/>
                      <a:satMod val="115000"/>
                    </a:srgbClr>
                  </a:gs>
                  <a:gs pos="100000">
                    <a:srgbClr val="FFFFFF">
                      <a:lumMod val="7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</a:endParaRPr>
              </a:p>
            </p:txBody>
          </p:sp>
          <p:sp>
            <p:nvSpPr>
              <p:cNvPr id="501" name="円/楕円 54"/>
              <p:cNvSpPr/>
              <p:nvPr/>
            </p:nvSpPr>
            <p:spPr>
              <a:xfrm>
                <a:off x="2595227" y="2211687"/>
                <a:ext cx="197686" cy="197687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lumMod val="75000"/>
                      <a:shade val="30000"/>
                      <a:satMod val="115000"/>
                    </a:srgbClr>
                  </a:gs>
                  <a:gs pos="50000">
                    <a:srgbClr val="FFFFFF">
                      <a:lumMod val="75000"/>
                      <a:shade val="67500"/>
                      <a:satMod val="115000"/>
                    </a:srgbClr>
                  </a:gs>
                  <a:gs pos="100000">
                    <a:srgbClr val="FFFFFF">
                      <a:lumMod val="7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</a:endParaRPr>
              </a:p>
            </p:txBody>
          </p:sp>
          <p:sp>
            <p:nvSpPr>
              <p:cNvPr id="502" name="円/楕円 54"/>
              <p:cNvSpPr/>
              <p:nvPr/>
            </p:nvSpPr>
            <p:spPr>
              <a:xfrm>
                <a:off x="3061135" y="2212446"/>
                <a:ext cx="197686" cy="197687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lumMod val="75000"/>
                      <a:shade val="30000"/>
                      <a:satMod val="115000"/>
                    </a:srgbClr>
                  </a:gs>
                  <a:gs pos="50000">
                    <a:srgbClr val="FFFFFF">
                      <a:lumMod val="75000"/>
                      <a:shade val="67500"/>
                      <a:satMod val="115000"/>
                    </a:srgbClr>
                  </a:gs>
                  <a:gs pos="100000">
                    <a:srgbClr val="FFFFFF">
                      <a:lumMod val="7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</a:endParaRPr>
              </a:p>
            </p:txBody>
          </p:sp>
          <p:cxnSp>
            <p:nvCxnSpPr>
              <p:cNvPr id="492" name="直線コネクタ 491"/>
              <p:cNvCxnSpPr/>
              <p:nvPr/>
            </p:nvCxnSpPr>
            <p:spPr bwMode="auto">
              <a:xfrm flipV="1">
                <a:off x="3145380" y="2257899"/>
                <a:ext cx="0" cy="501905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477" name="グループ化 476"/>
              <p:cNvGrpSpPr/>
              <p:nvPr/>
            </p:nvGrpSpPr>
            <p:grpSpPr>
              <a:xfrm rot="1800000">
                <a:off x="2695934" y="1459828"/>
                <a:ext cx="818393" cy="789958"/>
                <a:chOff x="6847109" y="3961468"/>
                <a:chExt cx="558026" cy="538638"/>
              </a:xfrm>
            </p:grpSpPr>
            <p:sp>
              <p:nvSpPr>
                <p:cNvPr id="478" name="円/楕円 54"/>
                <p:cNvSpPr/>
                <p:nvPr/>
              </p:nvSpPr>
              <p:spPr>
                <a:xfrm>
                  <a:off x="6993537" y="3961468"/>
                  <a:ext cx="96384" cy="96384"/>
                </a:xfrm>
                <a:prstGeom prst="ellipse">
                  <a:avLst/>
                </a:prstGeom>
                <a:gradFill flip="none" rotWithShape="1">
                  <a:gsLst>
                    <a:gs pos="23000">
                      <a:schemeClr val="accent1">
                        <a:lumMod val="40000"/>
                        <a:lumOff val="60000"/>
                      </a:schemeClr>
                    </a:gs>
                    <a:gs pos="68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1"/>
                  <a:tileRect/>
                </a:gradFill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4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メイリオ" panose="020B0604030504040204" pitchFamily="50" charset="-128"/>
                  </a:endParaRPr>
                </a:p>
              </p:txBody>
            </p:sp>
            <p:grpSp>
              <p:nvGrpSpPr>
                <p:cNvPr id="479" name="グループ化 478"/>
                <p:cNvGrpSpPr/>
                <p:nvPr/>
              </p:nvGrpSpPr>
              <p:grpSpPr>
                <a:xfrm rot="20105225">
                  <a:off x="6895398" y="3988651"/>
                  <a:ext cx="509737" cy="511455"/>
                  <a:chOff x="1783936" y="4376727"/>
                  <a:chExt cx="591450" cy="593443"/>
                </a:xfrm>
              </p:grpSpPr>
              <p:sp>
                <p:nvSpPr>
                  <p:cNvPr id="482" name="楕円 481"/>
                  <p:cNvSpPr/>
                  <p:nvPr/>
                </p:nvSpPr>
                <p:spPr bwMode="auto">
                  <a:xfrm>
                    <a:off x="1974886" y="4376727"/>
                    <a:ext cx="209550" cy="20955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FF0000">
                          <a:shade val="30000"/>
                          <a:satMod val="115000"/>
                        </a:srgbClr>
                      </a:gs>
                      <a:gs pos="50000">
                        <a:srgbClr val="FF0000">
                          <a:shade val="67500"/>
                          <a:satMod val="115000"/>
                        </a:srgbClr>
                      </a:gs>
                      <a:gs pos="100000">
                        <a:srgbClr val="FF0000">
                          <a:shade val="100000"/>
                          <a:satMod val="115000"/>
                        </a:srgb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  <a:effectLst/>
                  <a:extLst/>
                </p:spPr>
                <p:txBody>
                  <a:bodyPr vert="horz" wrap="square" lIns="0" tIns="0" rIns="0" bIns="0" numCol="1" rtlCol="0" anchor="ctr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92075" algn="ctr">
                      <a:tabLst>
                        <a:tab pos="3313113" algn="l"/>
                        <a:tab pos="6902450" algn="l"/>
                      </a:tabLst>
                    </a:pPr>
                    <a:endParaRPr kumimoji="1" lang="ja-JP" altLang="en-US" sz="1400" b="1" dirty="0" smtClean="0">
                      <a:latin typeface="+mn-ea"/>
                      <a:ea typeface="+mn-ea"/>
                      <a:cs typeface="メイリオ" pitchFamily="50" charset="-128"/>
                    </a:endParaRPr>
                  </a:p>
                </p:txBody>
              </p:sp>
              <p:sp>
                <p:nvSpPr>
                  <p:cNvPr id="483" name="楕円 482"/>
                  <p:cNvSpPr/>
                  <p:nvPr/>
                </p:nvSpPr>
                <p:spPr bwMode="auto">
                  <a:xfrm>
                    <a:off x="2023143" y="4779898"/>
                    <a:ext cx="190272" cy="190272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FF0000">
                          <a:shade val="30000"/>
                          <a:satMod val="115000"/>
                        </a:srgbClr>
                      </a:gs>
                      <a:gs pos="50000">
                        <a:srgbClr val="FF0000">
                          <a:shade val="67500"/>
                          <a:satMod val="115000"/>
                        </a:srgbClr>
                      </a:gs>
                      <a:gs pos="100000">
                        <a:srgbClr val="FF0000">
                          <a:shade val="100000"/>
                          <a:satMod val="115000"/>
                        </a:srgb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  <a:effectLst/>
                  <a:extLst/>
                </p:spPr>
                <p:txBody>
                  <a:bodyPr vert="horz" wrap="square" lIns="0" tIns="0" rIns="0" bIns="0" numCol="1" rtlCol="0" anchor="ctr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92075" algn="ctr">
                      <a:tabLst>
                        <a:tab pos="3313113" algn="l"/>
                        <a:tab pos="6902450" algn="l"/>
                      </a:tabLst>
                    </a:pPr>
                    <a:endParaRPr kumimoji="1" lang="ja-JP" altLang="en-US" sz="1400" b="1" dirty="0" smtClean="0">
                      <a:latin typeface="+mn-ea"/>
                      <a:ea typeface="+mn-ea"/>
                      <a:cs typeface="メイリオ" pitchFamily="50" charset="-128"/>
                    </a:endParaRPr>
                  </a:p>
                </p:txBody>
              </p:sp>
              <p:sp>
                <p:nvSpPr>
                  <p:cNvPr id="484" name="楕円 483"/>
                  <p:cNvSpPr/>
                  <p:nvPr/>
                </p:nvSpPr>
                <p:spPr bwMode="auto">
                  <a:xfrm>
                    <a:off x="1895143" y="4482041"/>
                    <a:ext cx="382815" cy="382815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bg2">
                          <a:lumMod val="50000"/>
                          <a:shade val="30000"/>
                          <a:satMod val="115000"/>
                        </a:schemeClr>
                      </a:gs>
                      <a:gs pos="50000">
                        <a:schemeClr val="bg2">
                          <a:lumMod val="50000"/>
                          <a:shade val="67500"/>
                          <a:satMod val="115000"/>
                        </a:schemeClr>
                      </a:gs>
                      <a:gs pos="100000">
                        <a:schemeClr val="bg2">
                          <a:lumMod val="50000"/>
                          <a:shade val="100000"/>
                          <a:satMod val="115000"/>
                        </a:schemeClr>
                      </a:gs>
                    </a:gsLst>
                    <a:lin ang="2700000" scaled="1"/>
                    <a:tileRect/>
                  </a:gradFill>
                  <a:ln>
                    <a:noFill/>
                  </a:ln>
                  <a:effectLst/>
                  <a:extLst/>
                </p:spPr>
                <p:txBody>
                  <a:bodyPr vert="horz" wrap="square" lIns="0" tIns="0" rIns="0" bIns="0" numCol="1" rtlCol="0" anchor="ctr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92075" algn="ctr">
                      <a:tabLst>
                        <a:tab pos="3313113" algn="l"/>
                        <a:tab pos="6902450" algn="l"/>
                      </a:tabLst>
                    </a:pPr>
                    <a:endParaRPr kumimoji="1" lang="ja-JP" altLang="en-US" sz="1400" b="1" dirty="0" smtClean="0">
                      <a:latin typeface="+mn-ea"/>
                      <a:ea typeface="+mn-ea"/>
                      <a:cs typeface="メイリオ" pitchFamily="50" charset="-128"/>
                    </a:endParaRPr>
                  </a:p>
                </p:txBody>
              </p:sp>
              <p:sp>
                <p:nvSpPr>
                  <p:cNvPr id="485" name="楕円 484"/>
                  <p:cNvSpPr/>
                  <p:nvPr/>
                </p:nvSpPr>
                <p:spPr bwMode="auto">
                  <a:xfrm>
                    <a:off x="2165836" y="4465573"/>
                    <a:ext cx="209550" cy="20955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FF0000">
                          <a:shade val="30000"/>
                          <a:satMod val="115000"/>
                        </a:srgbClr>
                      </a:gs>
                      <a:gs pos="50000">
                        <a:srgbClr val="FF0000">
                          <a:shade val="67500"/>
                          <a:satMod val="115000"/>
                        </a:srgbClr>
                      </a:gs>
                      <a:gs pos="100000">
                        <a:srgbClr val="FF0000">
                          <a:shade val="100000"/>
                          <a:satMod val="115000"/>
                        </a:srgb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  <a:effectLst/>
                  <a:extLst/>
                </p:spPr>
                <p:txBody>
                  <a:bodyPr vert="horz" wrap="square" lIns="0" tIns="0" rIns="0" bIns="0" numCol="1" rtlCol="0" anchor="ctr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92075" algn="ctr">
                      <a:tabLst>
                        <a:tab pos="3313113" algn="l"/>
                        <a:tab pos="6902450" algn="l"/>
                      </a:tabLst>
                    </a:pPr>
                    <a:endParaRPr kumimoji="1" lang="ja-JP" altLang="en-US" sz="1400" b="1" dirty="0" smtClean="0">
                      <a:latin typeface="+mn-ea"/>
                      <a:ea typeface="+mn-ea"/>
                      <a:cs typeface="メイリオ" pitchFamily="50" charset="-128"/>
                    </a:endParaRPr>
                  </a:p>
                </p:txBody>
              </p:sp>
              <p:sp>
                <p:nvSpPr>
                  <p:cNvPr id="486" name="楕円 485"/>
                  <p:cNvSpPr/>
                  <p:nvPr/>
                </p:nvSpPr>
                <p:spPr bwMode="auto">
                  <a:xfrm>
                    <a:off x="1783936" y="4481502"/>
                    <a:ext cx="209550" cy="20955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FF0000">
                          <a:shade val="30000"/>
                          <a:satMod val="115000"/>
                        </a:srgbClr>
                      </a:gs>
                      <a:gs pos="50000">
                        <a:srgbClr val="FF0000">
                          <a:shade val="67500"/>
                          <a:satMod val="115000"/>
                        </a:srgbClr>
                      </a:gs>
                      <a:gs pos="100000">
                        <a:srgbClr val="FF0000">
                          <a:shade val="100000"/>
                          <a:satMod val="115000"/>
                        </a:srgbClr>
                      </a:gs>
                    </a:gsLst>
                    <a:lin ang="2700000" scaled="1"/>
                    <a:tileRect/>
                  </a:gradFill>
                  <a:ln>
                    <a:noFill/>
                  </a:ln>
                  <a:effectLst/>
                  <a:extLst/>
                </p:spPr>
                <p:txBody>
                  <a:bodyPr vert="horz" wrap="square" lIns="0" tIns="0" rIns="0" bIns="0" numCol="1" rtlCol="0" anchor="ctr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92075" algn="ctr">
                      <a:tabLst>
                        <a:tab pos="3313113" algn="l"/>
                        <a:tab pos="6902450" algn="l"/>
                      </a:tabLst>
                    </a:pPr>
                    <a:endParaRPr kumimoji="1" lang="ja-JP" altLang="en-US" sz="1400" b="1" dirty="0" smtClean="0">
                      <a:latin typeface="+mn-ea"/>
                      <a:ea typeface="+mn-ea"/>
                      <a:cs typeface="メイリオ" pitchFamily="50" charset="-128"/>
                    </a:endParaRPr>
                  </a:p>
                </p:txBody>
              </p:sp>
            </p:grpSp>
            <p:sp>
              <p:nvSpPr>
                <p:cNvPr id="480" name="円/楕円 54"/>
                <p:cNvSpPr/>
                <p:nvPr/>
              </p:nvSpPr>
              <p:spPr>
                <a:xfrm>
                  <a:off x="7205184" y="3985486"/>
                  <a:ext cx="96384" cy="96384"/>
                </a:xfrm>
                <a:prstGeom prst="ellipse">
                  <a:avLst/>
                </a:prstGeom>
                <a:gradFill flip="none" rotWithShape="1">
                  <a:gsLst>
                    <a:gs pos="23000">
                      <a:schemeClr val="accent1">
                        <a:lumMod val="40000"/>
                        <a:lumOff val="60000"/>
                      </a:schemeClr>
                    </a:gs>
                    <a:gs pos="68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1"/>
                  <a:tileRect/>
                </a:gradFill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4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メイリオ" panose="020B0604030504040204" pitchFamily="50" charset="-128"/>
                  </a:endParaRPr>
                </a:p>
              </p:txBody>
            </p:sp>
            <p:sp>
              <p:nvSpPr>
                <p:cNvPr id="481" name="円/楕円 54"/>
                <p:cNvSpPr/>
                <p:nvPr/>
              </p:nvSpPr>
              <p:spPr>
                <a:xfrm>
                  <a:off x="6847109" y="4185562"/>
                  <a:ext cx="96384" cy="96384"/>
                </a:xfrm>
                <a:prstGeom prst="ellipse">
                  <a:avLst/>
                </a:prstGeom>
                <a:gradFill flip="none" rotWithShape="1">
                  <a:gsLst>
                    <a:gs pos="23000">
                      <a:schemeClr val="accent1">
                        <a:lumMod val="40000"/>
                        <a:lumOff val="60000"/>
                      </a:schemeClr>
                    </a:gs>
                    <a:gs pos="68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1"/>
                  <a:tileRect/>
                </a:gradFill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4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メイリオ" panose="020B0604030504040204" pitchFamily="50" charset="-128"/>
                  </a:endParaRPr>
                </a:p>
              </p:txBody>
            </p:sp>
          </p:grpSp>
          <p:sp>
            <p:nvSpPr>
              <p:cNvPr id="503" name="円/楕円 54"/>
              <p:cNvSpPr/>
              <p:nvPr/>
            </p:nvSpPr>
            <p:spPr>
              <a:xfrm>
                <a:off x="3216691" y="2912780"/>
                <a:ext cx="197686" cy="197687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lumMod val="75000"/>
                      <a:shade val="30000"/>
                      <a:satMod val="115000"/>
                    </a:srgbClr>
                  </a:gs>
                  <a:gs pos="50000">
                    <a:srgbClr val="FFFFFF">
                      <a:lumMod val="75000"/>
                      <a:shade val="67500"/>
                      <a:satMod val="115000"/>
                    </a:srgbClr>
                  </a:gs>
                  <a:gs pos="100000">
                    <a:srgbClr val="FFFFFF">
                      <a:lumMod val="7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</a:endParaRPr>
              </a:p>
            </p:txBody>
          </p:sp>
          <p:sp>
            <p:nvSpPr>
              <p:cNvPr id="504" name="円/楕円 54"/>
              <p:cNvSpPr/>
              <p:nvPr/>
            </p:nvSpPr>
            <p:spPr>
              <a:xfrm>
                <a:off x="3170365" y="3414630"/>
                <a:ext cx="197686" cy="197687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lumMod val="75000"/>
                      <a:shade val="30000"/>
                      <a:satMod val="115000"/>
                    </a:srgbClr>
                  </a:gs>
                  <a:gs pos="50000">
                    <a:srgbClr val="FFFFFF">
                      <a:lumMod val="75000"/>
                      <a:shade val="67500"/>
                      <a:satMod val="115000"/>
                    </a:srgbClr>
                  </a:gs>
                  <a:gs pos="100000">
                    <a:srgbClr val="FFFFFF">
                      <a:lumMod val="7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</a:endParaRPr>
              </a:p>
            </p:txBody>
          </p:sp>
          <p:sp>
            <p:nvSpPr>
              <p:cNvPr id="506" name="テキスト ボックス 505"/>
              <p:cNvSpPr txBox="1"/>
              <p:nvPr/>
            </p:nvSpPr>
            <p:spPr>
              <a:xfrm>
                <a:off x="1180530" y="2498769"/>
                <a:ext cx="858756" cy="3900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altLang="ja-JP" sz="14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sp</a:t>
                </a:r>
                <a:r>
                  <a:rPr lang="en-US" altLang="ja-JP" sz="1400" b="1" baseline="30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ja-JP" sz="14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-bonds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altLang="ja-JP" sz="14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 DLC</a:t>
                </a:r>
                <a:endParaRPr kumimoji="1" lang="ja-JP" altLang="en-US" sz="14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4" name="グループ化 3"/>
              <p:cNvGrpSpPr/>
              <p:nvPr/>
            </p:nvGrpSpPr>
            <p:grpSpPr>
              <a:xfrm>
                <a:off x="1644363" y="3372255"/>
                <a:ext cx="5974607" cy="1671891"/>
                <a:chOff x="1452127" y="3519803"/>
                <a:chExt cx="6536565" cy="1829146"/>
              </a:xfrm>
            </p:grpSpPr>
            <p:pic>
              <p:nvPicPr>
                <p:cNvPr id="164" name="図 163"/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7090" t="25427" r="41376" b="47457"/>
                <a:stretch/>
              </p:blipFill>
              <p:spPr>
                <a:xfrm>
                  <a:off x="5795651" y="3627512"/>
                  <a:ext cx="2193041" cy="1721437"/>
                </a:xfrm>
                <a:prstGeom prst="rect">
                  <a:avLst/>
                </a:prstGeom>
              </p:spPr>
            </p:pic>
            <p:pic>
              <p:nvPicPr>
                <p:cNvPr id="168" name="図 167"/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8203" t="21689" r="40616" b="48695"/>
                <a:stretch/>
              </p:blipFill>
              <p:spPr>
                <a:xfrm>
                  <a:off x="1452127" y="3519803"/>
                  <a:ext cx="2098199" cy="1828801"/>
                </a:xfrm>
                <a:prstGeom prst="rect">
                  <a:avLst/>
                </a:prstGeom>
              </p:spPr>
            </p:pic>
            <p:pic>
              <p:nvPicPr>
                <p:cNvPr id="172" name="図 171"/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8231" t="24458" r="39726" b="47239"/>
                <a:stretch/>
              </p:blipFill>
              <p:spPr>
                <a:xfrm>
                  <a:off x="3576211" y="3600820"/>
                  <a:ext cx="2183552" cy="1747785"/>
                </a:xfrm>
                <a:prstGeom prst="rect">
                  <a:avLst/>
                </a:prstGeom>
              </p:spPr>
            </p:pic>
          </p:grpSp>
          <p:grpSp>
            <p:nvGrpSpPr>
              <p:cNvPr id="13" name="グループ化 12"/>
              <p:cNvGrpSpPr/>
              <p:nvPr/>
            </p:nvGrpSpPr>
            <p:grpSpPr>
              <a:xfrm>
                <a:off x="1544038" y="5087151"/>
                <a:ext cx="2164216" cy="1623162"/>
                <a:chOff x="-2486812" y="2186869"/>
                <a:chExt cx="2164216" cy="1623162"/>
              </a:xfrm>
            </p:grpSpPr>
            <p:pic>
              <p:nvPicPr>
                <p:cNvPr id="242" name="図 241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2486812" y="2186869"/>
                  <a:ext cx="2164216" cy="1623162"/>
                </a:xfrm>
                <a:prstGeom prst="rect">
                  <a:avLst/>
                </a:prstGeom>
              </p:spPr>
            </p:pic>
            <p:grpSp>
              <p:nvGrpSpPr>
                <p:cNvPr id="196" name="グループ化 195"/>
                <p:cNvGrpSpPr/>
                <p:nvPr/>
              </p:nvGrpSpPr>
              <p:grpSpPr>
                <a:xfrm>
                  <a:off x="-2460514" y="3440135"/>
                  <a:ext cx="577369" cy="259344"/>
                  <a:chOff x="436878" y="2995771"/>
                  <a:chExt cx="1015380" cy="456090"/>
                </a:xfrm>
              </p:grpSpPr>
              <p:sp>
                <p:nvSpPr>
                  <p:cNvPr id="230" name="正方形/長方形 229"/>
                  <p:cNvSpPr/>
                  <p:nvPr/>
                </p:nvSpPr>
                <p:spPr bwMode="auto">
                  <a:xfrm>
                    <a:off x="436878" y="2995771"/>
                    <a:ext cx="1015380" cy="45609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lnSpc>
                        <a:spcPct val="100000"/>
                      </a:lnSpc>
                      <a:spcBef>
                        <a:spcPts val="0"/>
                      </a:spcBef>
                      <a:tabLst>
                        <a:tab pos="3313113" algn="l"/>
                        <a:tab pos="6902450" algn="l"/>
                      </a:tabLst>
                    </a:pPr>
                    <a:r>
                      <a:rPr kumimoji="1" lang="en-US" altLang="ja-JP" sz="1400" b="1" dirty="0" smtClean="0"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200nm</a:t>
                    </a:r>
                    <a:endParaRPr kumimoji="1" lang="ja-JP" altLang="en-US" sz="1400" b="1" dirty="0" smtClean="0"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endParaRPr>
                  </a:p>
                </p:txBody>
              </p:sp>
              <p:cxnSp>
                <p:nvCxnSpPr>
                  <p:cNvPr id="232" name="直線コネクタ 231"/>
                  <p:cNvCxnSpPr/>
                  <p:nvPr/>
                </p:nvCxnSpPr>
                <p:spPr bwMode="auto">
                  <a:xfrm>
                    <a:off x="823410" y="3379121"/>
                    <a:ext cx="216001" cy="0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cxnSp>
              <p:nvCxnSpPr>
                <p:cNvPr id="184" name="直線コネクタ 183"/>
                <p:cNvCxnSpPr/>
                <p:nvPr/>
              </p:nvCxnSpPr>
              <p:spPr bwMode="auto">
                <a:xfrm flipV="1">
                  <a:off x="-1737638" y="2484094"/>
                  <a:ext cx="332934" cy="97491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bg1">
                      <a:lumMod val="9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87" name="テキスト ボックス 186"/>
                <p:cNvSpPr txBox="1"/>
                <p:nvPr/>
              </p:nvSpPr>
              <p:spPr>
                <a:xfrm>
                  <a:off x="-1485513" y="2369146"/>
                  <a:ext cx="538632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</a:pPr>
                  <a:r>
                    <a:rPr kumimoji="1" lang="en-US" altLang="ja-JP" sz="1400" b="1" dirty="0" smtClean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silica</a:t>
                  </a:r>
                  <a:endParaRPr kumimoji="1" lang="ja-JP" altLang="en-US" sz="1400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グループ化 11"/>
              <p:cNvGrpSpPr/>
              <p:nvPr/>
            </p:nvGrpSpPr>
            <p:grpSpPr>
              <a:xfrm>
                <a:off x="5529586" y="5085189"/>
                <a:ext cx="2164215" cy="1623161"/>
                <a:chOff x="-2486812" y="3864920"/>
                <a:chExt cx="2164215" cy="1623161"/>
              </a:xfrm>
            </p:grpSpPr>
            <p:pic>
              <p:nvPicPr>
                <p:cNvPr id="243" name="図 242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rightnessContrast bright="2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2486812" y="3864920"/>
                  <a:ext cx="2164215" cy="1623161"/>
                </a:xfrm>
                <a:prstGeom prst="rect">
                  <a:avLst/>
                </a:prstGeom>
              </p:spPr>
            </p:pic>
            <p:grpSp>
              <p:nvGrpSpPr>
                <p:cNvPr id="201" name="グループ化 200"/>
                <p:cNvGrpSpPr/>
                <p:nvPr/>
              </p:nvGrpSpPr>
              <p:grpSpPr>
                <a:xfrm>
                  <a:off x="-2460514" y="5120149"/>
                  <a:ext cx="618133" cy="260401"/>
                  <a:chOff x="436878" y="2993911"/>
                  <a:chExt cx="1087069" cy="457949"/>
                </a:xfrm>
              </p:grpSpPr>
              <p:sp>
                <p:nvSpPr>
                  <p:cNvPr id="217" name="正方形/長方形 216"/>
                  <p:cNvSpPr/>
                  <p:nvPr/>
                </p:nvSpPr>
                <p:spPr bwMode="auto">
                  <a:xfrm>
                    <a:off x="436878" y="2993911"/>
                    <a:ext cx="1087069" cy="45794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lnSpc>
                        <a:spcPct val="100000"/>
                      </a:lnSpc>
                      <a:spcBef>
                        <a:spcPts val="0"/>
                      </a:spcBef>
                      <a:tabLst>
                        <a:tab pos="3313113" algn="l"/>
                        <a:tab pos="6902450" algn="l"/>
                      </a:tabLst>
                    </a:pPr>
                    <a:r>
                      <a:rPr kumimoji="1" lang="en-US" altLang="ja-JP" sz="1400" b="1" dirty="0" smtClean="0"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200nm</a:t>
                    </a:r>
                    <a:endParaRPr kumimoji="1" lang="ja-JP" altLang="en-US" sz="1400" b="1" dirty="0" smtClean="0"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endParaRPr>
                  </a:p>
                </p:txBody>
              </p:sp>
              <p:cxnSp>
                <p:nvCxnSpPr>
                  <p:cNvPr id="221" name="直線コネクタ 220"/>
                  <p:cNvCxnSpPr/>
                  <p:nvPr/>
                </p:nvCxnSpPr>
                <p:spPr bwMode="auto">
                  <a:xfrm>
                    <a:off x="823410" y="3379120"/>
                    <a:ext cx="216001" cy="0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cxnSp>
              <p:nvCxnSpPr>
                <p:cNvPr id="185" name="直線コネクタ 184"/>
                <p:cNvCxnSpPr/>
                <p:nvPr/>
              </p:nvCxnSpPr>
              <p:spPr bwMode="auto">
                <a:xfrm>
                  <a:off x="-1737639" y="4538619"/>
                  <a:ext cx="143176" cy="192769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bg1">
                      <a:lumMod val="9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89" name="テキスト ボックス 188"/>
                <p:cNvSpPr txBox="1"/>
                <p:nvPr/>
              </p:nvSpPr>
              <p:spPr>
                <a:xfrm>
                  <a:off x="-1754829" y="4698772"/>
                  <a:ext cx="538632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</a:pPr>
                  <a:r>
                    <a:rPr kumimoji="1" lang="en-US" altLang="ja-JP" sz="1400" b="1" dirty="0" smtClean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silica</a:t>
                  </a:r>
                  <a:endParaRPr kumimoji="1" lang="ja-JP" altLang="en-US" sz="1400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14" name="テキスト ボックス 113"/>
              <p:cNvSpPr txBox="1"/>
              <p:nvPr/>
            </p:nvSpPr>
            <p:spPr>
              <a:xfrm>
                <a:off x="1687921" y="1894858"/>
                <a:ext cx="1074314" cy="45138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altLang="ja-JP" sz="12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Defect-free</a:t>
                </a:r>
                <a:endParaRPr kumimoji="1" lang="ja-JP" altLang="en-US" sz="12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15" name="直線コネクタ 114"/>
            <p:cNvCxnSpPr/>
            <p:nvPr/>
          </p:nvCxnSpPr>
          <p:spPr bwMode="auto">
            <a:xfrm flipH="1" flipV="1">
              <a:off x="2287177" y="2054540"/>
              <a:ext cx="583218" cy="726973"/>
            </a:xfrm>
            <a:prstGeom prst="line">
              <a:avLst/>
            </a:prstGeom>
            <a:noFill/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700151060"/>
      </p:ext>
    </p:extLst>
  </p:cSld>
  <p:clrMapOvr>
    <a:masterClrMapping/>
  </p:clrMapOvr>
</p:sld>
</file>

<file path=ppt/theme/theme1.xml><?xml version="1.0" encoding="utf-8"?>
<a:theme xmlns:a="http://schemas.openxmlformats.org/drawingml/2006/main" name="6_標準デザイン">
  <a:themeElements>
    <a:clrScheme name="セールスプロモーション部">
      <a:dk1>
        <a:srgbClr val="4D4D4D"/>
      </a:dk1>
      <a:lt1>
        <a:sysClr val="window" lastClr="FFFFFF"/>
      </a:lt1>
      <a:dk2>
        <a:srgbClr val="E03253"/>
      </a:dk2>
      <a:lt2>
        <a:srgbClr val="E2F1FA"/>
      </a:lt2>
      <a:accent1>
        <a:srgbClr val="0071BC"/>
      </a:accent1>
      <a:accent2>
        <a:srgbClr val="48B0BE"/>
      </a:accent2>
      <a:accent3>
        <a:srgbClr val="8F83BB"/>
      </a:accent3>
      <a:accent4>
        <a:srgbClr val="EAEAEA"/>
      </a:accent4>
      <a:accent5>
        <a:srgbClr val="DC7986"/>
      </a:accent5>
      <a:accent6>
        <a:srgbClr val="70AD47"/>
      </a:accent6>
      <a:hlink>
        <a:srgbClr val="0071BC"/>
      </a:hlink>
      <a:folHlink>
        <a:srgbClr val="954F72"/>
      </a:folHlink>
    </a:clrScheme>
    <a:fontScheme name="ユーザー定義 1">
      <a:majorFont>
        <a:latin typeface="游ゴシック"/>
        <a:ea typeface="游ゴシック"/>
        <a:cs typeface=""/>
      </a:majorFont>
      <a:minorFont>
        <a:latin typeface="游ゴシック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2"/>
        </a:solidFill>
        <a:ln>
          <a:noFill/>
        </a:ln>
        <a:effectLst/>
        <a:extLst/>
      </a:spPr>
      <a:bodyPr vert="horz" wrap="square" lIns="0" tIns="0" rIns="0" bIns="0" numCol="1" rtlCol="0" anchor="ctr" anchorCtr="0" compatLnSpc="1">
        <a:prstTxWarp prst="textNoShape">
          <a:avLst/>
        </a:prstTxWarp>
        <a:noAutofit/>
      </a:bodyPr>
      <a:lstStyle>
        <a:defPPr marL="92075" algn="ctr">
          <a:tabLst>
            <a:tab pos="3313113" algn="l"/>
            <a:tab pos="6902450" algn="l"/>
          </a:tabLst>
          <a:defRPr kumimoji="1" sz="1800" b="1" dirty="0" smtClean="0">
            <a:latin typeface="+mn-ea"/>
            <a:ea typeface="+mn-ea"/>
            <a:cs typeface="メイリオ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40000"/>
          </a:lnSpc>
          <a:spcBef>
            <a:spcPct val="1000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200" b="0" i="0" u="none" strike="noStrike" cap="none" normalizeH="0" baseline="0" smtClean="0">
            <a:ln>
              <a:noFill/>
            </a:ln>
            <a:solidFill>
              <a:srgbClr val="4D4D4D"/>
            </a:solidFill>
            <a:effectLst/>
            <a:latin typeface="Arial" charset="0"/>
            <a:ea typeface="メイリオ" pitchFamily="50" charset="-128"/>
            <a:cs typeface="メイリオ" pitchFamily="50" charset="-128"/>
          </a:defRPr>
        </a:defPPr>
      </a:lstStyle>
    </a:lnDef>
    <a:txDef>
      <a:spPr>
        <a:noFill/>
      </a:spPr>
      <a:bodyPr wrap="square" lIns="0" tIns="0" rIns="0" bIns="0" rtlCol="0">
        <a:spAutoFit/>
      </a:bodyPr>
      <a:lstStyle>
        <a:defPPr algn="ctr">
          <a:lnSpc>
            <a:spcPct val="100000"/>
          </a:lnSpc>
          <a:defRPr sz="1000" dirty="0" smtClean="0">
            <a:solidFill>
              <a:srgbClr val="FF0000"/>
            </a:solidFill>
          </a:defRPr>
        </a:defPPr>
      </a:lstStyle>
    </a:txDef>
  </a:objectDefaults>
  <a:extraClrSchemeLst>
    <a:extraClrScheme>
      <a:clrScheme name="6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25092</TotalTime>
  <Words>23</Words>
  <Application>Microsoft Office PowerPoint</Application>
  <PresentationFormat>A4 210 x 297 mm</PresentationFormat>
  <Paragraphs>15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Ｐゴシック</vt:lpstr>
      <vt:lpstr>ＭＳ Ｐ明朝</vt:lpstr>
      <vt:lpstr>メイリオ</vt:lpstr>
      <vt:lpstr>游ゴシック</vt:lpstr>
      <vt:lpstr>Arial</vt:lpstr>
      <vt:lpstr>Times New Roman</vt:lpstr>
      <vt:lpstr>6_標準デザイン</vt:lpstr>
      <vt:lpstr>PowerPoint プレゼンテーション</vt:lpstr>
    </vt:vector>
  </TitlesOfParts>
  <Company>*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2019年〇月〇〇日 〇〇〇〇様 御向け  タイトルを記入</dc:title>
  <dc:creator>前田　勇人</dc:creator>
  <cp:lastModifiedBy>*</cp:lastModifiedBy>
  <cp:revision>613</cp:revision>
  <cp:lastPrinted>2021-01-28T00:34:09Z</cp:lastPrinted>
  <dcterms:modified xsi:type="dcterms:W3CDTF">2022-11-12T15:35:01Z</dcterms:modified>
</cp:coreProperties>
</file>