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09"/>
  </p:normalViewPr>
  <p:slideViewPr>
    <p:cSldViewPr snapToGrid="0" snapToObjects="1">
      <p:cViewPr varScale="1">
        <p:scale>
          <a:sx n="93" d="100"/>
          <a:sy n="93" d="100"/>
        </p:scale>
        <p:origin x="7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60BB8A-D40F-0547-B1D0-CEA650BE54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369073-64D3-3140-A4B7-F1A4392644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81762E-16EE-C547-BA14-EB0513FA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386B4D4-65FF-0D4F-9C6D-9A65F906B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F0C399-265B-024E-973F-8E9CDBC2B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480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447ABD-A825-1A45-B9B2-B358C787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EFEBEB7-0D3B-A048-A9B9-3162F7DE3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466913-37ED-7C4B-84D4-AA5045492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3EFF71-30C6-E142-9300-89138F55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B63D7A-77CF-7941-88B1-B27EC989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600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4FAC530-C44B-6148-8FBF-CA7CFEF80D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AACDF38-1C09-4841-A312-D77CF08D27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D45643-60C3-7D46-B715-366F10CB3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383A70-B1A2-5B42-A9FD-CA9AC31FD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8DFCB4-9653-5842-AB12-6CC06C90E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61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9DC23E-2A2C-A643-A99F-166A45CB2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EAA435-62F1-3944-9DDE-DEAF41689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6A68BC-AFEF-5E41-9120-10A3590AD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5B00FA-8763-3541-968E-851DB2582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121286-BF46-7D4A-95EA-FF98CC15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33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406AC2-49BE-2644-836D-C4E2AF8AD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D6A3D01-162E-2E4F-9B51-2DE882372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94C57B-0220-0441-A987-374BAD7AF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97A65E-426F-5542-BC84-49DE25736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8E3777-0C0E-D547-9D43-E13F0765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1653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58B90B-5D43-294F-8637-1A8069E0B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4223E7-8984-724A-8B0C-A1D5617AE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D31876D-9E17-EC4B-B9CC-08F4338BA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C44136-9EBC-7B42-96D6-2146C75A0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32B59A-6768-ED40-A59B-7F272514F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BE42D0-36AE-584E-90E9-2F69CCFC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953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BBDD75-5D07-1E40-9462-935DEF4E2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0FC498-9CCF-954F-9F58-A791B83D4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447EB80-6A30-E042-BA5D-7CC9A0D47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75636FD-1DBA-1E44-8AE0-EA713D4E7A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86C1986-36F8-EE4C-90BA-D0AA7A5DD0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6BBA3EF-CDFC-9F4E-845A-1B6CE8F0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4A8749D-794E-F041-9A82-867B42872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058186C-47DC-9944-99FB-C61011C1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83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DD32A1-1C9E-5B4B-BDB7-C6BECD7F1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02A9780-32F8-834F-A0E5-A6D8E9CD8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92D79BE-D86D-6440-ACF9-F6BB8714D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1D67506-3577-B14A-B014-84B33A94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5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EA1DD8-76D8-D245-9D5C-1BCFDE426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8DDBE2E-4D52-DC4F-A728-4A8004B9C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A58052-DAB3-3B42-B341-127A8404F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446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DBCE54-08A0-0142-AD5E-BB83AED0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A9B1B4-8D71-9A43-83A4-9D1AFD133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5736314-C1D8-F54A-835C-4B6996367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F2B3397-03FE-FC4B-A5E1-2E2B8E29D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501BF0-5593-1041-AAD0-152EA6EB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41DC141-6B59-564D-8C40-BC0F08F4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7250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748A5B-2D79-F546-8BB7-C8E9295D7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ADE527F-9ED0-AB4F-B6DF-2F88BC3B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133FB55-B1C3-E54C-8BEC-94AADA67C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1BD778C-2984-BB4B-B024-A1C96CAFA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5BFEA0F-FB51-DA43-B678-1286CC360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89EEBDD-A1D1-E446-BDBC-AD70B1934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7351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7E73D96-79AA-2F4C-B23C-895B81F97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9AE8BE-184D-264C-BEC1-F35761725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B8D5F2-84A0-FB48-8039-68674B524B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89E5E-E051-4D44-81EB-6BB8BFA5D74E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61BBAD-B328-4849-A0BC-EF0B513F6F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434519-E8AA-D149-9420-61CD20345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05BDC-E999-334F-84A7-F592CA49C0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54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FDA2FAA-E5B7-DF40-B39B-C4C0CE7AF660}"/>
              </a:ext>
            </a:extLst>
          </p:cNvPr>
          <p:cNvSpPr txBox="1"/>
          <p:nvPr/>
        </p:nvSpPr>
        <p:spPr>
          <a:xfrm>
            <a:off x="290945" y="4754526"/>
            <a:ext cx="10210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Supplement 2: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Peak ratio (PR) -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Mean difference between all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pre-eclampsia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control groups</a:t>
            </a:r>
            <a:r>
              <a:rPr lang="pt-BR" dirty="0">
                <a:effectLst/>
              </a:rPr>
              <a:t> .</a:t>
            </a:r>
            <a:endParaRPr lang="pt-BR" dirty="0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C3F19562-4069-FE4B-9B7C-DED6B1198CA5}"/>
              </a:ext>
            </a:extLst>
          </p:cNvPr>
          <p:cNvGrpSpPr/>
          <p:nvPr/>
        </p:nvGrpSpPr>
        <p:grpSpPr>
          <a:xfrm>
            <a:off x="0" y="194734"/>
            <a:ext cx="12192000" cy="4334933"/>
            <a:chOff x="0" y="1261533"/>
            <a:chExt cx="12192000" cy="4334933"/>
          </a:xfrm>
        </p:grpSpPr>
        <p:pic>
          <p:nvPicPr>
            <p:cNvPr id="7" name="Picture 2" descr="Chart, box and whisker chart&#10;&#10;Description automatically generated">
              <a:extLst>
                <a:ext uri="{FF2B5EF4-FFF2-40B4-BE49-F238E27FC236}">
                  <a16:creationId xmlns:a16="http://schemas.microsoft.com/office/drawing/2014/main" id="{877E65B0-13F5-F343-8F51-A5F9A3F02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261533"/>
              <a:ext cx="12192000" cy="4334933"/>
            </a:xfrm>
            <a:prstGeom prst="rect">
              <a:avLst/>
            </a:prstGeom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A81BFD17-1D74-BE47-BCD3-A68E34AD9D21}"/>
                </a:ext>
              </a:extLst>
            </p:cNvPr>
            <p:cNvSpPr txBox="1"/>
            <p:nvPr/>
          </p:nvSpPr>
          <p:spPr>
            <a:xfrm>
              <a:off x="878541" y="3534585"/>
              <a:ext cx="73510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dirty="0"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60054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2</cp:revision>
  <dcterms:created xsi:type="dcterms:W3CDTF">2022-02-06T19:18:32Z</dcterms:created>
  <dcterms:modified xsi:type="dcterms:W3CDTF">2022-02-12T23:30:56Z</dcterms:modified>
</cp:coreProperties>
</file>