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21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FB759-3EE9-C04F-981D-CB78E54418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6DD15F-56FE-D545-B996-47CD07874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0C91D2-E8CE-DE49-9FF8-CA2B82CE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70AA0-7F99-6840-A248-40A0E6FB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EA2968-7D1B-9841-ADEB-93D08C64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74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B4828-FF88-9549-8A09-92E326800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A53909-61A7-2242-BC1D-D9B05553B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7F05B9-2809-EB4F-B9A3-E6F2EFA9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518786-4E34-6249-AA53-3B11AE5B6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6067C0-636E-4942-BE42-AA99AF97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492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5624B1D-162D-594D-B91D-B22D09B84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97A0CF-9E80-B946-9363-2F1E32369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4B9CB5-4727-2B46-B095-D4B024A29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C7BECF-367D-F54E-9C27-2B1933A5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FB258D-86A5-3D41-A6C9-232EE771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72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7A81F8-16FE-734B-B683-5BAB6930D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11B0A0-838D-824E-8307-30BFA2B0A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4BA077-6311-0642-AACD-DFD314DF7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41FDC0-B07F-844F-B700-A27581E2B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8F035A-700E-634B-B730-118601BA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22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0E112-47E5-A14B-A8B6-06A3F8FC7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416F1A-39C0-394D-9A40-6D2048621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3F26A5-5F94-2348-9071-6A8BD1B3D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B785C9-70A9-644D-96CC-039F1124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84F44A-0993-8441-B603-B8E8E51A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859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B6BD9-992C-084A-ACBF-A785699C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E7D19F-14F0-B740-9A99-B39661FEF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38B5C2E-E693-B848-A2C0-F9F914F94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3BC83F-6264-0347-9AD4-D0375349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F802E6-0C08-1F47-AAD7-B910ED363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506341-542D-B340-99F3-928DC0C3A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09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340EF-5D2D-7042-935B-189B324D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048EEE-34F5-3B4D-A33F-57099793A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5E252E-8CBA-024B-A224-38A060F07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31BFD5E-F63A-F542-8987-90ABD5AC2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591296C-A888-B249-A2CA-A63F0DA24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E1D9320-D969-EF44-A626-3BD93F89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6B26B0B-FE8D-2A41-A203-1F2B05F00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F39B302-6718-9246-9161-5BF86971F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98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CCE5AF-214D-1C48-82BB-A9167870C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25C80D1-67DA-5649-ACA6-662A102BB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FB63C2-4199-DE4F-9213-BA6AC7F1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48B60FD-A6C1-8249-B1D7-800A7A675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5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CD689B-CB8F-504D-A03C-335654BE8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EC4FC2F-FBDB-F246-8073-751B0667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BBD1A8-16BE-1B4C-B5BE-C7F5DA0EE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69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7067E-F74E-314F-B801-ACC411B72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C34021-84E7-D74C-B51E-E4B71753D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52774B-544A-5B46-876A-D76C001C0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66E149-23E5-E747-B33B-752BAD94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EC8972-C9FC-AD45-B40C-9FF0248C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4AB532-F33E-8647-BB05-8FC98E897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27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220BE-4BA5-A341-A6C2-938C4D6C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037B073-9CFE-8446-81DC-69730D9BB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BE181D-4B46-0148-A5F2-089774248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505FE2-4A48-FC44-94FE-8BF59BE0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192AF83-5F14-F449-A211-29D02D9C6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78A097-34E9-CD40-AF16-5364D94F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16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1D8CFD1-1903-EA41-9B09-F4DEA4026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74C31F-1D7F-194A-BF6F-DB304A4F6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6BF565-8FA7-D14A-9431-0B5959E3E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04BD1-ECD5-BA49-91D5-F05742C28687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812E43-E535-194C-A501-134630CC8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9AE664-3338-1A4F-AF46-0E1D7A6E3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87905-FB39-F24C-887C-362A37F251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06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>
            <a:extLst>
              <a:ext uri="{FF2B5EF4-FFF2-40B4-BE49-F238E27FC236}">
                <a16:creationId xmlns:a16="http://schemas.microsoft.com/office/drawing/2014/main" id="{3523C7D9-1637-AA4F-B6B1-20F571DEEC59}"/>
              </a:ext>
            </a:extLst>
          </p:cNvPr>
          <p:cNvGrpSpPr/>
          <p:nvPr/>
        </p:nvGrpSpPr>
        <p:grpSpPr>
          <a:xfrm>
            <a:off x="1106691" y="-63606"/>
            <a:ext cx="9189618" cy="2455765"/>
            <a:chOff x="1179780" y="-90585"/>
            <a:chExt cx="9033166" cy="2520950"/>
          </a:xfrm>
        </p:grpSpPr>
        <p:pic>
          <p:nvPicPr>
            <p:cNvPr id="4" name="Picture 2" descr="Chart, box and whisker chart&#10;&#10;Description automatically generated with medium confidence">
              <a:extLst>
                <a:ext uri="{FF2B5EF4-FFF2-40B4-BE49-F238E27FC236}">
                  <a16:creationId xmlns:a16="http://schemas.microsoft.com/office/drawing/2014/main" id="{BDA80424-3C3F-9C43-B1C3-1377BEB59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9780" y="-90585"/>
              <a:ext cx="9033166" cy="2520950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57A0391E-1779-CA48-B70C-C9BC2A20C1CD}"/>
                </a:ext>
              </a:extLst>
            </p:cNvPr>
            <p:cNvSpPr txBox="1"/>
            <p:nvPr/>
          </p:nvSpPr>
          <p:spPr>
            <a:xfrm>
              <a:off x="1693572" y="1342415"/>
              <a:ext cx="49369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  <p:pic>
        <p:nvPicPr>
          <p:cNvPr id="11" name="Picture 12" descr="Box and whisker chart&#10;&#10;Description automatically generated">
            <a:extLst>
              <a:ext uri="{FF2B5EF4-FFF2-40B4-BE49-F238E27FC236}">
                <a16:creationId xmlns:a16="http://schemas.microsoft.com/office/drawing/2014/main" id="{6393EF7A-1E48-7B4F-AB5C-61B5A499D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11" y="4019301"/>
            <a:ext cx="8960777" cy="2520950"/>
          </a:xfrm>
          <a:prstGeom prst="rect">
            <a:avLst/>
          </a:prstGeom>
        </p:spPr>
      </p:pic>
      <p:sp>
        <p:nvSpPr>
          <p:cNvPr id="13" name="TextBox 26">
            <a:extLst>
              <a:ext uri="{FF2B5EF4-FFF2-40B4-BE49-F238E27FC236}">
                <a16:creationId xmlns:a16="http://schemas.microsoft.com/office/drawing/2014/main" id="{C1B7A4AE-6D95-8C44-A548-1687EBC7A9D1}"/>
              </a:ext>
            </a:extLst>
          </p:cNvPr>
          <p:cNvSpPr txBox="1"/>
          <p:nvPr/>
        </p:nvSpPr>
        <p:spPr>
          <a:xfrm>
            <a:off x="1233038" y="6335705"/>
            <a:ext cx="903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14: Peak systolic velocity (PSV) – mean difference between all pre-eclampsia x control groups and mild , severe pre-eclampsia x control groups.</a:t>
            </a:r>
            <a:endParaRPr lang="pt-BR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0" descr="Chart, box and whisker chart&#10;&#10;Description automatically generated">
            <a:extLst>
              <a:ext uri="{FF2B5EF4-FFF2-40B4-BE49-F238E27FC236}">
                <a16:creationId xmlns:a16="http://schemas.microsoft.com/office/drawing/2014/main" id="{4366A972-4630-F64F-B8DC-4B0523CEF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91" y="2010804"/>
            <a:ext cx="9033166" cy="245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13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2</cp:revision>
  <dcterms:created xsi:type="dcterms:W3CDTF">2022-02-06T21:37:13Z</dcterms:created>
  <dcterms:modified xsi:type="dcterms:W3CDTF">2022-02-06T21:43:19Z</dcterms:modified>
</cp:coreProperties>
</file>