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5304"/>
  </p:normalViewPr>
  <p:slideViewPr>
    <p:cSldViewPr snapToGrid="0" snapToObjects="1">
      <p:cViewPr varScale="1">
        <p:scale>
          <a:sx n="99" d="100"/>
          <a:sy n="99" d="100"/>
        </p:scale>
        <p:origin x="52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51AB67-A2C9-A044-89F2-D86B04E2E0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437B126-A62B-8D43-857C-001B1246AF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B9041A8-7123-AE47-9D33-D2FC8DF2C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329DB-BD32-B54E-9D28-C185712D8AE8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A851B28-1BEF-5B44-A36D-95B1FAF41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6800957-0245-104E-940D-D0F87AC17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5FB2-BF59-5840-8715-8347DB5049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9182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FF58D8-9972-C741-BDE8-A88FBF6EC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F1DCD67-978F-124A-BD69-67424F30B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E832B38-B8A6-D043-9879-46F6E6130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329DB-BD32-B54E-9D28-C185712D8AE8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EEC4059-3349-E34A-AB96-F8833EA32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1EC2E21-6A07-BE40-9824-8B33E7E4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5FB2-BF59-5840-8715-8347DB5049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2006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1991364-0C69-9F42-9AE5-8CEB8A7C08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A285CF6-0374-4140-96A1-B8CB0323E3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7BC58D2-DFAF-FC4B-8D13-CFC56714A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329DB-BD32-B54E-9D28-C185712D8AE8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C189A60-F8D2-034E-AB5D-B860055F4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EEE1E1F-5C4D-F54B-A39E-425038BF6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5FB2-BF59-5840-8715-8347DB5049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8432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470543-2607-8E44-9A17-5D20CC2E9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57DC2C-AF54-6144-9448-3086F22D8B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5B6063D-3706-FC41-8DE7-53704930A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329DB-BD32-B54E-9D28-C185712D8AE8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27B7C2B-A2A4-0C4B-B319-4AAF1DE25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9447496-DAC9-D948-8630-1C99702BB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5FB2-BF59-5840-8715-8347DB5049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1261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A8A82C-442F-F844-9D49-7D8EBF70F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1AED5F2-1410-6D48-BBC8-B0B70CD5A4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996E0D3-9740-7149-AFF9-266A986CA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329DB-BD32-B54E-9D28-C185712D8AE8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C61BE8D-DC6F-6241-8085-DA5261F07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03BA46C-586F-E248-902E-FB28C9002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5FB2-BF59-5840-8715-8347DB5049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3221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88AE56-C37B-FA4A-8CC5-D10D2C311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AA1DDA4-46F5-194F-9B43-93897F4E69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7F05263-13D4-7F46-B38A-6251F70D0D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54FDBA2-83B0-5F4A-8B8C-1B70DFC60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329DB-BD32-B54E-9D28-C185712D8AE8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90F4B4F-263A-A64E-9F1F-B5C83F38C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6961FCE-0725-2F45-B6B5-5F2BB0AC3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5FB2-BF59-5840-8715-8347DB5049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2991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A6CC92-3691-2042-A513-7B0B385B9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B854DB9-2A85-324B-86D7-253452FAC1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684210D-408D-D549-9AB0-9AE51C94FF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8F7E505-C826-6D4D-A7E7-14ACE4AA6E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DF85C67-ED77-FC47-9708-0BD5D2B020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8430EF1-5F9A-7E49-AD71-361769695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329DB-BD32-B54E-9D28-C185712D8AE8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DD8C7F2-8EBE-9F48-A4FF-B999A9B54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F860E0A-0598-F944-AD94-4543C9B68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5FB2-BF59-5840-8715-8347DB5049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9499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BBE5D1-2BC9-DC43-87B1-0B573FF6A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0B66D21F-5FED-5546-9DC6-226608C03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329DB-BD32-B54E-9D28-C185712D8AE8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E0FF8D6-D1C8-0C45-AC86-71B384C00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36FEC38-8106-634F-8B8D-3BE1FE9FC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5FB2-BF59-5840-8715-8347DB5049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3757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7D91ED26-4C0B-0E45-A620-B71D5CE17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329DB-BD32-B54E-9D28-C185712D8AE8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C370647-FA0F-0041-B14C-B71A44E0D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8D65D75-919B-904D-A7B4-8598FE392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5FB2-BF59-5840-8715-8347DB5049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7857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C654BA-F973-734C-B622-4D9965ED2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4131155-14E9-2B4C-A78E-5C0054DEAF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BC5CB96-FDBB-ED44-B3EF-301C548C2D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09EE9A5-13BB-874C-A836-06BBA86C3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329DB-BD32-B54E-9D28-C185712D8AE8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FCEF4BD-3FE1-044C-BC28-0982E4AA7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F707131-9275-B344-81C7-CF30CDAA8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5FB2-BF59-5840-8715-8347DB5049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872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DFB8B6-1776-DF47-990C-33687E595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0EB0155B-385D-5842-97FA-50D9A598BF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A115E95-CF6C-AA46-9336-D1B74CB528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50C63BE-DA9E-6F48-925E-987C13273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329DB-BD32-B54E-9D28-C185712D8AE8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A1B118C-04F5-D746-B530-90F96494E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FA429A1-B983-3F45-98B8-F6390F9BF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5FB2-BF59-5840-8715-8347DB5049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4283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006BBB0-3BEC-524F-8A62-3E1778008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A78458B-BDDD-4645-9653-0655A8C953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DF21FF0-E655-7747-A5F3-76A933E966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329DB-BD32-B54E-9D28-C185712D8AE8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1C7A860-914C-7844-B353-0F78746C51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CE93350-F74B-0846-A3B5-9C3589C671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905FB2-BF59-5840-8715-8347DB5049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0030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hart, box and whisker chart&#10;&#10;Description automatically generated">
            <a:extLst>
              <a:ext uri="{FF2B5EF4-FFF2-40B4-BE49-F238E27FC236}">
                <a16:creationId xmlns:a16="http://schemas.microsoft.com/office/drawing/2014/main" id="{29E8E9A1-5C73-AA4F-84F9-9222A8654E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0549" y="2989999"/>
            <a:ext cx="8205850" cy="2917635"/>
          </a:xfrm>
          <a:prstGeom prst="rect">
            <a:avLst/>
          </a:prstGeom>
        </p:spPr>
      </p:pic>
      <p:pic>
        <p:nvPicPr>
          <p:cNvPr id="5" name="Picture 3" descr="A picture containing text, receipt, screenshot&#10;&#10;Description automatically generated">
            <a:extLst>
              <a:ext uri="{FF2B5EF4-FFF2-40B4-BE49-F238E27FC236}">
                <a16:creationId xmlns:a16="http://schemas.microsoft.com/office/drawing/2014/main" id="{83BA839D-B920-2540-BC6B-B389D6629B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0549" y="335756"/>
            <a:ext cx="8205850" cy="2917635"/>
          </a:xfrm>
          <a:prstGeom prst="rect">
            <a:avLst/>
          </a:prstGeom>
        </p:spPr>
      </p:pic>
      <p:sp>
        <p:nvSpPr>
          <p:cNvPr id="6" name="TextBox 26">
            <a:extLst>
              <a:ext uri="{FF2B5EF4-FFF2-40B4-BE49-F238E27FC236}">
                <a16:creationId xmlns:a16="http://schemas.microsoft.com/office/drawing/2014/main" id="{F72220C0-1F7D-0445-A7BA-8F54C8820A73}"/>
              </a:ext>
            </a:extLst>
          </p:cNvPr>
          <p:cNvSpPr txBox="1"/>
          <p:nvPr/>
        </p:nvSpPr>
        <p:spPr>
          <a:xfrm>
            <a:off x="1170549" y="5907634"/>
            <a:ext cx="12635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 12: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Pulsatility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index (PI) - mean difference between mild and severe pre-eclampsia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and control groups.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67353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20</Words>
  <Application>Microsoft Macintosh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Microsoft Office User</dc:creator>
  <cp:lastModifiedBy>Microsoft Office User</cp:lastModifiedBy>
  <cp:revision>1</cp:revision>
  <dcterms:created xsi:type="dcterms:W3CDTF">2022-02-06T21:32:59Z</dcterms:created>
  <dcterms:modified xsi:type="dcterms:W3CDTF">2022-02-06T21:34:01Z</dcterms:modified>
</cp:coreProperties>
</file>