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21"/>
  </p:normalViewPr>
  <p:slideViewPr>
    <p:cSldViewPr snapToGrid="0" snapToObjects="1">
      <p:cViewPr varScale="1">
        <p:scale>
          <a:sx n="99" d="100"/>
          <a:sy n="99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BA4885-8FD7-6644-AA00-842D96F17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03B19CD-B212-1F44-9415-BEA172D5D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CA9043-CF00-F341-952E-1B6D67688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7E4A17-A91B-0547-B23E-C9E4B384F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B6A2AB-DC03-754C-A866-4BBCFC747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538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BA50B7-0CE1-B94B-A8E6-C29A162E2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E87C549-CE30-4C48-96FC-79DECD0B6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6E81D8-2E1B-BF40-995F-4EBFABE9B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D3E12C-A89F-1D44-B01A-F83C1F276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DD641E-9144-6C44-B4A6-41B3AFED0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5067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D84737-DFE3-D843-AA7F-D837395B96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8FB55E7-411E-9A41-AE64-7998267B7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2F2615-E854-9346-9C84-FC6B013FB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D65B90-A06E-384B-9886-E2A9855CB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975797-5C67-B74C-8814-0110CBEF5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3274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343A9-3233-384D-A0B4-667524D06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EDA85F-57F6-AA41-9FB7-485749325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FBCF02-1943-2A4A-B145-7E6E93B3A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FB7113-3B39-FD4C-9911-284ED0E81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DFA338-3A2C-4D43-B90D-81D5144A7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55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020A28-4B0A-6749-92D1-51B08D405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CA01987-FE04-BD4D-8C2A-C7729A7CE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77B4B0-0596-9647-8AC2-667835436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1263B5-345D-E241-ABC5-6208A3B14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EC99CC-8766-BD4F-A54C-0C9727E55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47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F2D539-56D8-3646-8B44-4CCFCBF67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94AEEB-E989-6F44-9D64-09C15C9FE1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A75F14-D060-F243-A1E9-3E530EA8A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DF3956-7450-A04E-B654-5CBE43DF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802205B-216F-2C41-9C4C-B7D0679B9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057006-A770-EB40-935B-CD84D56F9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709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166054-DAA3-9D4C-AB3A-C2E54F67D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477C53-BCBC-EF4C-9EF3-9D7DEB2B6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18D74B5-5D11-4B4A-8C12-6EA2BC8D2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FC04AF2-5F30-BD47-BB7E-1BC2AC2032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6A2984B-FB9F-6B4D-9183-49BB3B2C4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A865AB0-FD87-874A-97CF-6FF09CB02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3DC2189-AFCF-A741-8DE2-8ED838630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41B3488-850F-E542-B898-DBD8D5EBC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246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6E0CCF-C580-9142-9C32-9E1CE94E5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C5DE20-767C-AF4F-88F5-E02F2D00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1603049-BEE6-FC4C-81D8-A93B33587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AB94804-B9A0-1A45-AD4F-37B5F0CF1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014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FA30439-210B-0442-B1AE-29631A8C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108B89A-7DB2-EB43-8F39-A0B277DB3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CF2243-029A-E647-BCF5-2D4F871ED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955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200128-653A-F546-A8E1-7EA7C728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2AF8F1-775D-A44B-8B01-10F313634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F2ED73-8DD9-6445-BC74-DD54037C3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CF0A285-E851-DB44-AA4C-30177C70B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D57708E-EF8F-814E-8FDA-7F28E427D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FA7109-A6B5-BD4F-B542-87050F78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34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44221F-C127-9941-9669-E1FD6A6B1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32D65D9-074D-8B43-808F-FDE046E94F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D5FC077-09DF-AB44-AE01-131EAB8DF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39EA4D1-10D5-0040-ADEA-FB4A59AB9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D2CB8DF-E08F-324A-B184-4DB326265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91C7E6-877C-B74D-9334-6E22B7C1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085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3642141-F9A8-BB40-9758-6CB04611D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97A206-D2B3-8F42-B2B6-23DB71F42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310CC4-3BF5-BE4D-895B-E25E6DAD4E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DE97-4C2A-5541-BFCD-3963385E15CF}" type="datetimeFigureOut">
              <a:rPr lang="pt-BR" smtClean="0"/>
              <a:t>06/02/2022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63790D-6446-C148-8151-C37ED4B05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E49E41-90A5-E943-8ABC-5A7A408723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FF073-A968-994A-B6F4-4DB2CA7BF4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07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A5D4AB16-99E0-BF40-986A-5694E76CC522}"/>
              </a:ext>
            </a:extLst>
          </p:cNvPr>
          <p:cNvSpPr txBox="1"/>
          <p:nvPr/>
        </p:nvSpPr>
        <p:spPr>
          <a:xfrm>
            <a:off x="476518" y="5032359"/>
            <a:ext cx="10985679" cy="422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5 : Second peak of systolic velocity (P2) - Mean difference between all pre-eclampsia group and control group.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45DC3AA-9D5F-0C43-A5A4-DA89CD91DB59}"/>
              </a:ext>
            </a:extLst>
          </p:cNvPr>
          <p:cNvGrpSpPr/>
          <p:nvPr/>
        </p:nvGrpSpPr>
        <p:grpSpPr>
          <a:xfrm>
            <a:off x="476518" y="1712889"/>
            <a:ext cx="10818254" cy="3200519"/>
            <a:chOff x="0" y="1532466"/>
            <a:chExt cx="12192000" cy="3793067"/>
          </a:xfrm>
        </p:grpSpPr>
        <p:pic>
          <p:nvPicPr>
            <p:cNvPr id="7" name="Picture 3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83A837F9-974A-E648-AE2F-0E3688F90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532466"/>
              <a:ext cx="12192000" cy="3793067"/>
            </a:xfrm>
            <a:prstGeom prst="rect">
              <a:avLst/>
            </a:prstGeom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DF6FF4CD-538C-F447-BFD9-F3BA4515CED6}"/>
                </a:ext>
              </a:extLst>
            </p:cNvPr>
            <p:cNvSpPr txBox="1"/>
            <p:nvPr/>
          </p:nvSpPr>
          <p:spPr>
            <a:xfrm>
              <a:off x="609603" y="3678018"/>
              <a:ext cx="735106" cy="3647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57451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4</cp:revision>
  <dcterms:created xsi:type="dcterms:W3CDTF">2022-02-06T19:28:11Z</dcterms:created>
  <dcterms:modified xsi:type="dcterms:W3CDTF">2022-02-06T21:14:48Z</dcterms:modified>
</cp:coreProperties>
</file>