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5329"/>
  </p:normalViewPr>
  <p:slideViewPr>
    <p:cSldViewPr snapToGrid="0" snapToObjects="1">
      <p:cViewPr varScale="1">
        <p:scale>
          <a:sx n="99" d="100"/>
          <a:sy n="99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6737B9-8762-0140-ADA4-1CE5474438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0FCDE5F-DCAF-6A4E-96A3-A95C134F3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5173210-DE0C-4B49-AFFD-C49E1D3F7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0A22-76A9-9D4D-9750-9716DF598317}" type="datetimeFigureOut">
              <a:rPr lang="pt-BR" smtClean="0"/>
              <a:t>13/02/2022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1E21566-D267-8D45-B1C7-42BB22846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BF5FE9-798D-1A49-9A1D-5239E1D9F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3366-6B82-A94A-97FC-09FF740EDF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4179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84C5B7-1CDF-9644-B818-0A052C3ED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CC39359-2CA5-EB42-9A24-87F5356B99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468DF7-FF0B-3847-BDAB-9D0290C59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0A22-76A9-9D4D-9750-9716DF598317}" type="datetimeFigureOut">
              <a:rPr lang="pt-BR" smtClean="0"/>
              <a:t>13/02/2022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8110A6-370E-BD43-BACC-46F3F0D1E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817CEE6-7BA2-8E46-97A7-17C8EE41E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3366-6B82-A94A-97FC-09FF740EDF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3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F851E7A-4B79-504E-99C1-9407CA2F77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72A861A-38DE-D240-92C4-DB051BDE82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5BBE1C-82B7-2043-8E73-1F924F99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0A22-76A9-9D4D-9750-9716DF598317}" type="datetimeFigureOut">
              <a:rPr lang="pt-BR" smtClean="0"/>
              <a:t>13/02/2022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42805F-048E-7341-9130-824A454E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8AC3C7F-9E4A-644B-B145-B275FEED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3366-6B82-A94A-97FC-09FF740EDF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9367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BA70BD-C748-BB43-98C1-1FB993075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C998662-D401-0748-9DDD-2D9253F06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9817BBD-9C52-3C4B-8408-AB05E863D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0A22-76A9-9D4D-9750-9716DF598317}" type="datetimeFigureOut">
              <a:rPr lang="pt-BR" smtClean="0"/>
              <a:t>13/02/2022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E84F699-42E6-3E43-B9F6-83C13DB2B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199188C-1184-5A4E-96CE-B2C4FCD85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3366-6B82-A94A-97FC-09FF740EDF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7864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C79D16-C9F5-744B-A008-60EA7EDC5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2FCDA39-1284-F443-B4FA-30CEC8350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4D4776F-1004-4E44-A9FD-BFA167043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0A22-76A9-9D4D-9750-9716DF598317}" type="datetimeFigureOut">
              <a:rPr lang="pt-BR" smtClean="0"/>
              <a:t>13/02/2022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86341E9-DC44-5C4B-B776-D7AC954E9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BFA69AC-9C4E-1B45-A95B-D2BEEDFCD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3366-6B82-A94A-97FC-09FF740EDF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5601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9D133F-00D6-184A-A158-1EA269619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17312FB-37A0-3347-83D3-42620BFDEE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1BC25-56F8-8745-94F1-4EC26415D4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AC16C41-D86A-A445-BBE4-3C5A529FE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0A22-76A9-9D4D-9750-9716DF598317}" type="datetimeFigureOut">
              <a:rPr lang="pt-BR" smtClean="0"/>
              <a:t>13/02/2022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5FC240D-BDA9-B345-9B98-9EAC6115E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9E229A3-C784-C24C-A142-490CE61DB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3366-6B82-A94A-97FC-09FF740EDF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820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4CC907-69B9-7E42-B018-6F41CD90B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1C48BBA-1ADC-F540-B309-0A2E9A29A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3E1B47E-9157-A34E-BE0A-FAE4A86171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ECCA8AA-3C61-C343-BAB5-2AC22D015E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570DECF-3CC3-4A45-88FE-4AF26F62F4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C64FB69-0E76-FD45-B554-F31E6DD43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0A22-76A9-9D4D-9750-9716DF598317}" type="datetimeFigureOut">
              <a:rPr lang="pt-BR" smtClean="0"/>
              <a:t>13/02/2022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B31B22A-6EE0-BB48-AC1A-5E3D6E921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8E847F6-0A89-814F-90A5-9088CDE18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3366-6B82-A94A-97FC-09FF740EDF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0346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7FA6A-CFBF-6C46-8FD3-1FD591B3A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51BB8A5-C632-8943-84A8-34008AF47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0A22-76A9-9D4D-9750-9716DF598317}" type="datetimeFigureOut">
              <a:rPr lang="pt-BR" smtClean="0"/>
              <a:t>13/02/2022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6FBE946-EE41-5247-8BCC-45316D493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79071D2-C38B-9049-B5C0-DC8E215DA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3366-6B82-A94A-97FC-09FF740EDF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371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51A362C-5185-B44A-8803-59DF5D625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0A22-76A9-9D4D-9750-9716DF598317}" type="datetimeFigureOut">
              <a:rPr lang="pt-BR" smtClean="0"/>
              <a:t>13/02/2022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FA32E12-8BD1-E249-A13F-F88477222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A13FF02-75B3-724F-941D-13D379F45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3366-6B82-A94A-97FC-09FF740EDF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044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F95867-046D-5E49-9788-2B8541F8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87243CE-0C7C-A040-B503-C993D5443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C16FCDE-B95A-F942-8618-23BFA97A4D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274C766-11A1-F340-9872-079796144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0A22-76A9-9D4D-9750-9716DF598317}" type="datetimeFigureOut">
              <a:rPr lang="pt-BR" smtClean="0"/>
              <a:t>13/02/2022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619DECE-D0E7-574B-A211-16CEF0F19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E156033-0662-F848-8439-316D685B1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3366-6B82-A94A-97FC-09FF740EDF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0607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B0B81C-F163-914C-ADD7-66ACB20DC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08AE758-596B-314C-8BCA-1CF46B38C6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831933B-2B30-2145-98A2-2238C28E37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63CC700-9E42-314A-9CE4-A36B5B04B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0A22-76A9-9D4D-9750-9716DF598317}" type="datetimeFigureOut">
              <a:rPr lang="pt-BR" smtClean="0"/>
              <a:t>13/02/2022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120CEEA-6982-594B-820C-3CC5909F3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8975750-6F2C-F845-A068-CA0166E49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3366-6B82-A94A-97FC-09FF740EDF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570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5FABCB9-AB84-2A49-A5E8-0C772A7D1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245B1A8-4AFE-9E4B-A0C5-E7FED8707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467840D-2511-9140-8D9F-4DCD21079D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70A22-76A9-9D4D-9750-9716DF598317}" type="datetimeFigureOut">
              <a:rPr lang="pt-BR" smtClean="0"/>
              <a:t>13/02/2022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20FE476-B73D-5649-91DE-69843DB6DF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BCF131-BE78-874B-B25E-57035C6515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53366-6B82-A94A-97FC-09FF740EDF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6626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9361CA1A-C784-2746-8ACD-68741A35B947}"/>
              </a:ext>
            </a:extLst>
          </p:cNvPr>
          <p:cNvSpPr txBox="1"/>
          <p:nvPr/>
        </p:nvSpPr>
        <p:spPr>
          <a:xfrm>
            <a:off x="148107" y="4705211"/>
            <a:ext cx="70239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15:</a:t>
            </a:r>
            <a:r>
              <a:rPr lang="en-US" sz="1400" dirty="0"/>
              <a:t> Peak systolic velocity (PSV)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Sensitivity and specificity for all pre-eclampsia.</a:t>
            </a: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E7F6E8BE-17D0-E24A-B3A2-547BF0A7BA92}"/>
              </a:ext>
            </a:extLst>
          </p:cNvPr>
          <p:cNvGrpSpPr/>
          <p:nvPr/>
        </p:nvGrpSpPr>
        <p:grpSpPr>
          <a:xfrm>
            <a:off x="148107" y="1600314"/>
            <a:ext cx="11895785" cy="2916128"/>
            <a:chOff x="118753" y="2255453"/>
            <a:chExt cx="12192000" cy="2568766"/>
          </a:xfrm>
        </p:grpSpPr>
        <p:grpSp>
          <p:nvGrpSpPr>
            <p:cNvPr id="16" name="Group 4">
              <a:extLst>
                <a:ext uri="{FF2B5EF4-FFF2-40B4-BE49-F238E27FC236}">
                  <a16:creationId xmlns:a16="http://schemas.microsoft.com/office/drawing/2014/main" id="{1463293D-244C-6542-84CC-F6FD92EDAA8F}"/>
                </a:ext>
              </a:extLst>
            </p:cNvPr>
            <p:cNvGrpSpPr/>
            <p:nvPr/>
          </p:nvGrpSpPr>
          <p:grpSpPr>
            <a:xfrm>
              <a:off x="118753" y="2255453"/>
              <a:ext cx="12192000" cy="2568766"/>
              <a:chOff x="-1" y="1899377"/>
              <a:chExt cx="12192000" cy="2568766"/>
            </a:xfrm>
          </p:grpSpPr>
          <p:pic>
            <p:nvPicPr>
              <p:cNvPr id="18" name="Picture 2" descr="Chart, box and whisker chart&#10;&#10;Description automatically generated">
                <a:extLst>
                  <a:ext uri="{FF2B5EF4-FFF2-40B4-BE49-F238E27FC236}">
                    <a16:creationId xmlns:a16="http://schemas.microsoft.com/office/drawing/2014/main" id="{383CE37F-69F9-2F4A-90D9-60C8CB086A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-1" y="1903073"/>
                <a:ext cx="6412675" cy="2565070"/>
              </a:xfrm>
              <a:prstGeom prst="rect">
                <a:avLst/>
              </a:prstGeom>
            </p:spPr>
          </p:pic>
          <p:pic>
            <p:nvPicPr>
              <p:cNvPr id="19" name="Picture 7" descr="Chart, box and whisker chart&#10;&#10;Description automatically generated">
                <a:extLst>
                  <a:ext uri="{FF2B5EF4-FFF2-40B4-BE49-F238E27FC236}">
                    <a16:creationId xmlns:a16="http://schemas.microsoft.com/office/drawing/2014/main" id="{0C7DE85E-3917-1C44-8006-AB25A6262B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97682" y="1899377"/>
                <a:ext cx="5494317" cy="2564015"/>
              </a:xfrm>
              <a:prstGeom prst="rect">
                <a:avLst/>
              </a:prstGeom>
            </p:spPr>
          </p:pic>
        </p:grp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3B1FF3F2-E4F3-4F4D-8A23-31C31B7EFBFB}"/>
                </a:ext>
              </a:extLst>
            </p:cNvPr>
            <p:cNvSpPr txBox="1"/>
            <p:nvPr/>
          </p:nvSpPr>
          <p:spPr>
            <a:xfrm>
              <a:off x="475787" y="3155925"/>
              <a:ext cx="662173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2022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590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18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4</cp:revision>
  <dcterms:created xsi:type="dcterms:W3CDTF">2022-02-12T19:41:08Z</dcterms:created>
  <dcterms:modified xsi:type="dcterms:W3CDTF">2022-02-14T00:34:24Z</dcterms:modified>
</cp:coreProperties>
</file>