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04"/>
  </p:normalViewPr>
  <p:slideViewPr>
    <p:cSldViewPr snapToGrid="0" snapToObjects="1">
      <p:cViewPr varScale="1">
        <p:scale>
          <a:sx n="99" d="100"/>
          <a:sy n="99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0D491-35F8-E14A-A931-600198F6D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A0D7BE-A57C-8641-B171-2C50B7440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9E6C24-CF78-134E-AAEA-085AE49F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14A2C8-4845-4A42-B81E-CBE69668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E26CD1-170D-C140-8F8C-AC371F9E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20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F2B22-9CA1-E349-AFB4-23ABDE41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B72A09-5299-9D48-ADD1-65E15F7C0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AC5243-D7AB-5D4B-AA83-A7680BACB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084E53-8A9D-204E-8D2B-8E6B0375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43446F-470A-4B4C-8898-CDE41CB5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65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47591A-9651-8A43-BBC3-4D7A74743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35FA25-820C-744E-AAF0-6EB6B2B13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05C275-549E-6A4C-BE2D-34FE8561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7104E4-26A6-3542-AEA0-DBF9FEF8B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0052C2-691C-8F45-B692-6D05FB37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D1466-6BC6-0747-BB2C-1FA4D5B87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07CF5B-B5D3-BC4D-A6B2-43273BCD1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4388A2-7F4A-3B47-AB25-CC83D6D4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23F2F3-10DB-804B-9770-A990CF7CA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B8B3F8-C1D1-354D-918B-773DAB630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08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1DD11-06F1-8F4E-8815-C14632AF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7B1792-8B96-FB47-8DE5-1E3FA7605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5B14E3-1B65-B548-B4CA-56B252F0B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65EBEE-F344-C84D-9E6B-7C08E763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4A1047-A2CF-9D48-8EAF-920F6BE0E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19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58FCB6-1C1B-1B43-B5C1-3448BCA3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E8940D-C6A7-2949-97D0-3517CDC261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7FE477-B559-4A48-8385-2F4983494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7F4219-86F8-4746-B863-6373AED69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55D85E-9498-A840-93A5-26FAF5BF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B76AF3-A5E0-5449-881C-B9195A48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95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F33EE-9D67-4D4C-89B3-E709B0A3E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B647EA-B5A5-7549-89BB-3E3AEB4DB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50CEB9-79D0-AE4E-A0AE-472ED0143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4081442-8BD2-4144-A097-29F3ED2153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89B6071-A175-F245-9808-75797E2E53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BCCF9B2-58D6-704B-873A-C4A365CB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0AF1F74-2249-9B4D-9FF7-B5463906A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57B3E8A-A199-7841-B299-39C1715F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88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6092C-9C25-2241-B1CE-17BFB3754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A80417-F5A3-A045-ABB4-7C4FD2DB0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7887A0F-9129-4B4E-9136-FD4FFD964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74D7CC1-BCBE-F546-B7B9-D204F3060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97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59E91D6-DA36-2349-872E-F2D30C21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996CE4B-C69C-824C-9202-344C32A8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4FE68A-7CF3-3349-868F-628F2CC34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055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B5123-EDBF-4F4C-8FEF-2F116C87D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DF8235-35F6-D142-B283-6C89F1B4E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E41B60E-75BD-094E-ABD2-B2D1CDD6F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B4F405-F5FE-E546-B64B-19BC594F8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92A777-9D61-F24D-9062-ABB5A9A6C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5CDCEB-8687-4A43-8D97-17A8E402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75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3286F3-F712-1D40-9B64-7DE261192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C093618-71F0-EC46-8B24-9CCF1E5FF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D70D21-F8B1-7343-9A27-C169149F6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C51C23-BF5D-8C46-A827-261D3DC9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C0C8E37-3C0E-F94A-A16B-918194142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CA0D09-0927-0946-BFD8-B6461B0B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57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EA2E6-44F3-4746-9AF2-8DEA7496A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5A2B9C-89E2-B845-A9CF-3D60B33E1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386787-8E1A-8E4C-8101-0AA215CA0A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09A92-924C-3348-90C5-DC04F7BE5BD6}" type="datetimeFigureOut">
              <a:rPr lang="pt-BR" smtClean="0"/>
              <a:t>12/02/2022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6E6A7D-082E-4D4B-AA5E-0B3296168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899FCE-6FAE-824F-AA5A-B44C99358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F14F3-5639-514B-AC5B-C94435B4A5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20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0">
            <a:extLst>
              <a:ext uri="{FF2B5EF4-FFF2-40B4-BE49-F238E27FC236}">
                <a16:creationId xmlns:a16="http://schemas.microsoft.com/office/drawing/2014/main" id="{AF8A7CBC-18E0-784B-8BBC-4947043DA81B}"/>
              </a:ext>
            </a:extLst>
          </p:cNvPr>
          <p:cNvSpPr txBox="1"/>
          <p:nvPr/>
        </p:nvSpPr>
        <p:spPr>
          <a:xfrm>
            <a:off x="215868" y="4306934"/>
            <a:ext cx="10337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13: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Pulsatility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index (PI) – Sensitivity and specificity for all pre-eclampsia.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2C89B44-FB73-8B4B-9B53-FBC21D3AEA3D}"/>
              </a:ext>
            </a:extLst>
          </p:cNvPr>
          <p:cNvGrpSpPr/>
          <p:nvPr/>
        </p:nvGrpSpPr>
        <p:grpSpPr>
          <a:xfrm>
            <a:off x="369163" y="1197734"/>
            <a:ext cx="11466521" cy="2871989"/>
            <a:chOff x="0" y="2157014"/>
            <a:chExt cx="11958453" cy="2543972"/>
          </a:xfrm>
        </p:grpSpPr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AA89C42C-8D8C-6943-BC26-704033855246}"/>
                </a:ext>
              </a:extLst>
            </p:cNvPr>
            <p:cNvGrpSpPr/>
            <p:nvPr/>
          </p:nvGrpSpPr>
          <p:grpSpPr>
            <a:xfrm>
              <a:off x="0" y="2157014"/>
              <a:ext cx="11958453" cy="2543972"/>
              <a:chOff x="0" y="2125683"/>
              <a:chExt cx="11958453" cy="2543972"/>
            </a:xfrm>
          </p:grpSpPr>
          <p:pic>
            <p:nvPicPr>
              <p:cNvPr id="18" name="Picture 3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78F55558-B044-2749-9430-C99BC0A25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2125683"/>
                <a:ext cx="6359931" cy="2543972"/>
              </a:xfrm>
              <a:prstGeom prst="rect">
                <a:avLst/>
              </a:prstGeom>
            </p:spPr>
          </p:pic>
          <p:pic>
            <p:nvPicPr>
              <p:cNvPr id="19" name="Picture 4" descr="Chart, box and whisker chart&#10;&#10;Description automatically generated">
                <a:extLst>
                  <a:ext uri="{FF2B5EF4-FFF2-40B4-BE49-F238E27FC236}">
                    <a16:creationId xmlns:a16="http://schemas.microsoft.com/office/drawing/2014/main" id="{53D117E8-0E35-5A4C-8CB7-0F32EFAD4C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07083" y="2125683"/>
                <a:ext cx="5451370" cy="2543972"/>
              </a:xfrm>
              <a:prstGeom prst="rect">
                <a:avLst/>
              </a:prstGeom>
            </p:spPr>
          </p:pic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1F534AD2-7EAC-8E4A-8330-EE97760FFD13}"/>
                </a:ext>
              </a:extLst>
            </p:cNvPr>
            <p:cNvSpPr txBox="1"/>
            <p:nvPr/>
          </p:nvSpPr>
          <p:spPr>
            <a:xfrm>
              <a:off x="362976" y="3242754"/>
              <a:ext cx="73510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24851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4</cp:revision>
  <dcterms:created xsi:type="dcterms:W3CDTF">2022-02-06T21:34:19Z</dcterms:created>
  <dcterms:modified xsi:type="dcterms:W3CDTF">2022-02-12T22:19:12Z</dcterms:modified>
</cp:coreProperties>
</file>