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04"/>
  </p:normalViewPr>
  <p:slideViewPr>
    <p:cSldViewPr snapToGrid="0" snapToObjects="1">
      <p:cViewPr varScale="1">
        <p:scale>
          <a:sx n="99" d="100"/>
          <a:sy n="99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747EE1-57A2-B64A-9644-4EE0209063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F90D434-F5BE-764D-9FAA-9542D5F1E1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9B709E-D495-2242-8E5C-40BA16B53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1851-3A94-444C-9E6E-DA3AA8381269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FDD549E-3AA0-1A4C-A1F8-83368736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663B4C1-7B6D-5F49-BCF0-9A68D72E0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5BA0-8383-3D40-943C-097D2DC7B4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5468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B51853-F85B-6D42-AF7E-92FBF295F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7A51CAD-E426-9942-BF35-5382E4733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A76B666-38AF-6941-AC18-B032702D2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1851-3A94-444C-9E6E-DA3AA8381269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4AF8AD-70DA-924F-98B4-DBF7E47AF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EBEE4C-812F-5848-A3FF-F3C8E52DA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5BA0-8383-3D40-943C-097D2DC7B4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2739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17C1817-9573-0743-B6AF-6F0653109F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F64FF3E-BEF1-D242-9157-7A95C78CC9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1B725C-476C-7346-AEE0-A106CC291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1851-3A94-444C-9E6E-DA3AA8381269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16816C1-2F72-7349-B261-A769A3A08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8A72D4-E521-1B44-8E4F-E4BA2702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5BA0-8383-3D40-943C-097D2DC7B4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8157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7FEBB7-90A6-7F48-9F64-FF2E3437F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1233B0-7848-484D-BE96-9E2C6413C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BA91AC-2B30-A24A-B7A9-A9E8D223A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1851-3A94-444C-9E6E-DA3AA8381269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62CA6F7-98CF-0548-BC0B-4D3801781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374B16-99C6-D54A-BB1A-51A2B41D0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5BA0-8383-3D40-943C-097D2DC7B4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6879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8D11DB-B26F-1D4A-BC84-E2C04561D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DBFF727-728B-4047-90A5-D823B98888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CD0E7A9-6B51-7F41-9E74-F3FF554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1851-3A94-444C-9E6E-DA3AA8381269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30078C-1E37-6E43-95BC-9BADDAC43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3BB834-D964-2F4A-A0C2-E8F0C7C3F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5BA0-8383-3D40-943C-097D2DC7B4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413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5A8D1F-E822-904D-BADC-D9AEC5605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5F3DFC-449E-A341-B506-8230AD7571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144F211-7A54-2740-9537-437679F53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A1F93B9-1881-6C47-8573-17D2DCA1E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1851-3A94-444C-9E6E-DA3AA8381269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0F03238-92B3-0148-841E-5316E72D5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EBFB25A-D976-8348-B709-0B2351C3D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5BA0-8383-3D40-943C-097D2DC7B4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5531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2F9B40-A3E6-CE4C-823E-87FDF068B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12A59B8-DF6C-7943-996A-55967BAEB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8172962-B038-354D-8172-AF1122D6C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3EAE4AB-88E8-4E44-A669-C9A1205AA9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1CD5EB6-C234-2B4B-87C4-19C022F31B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390EA93-3A56-8841-BCD1-3B516A381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1851-3A94-444C-9E6E-DA3AA8381269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A1BD59C-1DD9-854C-AAF5-0FC7259FA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592F8A9-1DC5-2345-A717-8D662F662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5BA0-8383-3D40-943C-097D2DC7B4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673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ED1706-2E40-BA4B-ABDB-615B8C0C4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B744897-D74B-DE41-9B1C-A034A40A0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1851-3A94-444C-9E6E-DA3AA8381269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5463C4E-00E3-8044-AF8D-D5F7AC46F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162683C-AF7C-DA47-ADCB-2A3D40C03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5BA0-8383-3D40-943C-097D2DC7B4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6109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B962B6D-4FB5-9B48-98A9-7E4E0B228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1851-3A94-444C-9E6E-DA3AA8381269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90EFAC0-3772-D445-B219-4BB9856E1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91FDB7D-DC1E-CB41-8996-2743DA8BB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5BA0-8383-3D40-943C-097D2DC7B4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421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E2803-E14D-DA44-BD29-4D925BE21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0EF5F6-6BF4-AD45-9471-D06092BF1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53BBDA7-4A6F-A04C-BAEC-984B258DC2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2A634CC-32C6-7145-BA1B-3CBC5BF2E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1851-3A94-444C-9E6E-DA3AA8381269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FED8EC6-04D0-0449-BFB0-E75DFADF8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5FA8919-99DE-2243-A94F-309917D7B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5BA0-8383-3D40-943C-097D2DC7B4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2649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63FE61-C2FD-FF47-B538-AEFD5B884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48CE0BB-71EE-594C-95C6-75A9F8C0D4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40F4106-B0A5-6B43-84B6-707FF424B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DFD9378-1B9E-EC4A-97D1-B8774B356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1851-3A94-444C-9E6E-DA3AA8381269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295F504-0A25-3D46-B8EF-C3667CB08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868244E-2009-7E42-A534-660C45A8F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5BA0-8383-3D40-943C-097D2DC7B4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5015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F6A2263-8325-C841-BE54-FD83C673D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8C76A59-8C16-2240-9DF7-635AD5355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553A7D-38B0-A842-A85A-D0874A028F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21851-3A94-444C-9E6E-DA3AA8381269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7A113A-A464-B343-A143-50A992EE9F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7F9934C-14D2-AB44-B3E2-EB33409D04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65BA0-8383-3D40-943C-097D2DC7B4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267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98EBC0F7-93FF-9B42-877E-841A61CA8CC7}"/>
              </a:ext>
            </a:extLst>
          </p:cNvPr>
          <p:cNvSpPr txBox="1"/>
          <p:nvPr/>
        </p:nvSpPr>
        <p:spPr>
          <a:xfrm>
            <a:off x="129558" y="4680730"/>
            <a:ext cx="10407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10: Resistance index (RI) – Sensitivity and specificity for all pre-eclampsia.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4F6175B-017D-5844-9E19-7B981EB92E08}"/>
              </a:ext>
            </a:extLst>
          </p:cNvPr>
          <p:cNvGrpSpPr/>
          <p:nvPr/>
        </p:nvGrpSpPr>
        <p:grpSpPr>
          <a:xfrm>
            <a:off x="129558" y="953061"/>
            <a:ext cx="11301462" cy="3078072"/>
            <a:chOff x="1" y="1910580"/>
            <a:chExt cx="12112830" cy="2944777"/>
          </a:xfrm>
        </p:grpSpPr>
        <p:pic>
          <p:nvPicPr>
            <p:cNvPr id="6" name="Picture 2" descr="Chart, box and whisker chart&#10;&#10;Description automatically generated">
              <a:extLst>
                <a:ext uri="{FF2B5EF4-FFF2-40B4-BE49-F238E27FC236}">
                  <a16:creationId xmlns:a16="http://schemas.microsoft.com/office/drawing/2014/main" id="{C73D0C34-62B0-814A-966A-10329EFB2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" y="1910580"/>
              <a:ext cx="6441698" cy="2944776"/>
            </a:xfrm>
            <a:prstGeom prst="rect">
              <a:avLst/>
            </a:prstGeom>
          </p:spPr>
        </p:pic>
        <p:pic>
          <p:nvPicPr>
            <p:cNvPr id="7" name="Picture 7" descr="Chart, box and whisker chart&#10;&#10;Description automatically generated">
              <a:extLst>
                <a:ext uri="{FF2B5EF4-FFF2-40B4-BE49-F238E27FC236}">
                  <a16:creationId xmlns:a16="http://schemas.microsoft.com/office/drawing/2014/main" id="{AA77685A-C453-F54B-A494-26440EFB5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91372" y="1910580"/>
              <a:ext cx="5521459" cy="29447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63153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3</cp:revision>
  <dcterms:created xsi:type="dcterms:W3CDTF">2022-02-06T21:28:00Z</dcterms:created>
  <dcterms:modified xsi:type="dcterms:W3CDTF">2022-02-12T22:18:21Z</dcterms:modified>
</cp:coreProperties>
</file>