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04"/>
  </p:normalViewPr>
  <p:slideViewPr>
    <p:cSldViewPr snapToGrid="0" snapToObjects="1">
      <p:cViewPr varScale="1">
        <p:scale>
          <a:sx n="99" d="100"/>
          <a:sy n="99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DA86D-5193-4A42-9341-7CBAD7C27D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3D41C3-3497-3147-866D-21D2286B63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C1C9FD-2AD1-4E43-B07D-BD60082A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F6FABC-2267-7D46-8FD6-3109E5491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AC0337-7BB2-6642-80C4-63F775BC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0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FD7260-CE90-8945-92EB-3B89745CF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9C2AD5F-3131-384F-BED0-A7A89256FC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40706E-5F1F-F84B-BC8B-8D09DAC13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DF76D2-A8DB-6849-9D9D-8481401BB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3E30D6-3439-294E-B80F-3E7B77719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4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32F4C44-FB7B-EE4E-B7AE-B41936F4A6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68ED497-73C9-624F-B4FB-92293F011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226414-01F5-8842-BE24-9AF2430EF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42B38F-805E-604F-B8F4-809F96928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852B32-D7AE-4C4B-ACA2-3B8D81603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7067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0883E-499B-C448-9DAA-7BA79F176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C7296E-34AC-C94D-8251-93C431D68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B741B1-C0FB-014E-8CAE-BFAF59660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19AAD8-FE6E-1748-AA0D-80A0B4301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2FCCBC-0351-5A42-98A3-CCECE9459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124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CAC025-ECAE-FD42-8766-66238814D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C6F909-5109-984F-A56C-FEBFC452B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54A45E-905D-9449-84FC-EA0CA3CAE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F2EF4A-267A-0947-AAD1-13D6ED4A3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116E39-EFA3-3444-8452-EFB09417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6657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66D03B-AEE4-1544-AB69-E019D602B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B5FCCF-A46B-5446-9015-51C53BFDB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DC7E5B-8412-D14A-B17D-4571361F1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D2ABE2C-BD18-8240-98DB-898305CF9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C0CBC9-7C98-4040-BA8C-489C47AF5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E3E79BA-4DAD-B84B-98BB-724AC3313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20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EC23FD-BE5E-EF4C-AB28-4B5293C4B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97B-5199-2440-9E30-868B24363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8A397EF-1BBE-F44C-BA1A-C92064CB9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F0AA30A-3F29-8140-A774-ACF8897162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EFA48D4-ABB6-A84E-92BA-CB3EE65DA3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98BD26C-0659-F64F-B1E3-40499D21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BB05D30-12AF-D34E-94FB-D48144886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4EA729B-6B09-7A43-A438-237AE0BF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288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4C2CCF-AE13-F54B-894E-7A06087FF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1EF8C2D-93A9-624D-8012-838F747D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A2CB029-3A45-AB43-A25D-B7BFBDDF7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2A91C4A-2347-8D49-B8FD-819C2FE0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1487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EDCB68F-C1A4-B546-BA5D-7EB984FFF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218E9E5-D2DD-5E48-8F04-7BB6425D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3CD72C2-E2B8-394A-A33C-51E3C4C60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121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7D2344-CEA1-9349-9C37-1D11CC6C4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9937E9-9A30-864F-BE0B-6564619D1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72E5479-45C1-9B4D-8292-5FD034355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C3BF580-8185-CB42-AA24-732B48865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214D7BE-EDC7-C44C-B393-3668F7A39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74622C-8105-8743-A5E0-B9C047258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0802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A399B9-49F7-6044-9BDB-7B63AFA9B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F504A53-0E5A-2049-9AAA-EB723F8FD1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2335D89-8DE4-BB46-ADF7-B3ECC42D3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E7AACA6-EC69-8B44-8530-10D522A6F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750BAFD-4C93-544D-81F7-6869550EE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0AE17CF-35FF-F644-A5A5-D6D9211F9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1243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A9FE526-511F-104C-85AD-71B04A51C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9DC16E-2493-334C-93F7-A11394497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F3D510E-7541-6346-867B-DB4E8F395B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EB1CC-2B9B-BD43-A891-024A4E220EA9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93FCEA-71BA-4A4A-AF44-9CDF36AEA1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8697B3-C113-B945-A8F4-981BC6D30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E0C2C-C0EF-A649-AA44-E4AE6A62A6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5485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641A1364-5886-A044-9F68-56870FC2F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97" y="1099779"/>
            <a:ext cx="11213206" cy="3488553"/>
          </a:xfrm>
          <a:prstGeom prst="rect">
            <a:avLst/>
          </a:prstGeom>
        </p:spPr>
      </p:pic>
      <p:sp>
        <p:nvSpPr>
          <p:cNvPr id="5" name="TextBox 26">
            <a:extLst>
              <a:ext uri="{FF2B5EF4-FFF2-40B4-BE49-F238E27FC236}">
                <a16:creationId xmlns:a16="http://schemas.microsoft.com/office/drawing/2014/main" id="{39AB823E-29FC-124F-BD71-FC831FB55578}"/>
              </a:ext>
            </a:extLst>
          </p:cNvPr>
          <p:cNvSpPr txBox="1"/>
          <p:nvPr/>
        </p:nvSpPr>
        <p:spPr>
          <a:xfrm>
            <a:off x="582393" y="4913409"/>
            <a:ext cx="9648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11: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Pulsatility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index (PI) – mean difference between all pre-eclampsia and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control groups.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8738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1</cp:revision>
  <dcterms:created xsi:type="dcterms:W3CDTF">2022-02-06T21:31:34Z</dcterms:created>
  <dcterms:modified xsi:type="dcterms:W3CDTF">2022-02-06T21:32:45Z</dcterms:modified>
</cp:coreProperties>
</file>