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04"/>
  </p:normalViewPr>
  <p:slideViewPr>
    <p:cSldViewPr snapToGrid="0" snapToObjects="1">
      <p:cViewPr varScale="1">
        <p:scale>
          <a:sx n="99" d="100"/>
          <a:sy n="99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1B6FF-6180-E244-B542-DCE81146AE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6B6E89A-3FD8-8042-8593-DCD77E2D1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664DF3-C8FE-8546-914D-B9783D0EA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B62A8B-B9BE-BD48-BE48-CDFAF431D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5F147B-10B6-674D-9C1A-3DE0F1ED5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78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53560-04FB-E44E-A5E4-A0E80EA33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6B6B26-620B-3144-A20B-2EDBE9E048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A6E4F6-C92C-5448-A66F-B67088EEF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AF837D4-475D-2440-BF39-6BAC5564D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66C603-9B4E-A14B-B64E-518083F2E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177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21E2700-58D4-4249-B309-58B199437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F3937FB-4069-9749-B6B5-9DF7C217A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3E5A80-7048-124F-89A5-BB48AF420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B402F4-5DF5-E04E-90C5-35D5E33E4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7D9C6D-9E01-EB4B-B11B-4A7DFD64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04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9F3456-6A77-3E4E-939C-7A6EAC334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AF9653-EBE3-C642-93D4-4E0CEEFF4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3CFA47-D5CE-9E45-89FD-396DAB67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E6BA82-1571-3547-9B4A-AD6149D62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5CC0D7-CBC9-CC41-B6AC-92A5A6DE2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29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3DA60D-3240-564D-91FB-80E868A41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D27895-48E5-0A4F-A367-8E0725EAF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021046-83DD-F345-93F5-11D0C89B1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914259-10E5-A14B-997A-E1ED6B366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6BF7C2-6C34-6542-BA3A-5FC93818F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474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4F43D-35F8-9249-B9EB-C1FF468ED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CFB4DE-7766-7647-B8AC-FF4D51F6BA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D9E1AE4-AC94-B849-B001-B3855803F2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429AB7-69E8-BB45-A2C0-25DC2147E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01E29F7-6A9A-CD4A-9691-67A2EA38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30C0C4-A17D-CD4B-B651-457FE6A84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090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C4CDC-21B5-B441-8E71-9AA1DFB63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D403BC-B733-D042-A48F-8D236D180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6875EA-CCB3-EA41-A0B1-C2CC1590A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6F70164-DBB9-0245-81E0-DE9646AAB7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E14905-4734-0545-AF19-434D8297A0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BE76167-4E31-CA4F-9063-9395C35D5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24F62B0-C0F5-FE42-A51C-EBFCA16A2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8D3AA8E-64BB-EC4C-8A7A-E943E8EBA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4967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DE2B5-284E-A44F-8833-C664C101C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1A064DB-C5DE-4949-B439-B87C8255F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CAB5ABF-A09D-7641-B44D-B3BB5FC53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182B697-BE5A-B747-86A3-ACDC30E72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424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FA82750-369F-6041-86D8-EB63864FD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40A3E0E-54AE-754E-B42C-F9A3EAC7E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CDF1677-0928-3E4F-A421-07C230CCF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043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76AD4F-AB34-F041-9DAE-FD1C303BF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D13A3C-5BFA-134F-BBD1-E25493DAF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AEF0261-58C3-5349-97D2-2345313E47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ACF8093-6FC7-CE49-90A1-47C5CC395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85F81C6-A3C1-1742-8B49-07F8C4EE2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C88E78-ACE9-E440-AC40-C86583F12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86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FFB37-3E0F-B740-BD78-569A166B3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0470007-8992-6940-9978-A69320309E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8D685AE-E31D-7F43-A270-67B6CDFFA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D0886F0-8C92-134C-BB11-9AB6FFD32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0D4B71-674B-DE44-B76D-88C9E99E9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1170F6F-00CB-EA49-B81B-54A9BE4D7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480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9A0CAA7-D5CE-7244-BAE5-DAFD53F25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B6EF12C-7D4C-EF42-9FC6-4F32AACEA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AEA70E-3BC9-3B4A-8BC7-3336DC9FAB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EEDA9-B103-B64E-AC8E-45064B151D6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77B433-00AD-BD42-8D9B-68504E4223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0C90FE-4E2B-AB4F-A95F-A5E283CFA3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B3B96-E443-6844-BBD8-AD5CD03CBC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819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BDE5AB6D-1237-EA4A-AAC3-F0F4054F115A}"/>
              </a:ext>
            </a:extLst>
          </p:cNvPr>
          <p:cNvSpPr txBox="1"/>
          <p:nvPr/>
        </p:nvSpPr>
        <p:spPr>
          <a:xfrm>
            <a:off x="279182" y="4304020"/>
            <a:ext cx="59538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4: Peak ratio (PR) – Sensitivity and specificity for all pre-eclampsia.</a:t>
            </a:r>
            <a:endParaRPr lang="pt-B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164AEFE4-9FAE-5F42-8257-AE2073EF8243}"/>
              </a:ext>
            </a:extLst>
          </p:cNvPr>
          <p:cNvGrpSpPr/>
          <p:nvPr/>
        </p:nvGrpSpPr>
        <p:grpSpPr>
          <a:xfrm>
            <a:off x="279182" y="1086367"/>
            <a:ext cx="11633635" cy="2907984"/>
            <a:chOff x="47503" y="1941986"/>
            <a:chExt cx="11954492" cy="2907984"/>
          </a:xfrm>
        </p:grpSpPr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id="{2EF56362-9E17-F74A-BC49-3BDBC346157B}"/>
                </a:ext>
              </a:extLst>
            </p:cNvPr>
            <p:cNvGrpSpPr/>
            <p:nvPr/>
          </p:nvGrpSpPr>
          <p:grpSpPr>
            <a:xfrm>
              <a:off x="47503" y="1941986"/>
              <a:ext cx="11954492" cy="2907984"/>
              <a:chOff x="47503" y="1941986"/>
              <a:chExt cx="11954492" cy="2907984"/>
            </a:xfrm>
          </p:grpSpPr>
          <p:pic>
            <p:nvPicPr>
              <p:cNvPr id="8" name="Picture 2" descr="Chart, box and whisker chart&#10;&#10;Description automatically generated">
                <a:extLst>
                  <a:ext uri="{FF2B5EF4-FFF2-40B4-BE49-F238E27FC236}">
                    <a16:creationId xmlns:a16="http://schemas.microsoft.com/office/drawing/2014/main" id="{1CA45E17-0D5F-6843-A63A-B6F49D076A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7503" y="1941986"/>
                <a:ext cx="6361216" cy="2907984"/>
              </a:xfrm>
              <a:prstGeom prst="rect">
                <a:avLst/>
              </a:prstGeom>
            </p:spPr>
          </p:pic>
          <p:pic>
            <p:nvPicPr>
              <p:cNvPr id="9" name="Picture 8" descr="Chart, box and whisker chart&#10;&#10;Description automatically generated">
                <a:extLst>
                  <a:ext uri="{FF2B5EF4-FFF2-40B4-BE49-F238E27FC236}">
                    <a16:creationId xmlns:a16="http://schemas.microsoft.com/office/drawing/2014/main" id="{AE631633-9432-1A4A-B11E-A7AE16ACC1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55179" y="1941986"/>
                <a:ext cx="5446816" cy="2904969"/>
              </a:xfrm>
              <a:prstGeom prst="rect">
                <a:avLst/>
              </a:prstGeom>
            </p:spPr>
          </p:pic>
        </p:grp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CD7D3E3F-35FF-684C-A8BD-2D4EEA8953D7}"/>
                </a:ext>
              </a:extLst>
            </p:cNvPr>
            <p:cNvSpPr txBox="1"/>
            <p:nvPr/>
          </p:nvSpPr>
          <p:spPr>
            <a:xfrm>
              <a:off x="398834" y="2756946"/>
              <a:ext cx="573933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2022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04261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5</cp:revision>
  <dcterms:created xsi:type="dcterms:W3CDTF">2022-02-06T19:26:04Z</dcterms:created>
  <dcterms:modified xsi:type="dcterms:W3CDTF">2022-02-12T22:17:01Z</dcterms:modified>
</cp:coreProperties>
</file>