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5321"/>
  </p:normalViewPr>
  <p:slideViewPr>
    <p:cSldViewPr snapToGrid="0" snapToObjects="1">
      <p:cViewPr varScale="1">
        <p:scale>
          <a:sx n="99" d="100"/>
          <a:sy n="99" d="100"/>
        </p:scale>
        <p:origin x="5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A092C4-2399-3B45-9FB4-0E8F516F8C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CDBA968-2499-1A47-93B6-2921D720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29F896A-8D0B-2345-A2E9-B137F94A6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B1CD6-178C-E74B-968A-5CDB59A90AD0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388A898-BC66-4A4C-8832-D31958471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F9B50D8-5D3F-9B45-BAED-9D5D20A9B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FEDB4-9675-8D49-B5E5-71F92FD1D0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1593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A178E0-556E-9F41-94DE-9B84B26E8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7A07497-4675-7B45-BFCB-6D8C9D32C6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D42861F-6FA4-B747-BD88-8DA1DCE62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B1CD6-178C-E74B-968A-5CDB59A90AD0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EF0662C-816A-7445-BA7E-FE89880FF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FACBCCB-0DCA-BC40-9CA1-D8475D1CD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FEDB4-9675-8D49-B5E5-71F92FD1D0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531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B8F5CFA-7843-A547-A3DA-C04F32C864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AF68B11-94F9-3D48-B38A-3319D8E884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9BFE77-E51A-AC4C-84EA-5D81AC967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B1CD6-178C-E74B-968A-5CDB59A90AD0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1C39958-733B-6C4C-85AD-987A25387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521DC4A-6BC1-3848-A40A-D3A971F0E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FEDB4-9675-8D49-B5E5-71F92FD1D0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5661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4D9CB1-61B2-6045-9FB1-C9B3D7597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5CA043D-BD77-DB42-A259-6E1AE19E5E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EE2E6C6-678A-2443-87BB-6B4F17377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B1CD6-178C-E74B-968A-5CDB59A90AD0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6FDFA25-5A9F-9341-8B9B-E717361DD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3175FA0-FF83-764E-8CBE-59670C274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FEDB4-9675-8D49-B5E5-71F92FD1D0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1311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45696D-D1A2-D344-9E60-24380ACF6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DF04881-5323-CE40-8690-A2327112BB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6F7432F-CBD9-8E4E-9171-FCD54D249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B1CD6-178C-E74B-968A-5CDB59A90AD0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78A628C-A221-BF45-AE03-20A4E0C68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54740C0-1DF8-0A4B-BFFF-9E72A2B2E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FEDB4-9675-8D49-B5E5-71F92FD1D0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1276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C49A20-EFE3-AB4C-8956-DBD0B9DBA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1AB142C-472F-5F46-98C5-DF10A5F9B7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880927F-E01F-6442-AFB2-9B638C699F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2B40E46-10F1-AF4B-BF63-3CB9F50F7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B1CD6-178C-E74B-968A-5CDB59A90AD0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DBB5B4F-A422-1C4D-B9A5-ADF340B32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F47DF1C-7868-A54E-AE11-C7016DD76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FEDB4-9675-8D49-B5E5-71F92FD1D0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6438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D71455-C889-AF4F-9CB2-EF8478418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5219766-0808-5745-B78F-13CA45AE7A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C0438F5-9920-DE46-84F8-1FB0AFCD3A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CFDC4C8-9AF1-524F-AC93-FC286B6839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92AF36FB-49AE-C744-BF71-5AC234D4AB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0BB85BCF-EC99-784E-A553-C702E4801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B1CD6-178C-E74B-968A-5CDB59A90AD0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0B4807A-824F-8D42-8E6A-05EE48697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BC827B8-96D3-3944-B472-CCFA4120C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FEDB4-9675-8D49-B5E5-71F92FD1D0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4077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6BF5B5-B6AC-5A4D-B487-D8F5A549C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0056D8A-7A34-9645-85BE-F2B4926D0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B1CD6-178C-E74B-968A-5CDB59A90AD0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1DBE943-A622-7442-86E6-4C0CB06B4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475EAA1-6479-8F4D-9D7B-A8F33C736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FEDB4-9675-8D49-B5E5-71F92FD1D0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0617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DC0E238D-9F1E-1645-9317-43808D0D5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B1CD6-178C-E74B-968A-5CDB59A90AD0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08C23FC-90ED-0444-BFE5-FA91E24F8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C85DEBC-0F9D-D845-8F8C-8131583E5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FEDB4-9675-8D49-B5E5-71F92FD1D0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5344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8CCED5-64C4-574F-AEE2-65B4331E3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5EEF442-585B-244D-BBFE-453045481A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CCE2850-209D-5C41-A66C-A232CC065C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F5DF996-E9A6-6F43-A53F-E9B4706A5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B1CD6-178C-E74B-968A-5CDB59A90AD0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0A6C703-08EC-5949-8D70-28F216805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5658610-6CF6-224A-80F4-9A80DEC93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FEDB4-9675-8D49-B5E5-71F92FD1D0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4612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9BA008-7C4E-3C4B-AD0D-022E5F07F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D8324F99-D249-2E43-B3EA-8C02E316AF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1BC7802-3455-134E-9705-2232F6F413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D76EA59-83E7-3D46-8476-29BA310D2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B1CD6-178C-E74B-968A-5CDB59A90AD0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F716F2C-BF96-BA43-AC4D-935A46B67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67BAC5D-9453-0948-A6C1-E4586FCCA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FEDB4-9675-8D49-B5E5-71F92FD1D0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3106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6C1BB885-C935-BE4A-816C-F5C8F82B9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C2FCB82-CB05-BD46-9D16-FE355415F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A069F2F-3DDF-A846-81C2-0856EB1244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6B1CD6-178C-E74B-968A-5CDB59A90AD0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F62036B-EFF6-3A41-AE26-E6847F6BBD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CCE7BF6-A4A6-3741-A1D7-E6B9F6E646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1FEDB4-9675-8D49-B5E5-71F92FD1D0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2335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6">
            <a:extLst>
              <a:ext uri="{FF2B5EF4-FFF2-40B4-BE49-F238E27FC236}">
                <a16:creationId xmlns:a16="http://schemas.microsoft.com/office/drawing/2014/main" id="{7FF9CA85-A894-6345-BDC5-1BBCCD1B7B03}"/>
              </a:ext>
            </a:extLst>
          </p:cNvPr>
          <p:cNvSpPr txBox="1"/>
          <p:nvPr/>
        </p:nvSpPr>
        <p:spPr>
          <a:xfrm>
            <a:off x="1229887" y="6241979"/>
            <a:ext cx="84936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 16: End diastolic velocity (EDV) – mean difference between overall preeclampsia x control groups, mild and severe preeclampsia x control groups</a:t>
            </a:r>
            <a:endParaRPr lang="pt-B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10" descr="Chart, box and whisker chart&#10;&#10;Description automatically generated">
            <a:extLst>
              <a:ext uri="{FF2B5EF4-FFF2-40B4-BE49-F238E27FC236}">
                <a16:creationId xmlns:a16="http://schemas.microsoft.com/office/drawing/2014/main" id="{2CEB53B0-EC17-504B-AE6D-8615237BAA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870" y="4105903"/>
            <a:ext cx="8839558" cy="2163971"/>
          </a:xfrm>
          <a:prstGeom prst="rect">
            <a:avLst/>
          </a:prstGeom>
        </p:spPr>
      </p:pic>
      <p:pic>
        <p:nvPicPr>
          <p:cNvPr id="9" name="Picture 6" descr="Box and whisker chart&#10;&#10;Description automatically generated with medium confidence">
            <a:extLst>
              <a:ext uri="{FF2B5EF4-FFF2-40B4-BE49-F238E27FC236}">
                <a16:creationId xmlns:a16="http://schemas.microsoft.com/office/drawing/2014/main" id="{6E910494-4A15-8B43-871B-2B333CB787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869" y="2009458"/>
            <a:ext cx="8839559" cy="2491441"/>
          </a:xfrm>
          <a:prstGeom prst="rect">
            <a:avLst/>
          </a:prstGeom>
        </p:spPr>
      </p:pic>
      <p:grpSp>
        <p:nvGrpSpPr>
          <p:cNvPr id="11" name="Agrupar 10">
            <a:extLst>
              <a:ext uri="{FF2B5EF4-FFF2-40B4-BE49-F238E27FC236}">
                <a16:creationId xmlns:a16="http://schemas.microsoft.com/office/drawing/2014/main" id="{B7A582FA-3660-C647-9586-DCB526FB6812}"/>
              </a:ext>
            </a:extLst>
          </p:cNvPr>
          <p:cNvGrpSpPr/>
          <p:nvPr/>
        </p:nvGrpSpPr>
        <p:grpSpPr>
          <a:xfrm>
            <a:off x="1076870" y="0"/>
            <a:ext cx="8839560" cy="2491442"/>
            <a:chOff x="1076870" y="250507"/>
            <a:chExt cx="8839560" cy="2724513"/>
          </a:xfrm>
        </p:grpSpPr>
        <p:pic>
          <p:nvPicPr>
            <p:cNvPr id="8" name="Picture 2" descr="Chart, box and whisker chart&#10;&#10;Description automatically generated">
              <a:extLst>
                <a:ext uri="{FF2B5EF4-FFF2-40B4-BE49-F238E27FC236}">
                  <a16:creationId xmlns:a16="http://schemas.microsoft.com/office/drawing/2014/main" id="{F85EB8E8-1972-404F-9DF4-C3DE8846D7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76870" y="250507"/>
              <a:ext cx="8839560" cy="2724513"/>
            </a:xfrm>
            <a:prstGeom prst="rect">
              <a:avLst/>
            </a:prstGeom>
          </p:spPr>
        </p:pic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5077F7BE-586C-2045-895C-C8EDE3453780}"/>
                </a:ext>
              </a:extLst>
            </p:cNvPr>
            <p:cNvSpPr txBox="1"/>
            <p:nvPr/>
          </p:nvSpPr>
          <p:spPr>
            <a:xfrm>
              <a:off x="1680897" y="1783102"/>
              <a:ext cx="502241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t-BR" sz="1100" dirty="0">
                  <a:latin typeface="Arial" panose="020B0604020202020204" pitchFamily="34" charset="0"/>
                  <a:cs typeface="Arial" panose="020B0604020202020204" pitchFamily="34" charset="0"/>
                </a:rPr>
                <a:t>2022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24649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27</Words>
  <Application>Microsoft Macintosh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Microsoft Office User</dc:creator>
  <cp:lastModifiedBy>Microsoft Office User</cp:lastModifiedBy>
  <cp:revision>3</cp:revision>
  <dcterms:created xsi:type="dcterms:W3CDTF">2022-02-06T21:44:06Z</dcterms:created>
  <dcterms:modified xsi:type="dcterms:W3CDTF">2022-02-12T19:40:24Z</dcterms:modified>
</cp:coreProperties>
</file>