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22137-86D3-B149-A0C3-DCA125C88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37C8BC-9AED-7049-B0FA-9C10301E3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3EF50C-229B-2147-89DD-919FE45F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F51987-B739-E64D-8CC2-3700027D4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3F133C-6BDE-0D44-8BA6-BC8E2BF8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20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C91C7-DA10-EF4C-99BB-D3728F7B4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304B271-CBC4-D541-93F4-5396F77BD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BCB392-2956-CF47-9316-E554AEAE7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018616-175F-7C4D-9650-BAE6EA85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0CA13E-3DA9-F449-8952-B8FEF498E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2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C0BCF-8379-0A4C-960C-77DA3D3AB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75CBD4-AFE8-3442-8F4E-58CA6ECAA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3995C8-659D-2049-94A7-DAC3577A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720E38-CE47-894B-8AFD-37BFE758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DF9C2D-B132-D145-A140-55A555A8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18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F5776-9E2E-1A48-8F82-1A3F8FFD2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1076EC-70EB-CB49-80D2-71332E613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FBCE31-42C2-8344-B3A6-28EDE71B8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364AEC-9A3A-634A-AA29-76093288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17B7E6-D726-A747-B532-8599039DF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94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09D04-7D99-5443-BA32-F99688183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A0F6C2-14D9-D64E-B326-F81E725F6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5D4184-37FF-8E4B-9EAE-1C26F0485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DDC53C-7D73-754F-BE8F-E9F868BA1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13F186-F339-8F48-9AB3-417D6D6E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3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427ED-0BCB-EE48-8C90-0C89F2DA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E9CE3C-93D5-8945-AB59-B4E8D36E1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808C61-FD2C-F74C-8A7B-D19000446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2A6CE41-E980-634D-8BE3-68D9BF488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04F296-1C6B-4346-8140-2DAA9A3F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5FC952-628B-BC46-8634-F10069DC4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62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D9DFA4-29C3-C441-AAB7-74E86BBE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313252-DC19-304F-A02C-20340176B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F32DDB-59BB-C04E-81E3-390329FDE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C37DE9F-B0FA-9643-BA9D-950B6A8E8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15BD24D-2E7A-F84C-B7B6-8FB01B61D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28011B4-EF71-CA4C-BB69-3FD826241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46FC2E-016A-B046-B836-79830253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967855F-16B4-5C41-A1EB-044279B7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69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C185B-BF8E-5544-B990-770C73F1F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3FC9179-FF23-CC4D-B6CC-4181BA2A7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46AAA-221C-1C43-B86C-7A93E2F5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40B161E-8367-1C42-8358-B06705230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38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D5E8BDE-F78A-2E4E-B80A-AC3D655B9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71B7CDF-F89A-A949-BB9C-EE0D3A56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BAD8B5-8ED4-2D4D-B3BF-71C313FC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57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573F20-2896-C94F-87F7-44546764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29C556-EEA1-6E49-9FA8-39249421B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8C3079-FECA-A843-8D95-9931191BA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DC978F9-9A2F-4C4C-94D2-81CB65116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CC7138-0651-E248-8EF3-4C1774ED7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3063A7-0DD2-BA43-BCA5-F666365D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09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F5719-8C7D-D242-9ED7-9A708B736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63FC00C-C062-CC4A-8729-DD7FE16457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ED9825D-C2CE-BB49-87A1-B3C5B62CC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58581F-9EA6-434D-9E8A-55DDF8ED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D0C9E2-19CB-CA49-A929-FDE13BBE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B73342-1876-D64F-A441-67B59EB63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01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756D261-7C20-3146-90B8-DAEF6B539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FA8617-4BB1-F947-A3E7-8F8B1CBED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5DC658-FF83-904E-B937-C615EA473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00841-9288-B840-A709-18CEE8CD4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EB6A3D-F2E0-3C42-A235-56A833768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E92205-D8B6-E64B-8A5A-C8891D344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326F4-4BAB-9541-BB36-33C810D3C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29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6">
            <a:extLst>
              <a:ext uri="{FF2B5EF4-FFF2-40B4-BE49-F238E27FC236}">
                <a16:creationId xmlns:a16="http://schemas.microsoft.com/office/drawing/2014/main" id="{5DCD41BC-92F5-6F47-9D98-7E558EEB5400}"/>
              </a:ext>
            </a:extLst>
          </p:cNvPr>
          <p:cNvSpPr txBox="1"/>
          <p:nvPr/>
        </p:nvSpPr>
        <p:spPr>
          <a:xfrm>
            <a:off x="930122" y="5076649"/>
            <a:ext cx="956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Supplement 8: Resistance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 (RI) – mean difference between all pre-eclampsia and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control groups.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A24E47BF-DC0A-3444-A7E6-6A9B5C9D3DCE}"/>
              </a:ext>
            </a:extLst>
          </p:cNvPr>
          <p:cNvGrpSpPr/>
          <p:nvPr/>
        </p:nvGrpSpPr>
        <p:grpSpPr>
          <a:xfrm>
            <a:off x="798490" y="1159100"/>
            <a:ext cx="10530625" cy="3408032"/>
            <a:chOff x="0" y="1275388"/>
            <a:chExt cx="12192000" cy="4334933"/>
          </a:xfrm>
        </p:grpSpPr>
        <p:pic>
          <p:nvPicPr>
            <p:cNvPr id="6" name="Picture 2" descr="Chart&#10;&#10;Description automatically generated">
              <a:extLst>
                <a:ext uri="{FF2B5EF4-FFF2-40B4-BE49-F238E27FC236}">
                  <a16:creationId xmlns:a16="http://schemas.microsoft.com/office/drawing/2014/main" id="{02B85319-6531-4346-9E90-AA020FA98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75388"/>
              <a:ext cx="12192000" cy="4334933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5D0792D1-7827-3D42-8D20-A25FD315FF9A}"/>
                </a:ext>
              </a:extLst>
            </p:cNvPr>
            <p:cNvSpPr txBox="1"/>
            <p:nvPr/>
          </p:nvSpPr>
          <p:spPr>
            <a:xfrm>
              <a:off x="757112" y="4127891"/>
              <a:ext cx="7351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18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1</cp:revision>
  <dcterms:created xsi:type="dcterms:W3CDTF">2022-02-06T21:20:03Z</dcterms:created>
  <dcterms:modified xsi:type="dcterms:W3CDTF">2022-02-06T21:21:16Z</dcterms:modified>
</cp:coreProperties>
</file>