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21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35578-0426-DA4A-8D29-19D7ED2E3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85E535-78AE-B343-8535-3DD0A7B6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0D8387-A788-164A-91B7-40678EE8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DF764A-4943-FD46-83FB-99B8926AE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C9BD56-9BB3-8B41-9EBF-FF9CC1E3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089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404F9B-CD1C-FE48-9F9B-7AE3763A5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391F882-847C-A549-AEE3-78840B1F5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28E163-4597-CB48-BC47-5F622713E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0DB909-57A6-ED4B-9B0B-87B74FC6C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AA0D99-EEC1-A64B-9F44-823AC137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439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377C39-B2C7-B448-B30D-54A838813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675A81C-522A-F642-9AEE-C64D97EAA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379C01-DA15-9B43-A109-7D8345DB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193454-A26F-2D47-8222-4D923C794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2DBEF6-5C94-CA4E-8229-C9B518368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308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7F175-39A4-034C-95E5-5A72CCA35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251DEA-1274-6646-9164-8C61C72E5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BE52A3-59B4-6F4F-9764-BA6F53FB4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E9F1B5-23DB-A74C-BD27-8F26764AE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16A82C-D7FE-8E4E-BC5F-A06EA766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05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F2EFBF-9A8D-E54D-A12A-C0D73F0E2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96DF18-4A92-AA40-B41D-5786732E3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139B0F-E80E-084D-B1A4-3052E6F63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C40236-D63A-C945-B269-10AFDEF2F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C4C5BD-575C-E64F-9C09-4804402A9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143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0AC713-8FAF-D043-8A72-33AAAFBF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B0F605-DD71-F041-BCFE-4580A9E1F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AABF79D-B801-684B-9E91-C43FE8DC6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86DD96-0B47-D64E-AA14-DAE67A35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567B1C-53B6-2542-B728-8B26AC5E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460BFD-339E-7E4A-995E-35011515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45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44A384-DE0C-7043-ABE0-6A04B6F3E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03EACD-F3FB-A04E-8946-4F9FF4410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AA76E3C-68C6-C145-8665-A21BB4BBD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9C2AE17-483D-0C47-A410-698B8502ED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EB0AA37-A927-A941-9608-E70DF5CF49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C732EBA-2BEC-1943-A8C7-36FF9F27B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4F8C94E-016C-9947-B2EB-4F64A876D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E31C603-DE14-7F47-8564-97F4E1A95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198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11B393-B1AD-3F42-84F4-C4E4B0D24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CCEDABE-F10C-E147-B1B6-CBE68628B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538FF4B-32AA-AF40-B3A8-564D8BDCE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72A520B-4A1D-C44A-A26F-62617FEF8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479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A2B6CB9-63C6-0D40-B2CF-5AB9944E7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27DD0A6-A913-D241-B1F5-918D22D11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3FDE25-C812-9E40-9051-8E6C4CEB9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752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6EB8B-C945-CC42-A1CE-87C8E0AB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2BFD85-5127-1C4B-81DB-DBBDBBE35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DBCF7CA-756B-7242-A4A8-E7FC87955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EB402B-6271-324E-A4CD-8AD3C84C6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9EDE00-02E5-7247-B742-D5283739F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6725983-167F-904A-9AAB-37A2C5ACB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2112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915771-FE5C-D548-8B01-76BE784AA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948A8AA-335E-E945-8952-B33DE0D2E4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46C35B6-283A-DD41-97A7-83EADF736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9C1203-E1BA-8743-A0C2-E0DD6691F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AAC16D-5093-9243-9E4E-49010614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7A9CEB-CDCC-074F-9DFE-D7D9038B6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35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3AEF285-316D-CB4F-A5C1-565CFB080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9145C1-7AAB-AB47-8F13-17AC33018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FA8CE0-F2D5-2747-A135-7F11BECEF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6FA2E-FCFC-054E-BB4E-A4F3A383877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17CE22-CBE8-014E-AF09-1A39A0629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1E2E37-C63E-9C46-B48C-636019737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43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5">
            <a:extLst>
              <a:ext uri="{FF2B5EF4-FFF2-40B4-BE49-F238E27FC236}">
                <a16:creationId xmlns:a16="http://schemas.microsoft.com/office/drawing/2014/main" id="{0DC9EA3C-9F78-324C-89C5-6F10D2CA6653}"/>
              </a:ext>
            </a:extLst>
          </p:cNvPr>
          <p:cNvGrpSpPr/>
          <p:nvPr/>
        </p:nvGrpSpPr>
        <p:grpSpPr>
          <a:xfrm>
            <a:off x="162631" y="643539"/>
            <a:ext cx="11592993" cy="3464822"/>
            <a:chOff x="0" y="1974997"/>
            <a:chExt cx="12156375" cy="2595341"/>
          </a:xfrm>
        </p:grpSpPr>
        <p:pic>
          <p:nvPicPr>
            <p:cNvPr id="12" name="Picture 3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44061B42-14CD-D548-9F5C-2BDE79BF2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976437"/>
              <a:ext cx="6484751" cy="2593901"/>
            </a:xfrm>
            <a:prstGeom prst="rect">
              <a:avLst/>
            </a:prstGeom>
          </p:spPr>
        </p:pic>
        <p:pic>
          <p:nvPicPr>
            <p:cNvPr id="13" name="Picture 4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75D6B7DD-C6AA-294C-8710-D471BB7C3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8016" y="1974997"/>
              <a:ext cx="5558359" cy="2593901"/>
            </a:xfrm>
            <a:prstGeom prst="rect">
              <a:avLst/>
            </a:prstGeom>
          </p:spPr>
        </p:pic>
      </p:grpSp>
      <p:sp>
        <p:nvSpPr>
          <p:cNvPr id="14" name="TextBox 26">
            <a:extLst>
              <a:ext uri="{FF2B5EF4-FFF2-40B4-BE49-F238E27FC236}">
                <a16:creationId xmlns:a16="http://schemas.microsoft.com/office/drawing/2014/main" id="{AA9BE73A-C9B3-7B4A-A54B-849620B1BE06}"/>
              </a:ext>
            </a:extLst>
          </p:cNvPr>
          <p:cNvSpPr txBox="1"/>
          <p:nvPr/>
        </p:nvSpPr>
        <p:spPr>
          <a:xfrm>
            <a:off x="162631" y="4289639"/>
            <a:ext cx="10114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7: Second peak (P2) –Sensitivity and specificity for all pre-eclampsia .</a:t>
            </a:r>
          </a:p>
        </p:txBody>
      </p:sp>
    </p:spTree>
    <p:extLst>
      <p:ext uri="{BB962C8B-B14F-4D97-AF65-F5344CB8AC3E}">
        <p14:creationId xmlns:p14="http://schemas.microsoft.com/office/powerpoint/2010/main" val="23571948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16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7</cp:revision>
  <dcterms:created xsi:type="dcterms:W3CDTF">2022-02-06T19:30:06Z</dcterms:created>
  <dcterms:modified xsi:type="dcterms:W3CDTF">2022-02-12T22:17:45Z</dcterms:modified>
</cp:coreProperties>
</file>