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37"/>
  </p:normalViewPr>
  <p:slideViewPr>
    <p:cSldViewPr snapToGrid="0">
      <p:cViewPr varScale="1">
        <p:scale>
          <a:sx n="93" d="100"/>
          <a:sy n="93" d="100"/>
        </p:scale>
        <p:origin x="7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2B73B3-2338-A3E2-314A-7DE035862D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4641F4-BF73-61BB-F0FA-98C8357876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77FEDDD-E45B-3BEA-6AB4-7CA44634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19FFC63-DA0B-1C47-477E-E5BB50AC4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DD5BD9-C990-743E-537E-F2BE66668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93541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F6B2F9-76FE-1820-397F-5FDECE4CD7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48D55E53-F244-31D6-20D0-472F1BC976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9B9F6A-5731-70F0-060C-F1A0E6105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EB03F4E-7BBB-C0C0-2D30-BC75713F7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E88956-02F2-BBD6-72B6-8BA3C93D3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7125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4C98F9A-1815-CF0D-FB8F-95493EA76A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5E92F3-F400-A35D-B80B-BD6308E76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CE12E3-DD3C-75DE-A00B-A0BDF9A11D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806756-D8AD-5357-171D-529EC0ED1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01E648E-6601-FA1D-4177-4ABF58F90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1796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930DC7-9490-D348-97B3-1E86B8B1A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6219F4E-8A7F-6DA2-FB3A-14E4219C35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29FD4EC-8EDD-5359-68EA-E2C2451B7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1578F0-F52C-163F-DCB3-1C37BCA45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D3616F-B14B-30BE-64AD-88D1DCE75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785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158D56-A712-205D-469B-E101BB6E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00363E6-22A9-D8BC-3B01-E8479A9BDC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0FDFEA-ED93-8906-69F8-ED1CD90A3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CF87050-BF3C-7BC1-CC6C-057A56597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E927958-5289-1F2A-6F4C-D3DFD976D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3692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FDE7E-03A5-D7E9-F71C-56D7E12B6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06B0015-6F84-687B-1295-7CDC9CF5D6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458298A-6F6B-ED8E-E4A3-9D5A83917D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C176AAD1-EE8D-1FEA-0F0C-98E754E3D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6B6C5D6-8812-DED5-3F1F-AD444F143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793FE75-F8FB-AF68-7BAC-A2ACE39BB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7953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10F846-0295-EA22-CE28-008869E2D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BDDB65A-FA28-3591-93BD-F5B7DB74E4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9B9D7EE-63AD-070F-9DF7-AB425E7A8A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83F2618-CF1B-CAE7-095B-FFECC3DE06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ECF374A-8973-083F-6B4E-B9BE5CE291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D242F42-EB72-9616-A1C4-2DEEDCEBE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3EE6BFE2-A1B2-D0CA-55E1-437156E18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60CD5CA-0BD5-9BD6-2E0C-38ED8E984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796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2498E3-D353-55C7-5493-FB300EABE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AD50A0B-A8EE-DD72-C64E-C71FA6578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E15301D7-5520-287C-B040-585187794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72F88CF-D870-E94A-5731-F886E79D7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1767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89FBA87-3DD5-79A8-C082-FBC2714D1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ED06EF5-44E0-5C68-C0CD-4B0D47F4B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4BE1111-E7E9-EC82-2A65-29BA732D6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8174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E30739-E245-0943-4AE0-5088E8B14B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CB788B-7451-51E6-AB9F-CA230BC61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C413D03-10F7-938A-AD57-2C41AAB438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ECBD6182-D31C-192A-3C94-994237668C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B67D616-C365-B384-5DE5-A3E7AEDCE9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8A5C66E-4DE0-E0B1-140D-CF097196A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893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C03A8-631A-6E95-120B-090C94191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7B85FF80-F05D-68DF-92EC-8D82904555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35F5998E-3ED1-2362-70EF-D8E71DCF60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B565C7-3EC2-60AE-5005-5B3AFB2EF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E840DC-C1A1-308E-EEBA-AD761AE4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B48C765-8A91-4AB2-C32C-A7D7C2FE0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632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3C3B64E-672D-33D6-5887-DC527D5150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242F919-E417-FCE4-F663-DE9FA83889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932351B-5A3F-3E52-1772-899DDFBC2A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6D7633-9349-D140-9B67-8100A2945A8A}" type="datetimeFigureOut">
              <a:rPr lang="pt-BR" smtClean="0"/>
              <a:t>27/10/2022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7C6E8D6-77D5-8580-6BEE-38E9CF43BC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BA9C68-A281-F950-0100-651B9F1C7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1C3FB-C427-F64C-94BD-AAE38E62FBD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78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BC8870C-58E3-FF41-7358-446426E2E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8042" y="1094510"/>
            <a:ext cx="8864158" cy="415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1892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Microsoft Office User</dc:creator>
  <cp:lastModifiedBy>Microsoft Office User</cp:lastModifiedBy>
  <cp:revision>1</cp:revision>
  <dcterms:created xsi:type="dcterms:W3CDTF">2022-10-28T01:45:19Z</dcterms:created>
  <dcterms:modified xsi:type="dcterms:W3CDTF">2022-10-28T01:46:53Z</dcterms:modified>
</cp:coreProperties>
</file>