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5321"/>
  </p:normalViewPr>
  <p:slideViewPr>
    <p:cSldViewPr snapToGrid="0" snapToObjects="1">
      <p:cViewPr varScale="1">
        <p:scale>
          <a:sx n="99" d="100"/>
          <a:sy n="99" d="100"/>
        </p:scale>
        <p:origin x="52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335578-0426-DA4A-8D29-19D7ED2E30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285E535-78AE-B343-8535-3DD0A7B664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D0D8387-A788-164A-91B7-40678EE83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6FA2E-FCFC-054E-BB4E-A4F3A3838770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5DF764A-4943-FD46-83FB-99B8926AE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1C9BD56-9BB3-8B41-9EBF-FF9CC1E39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83AB7-A6C3-CD4E-9990-4AA5700AB2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3089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404F9B-CD1C-FE48-9F9B-7AE3763A5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391F882-847C-A549-AEE3-78840B1F50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028E163-4597-CB48-BC47-5F622713E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6FA2E-FCFC-054E-BB4E-A4F3A3838770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E0DB909-57A6-ED4B-9B0B-87B74FC6C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9AA0D99-EEC1-A64B-9F44-823AC1376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83AB7-A6C3-CD4E-9990-4AA5700AB2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4391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E377C39-B2C7-B448-B30D-54A8388136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675A81C-522A-F642-9AEE-C64D97EAA0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2379C01-DA15-9B43-A109-7D8345DB9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6FA2E-FCFC-054E-BB4E-A4F3A3838770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0193454-A26F-2D47-8222-4D923C794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32DBEF6-5C94-CA4E-8229-C9B518368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83AB7-A6C3-CD4E-9990-4AA5700AB2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7308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27F175-39A4-034C-95E5-5A72CCA35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3251DEA-1274-6646-9164-8C61C72E5D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CBE52A3-59B4-6F4F-9764-BA6F53FB4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6FA2E-FCFC-054E-BB4E-A4F3A3838770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AE9F1B5-23DB-A74C-BD27-8F26764AE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016A82C-D7FE-8E4E-BC5F-A06EA7664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83AB7-A6C3-CD4E-9990-4AA5700AB2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6057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F2EFBF-9A8D-E54D-A12A-C0D73F0E2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196DF18-4A92-AA40-B41D-5786732E31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4139B0F-E80E-084D-B1A4-3052E6F63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6FA2E-FCFC-054E-BB4E-A4F3A3838770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FC40236-D63A-C945-B269-10AFDEF2F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1C4C5BD-575C-E64F-9C09-4804402A9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83AB7-A6C3-CD4E-9990-4AA5700AB2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4143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0AC713-8FAF-D043-8A72-33AAAFBF5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6B0F605-DD71-F041-BCFE-4580A9E1F4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AABF79D-B801-684B-9E91-C43FE8DC62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686DD96-0B47-D64E-AA14-DAE67A355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6FA2E-FCFC-054E-BB4E-A4F3A3838770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9567B1C-53B6-2542-B728-8B26AC5EA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F460BFD-339E-7E4A-995E-350115155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83AB7-A6C3-CD4E-9990-4AA5700AB2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457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44A384-DE0C-7043-ABE0-6A04B6F3E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403EACD-F3FB-A04E-8946-4F9FF44103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AA76E3C-68C6-C145-8665-A21BB4BBDC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9C2AE17-483D-0C47-A410-698B8502ED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EB0AA37-A927-A941-9608-E70DF5CF49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0C732EBA-2BEC-1943-A8C7-36FF9F27B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6FA2E-FCFC-054E-BB4E-A4F3A3838770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34F8C94E-016C-9947-B2EB-4F64A876D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AE31C603-DE14-7F47-8564-97F4E1A95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83AB7-A6C3-CD4E-9990-4AA5700AB2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6198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11B393-B1AD-3F42-84F4-C4E4B0D24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CCEDABE-F10C-E147-B1B6-CBE68628B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6FA2E-FCFC-054E-BB4E-A4F3A3838770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538FF4B-32AA-AF40-B3A8-564D8BDCE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C72A520B-4A1D-C44A-A26F-62617FEF8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83AB7-A6C3-CD4E-9990-4AA5700AB2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1479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CA2B6CB9-63C6-0D40-B2CF-5AB9944E7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6FA2E-FCFC-054E-BB4E-A4F3A3838770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27DD0A6-A913-D241-B1F5-918D22D11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53FDE25-C812-9E40-9051-8E6C4CEB9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83AB7-A6C3-CD4E-9990-4AA5700AB2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6752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D6EB8B-C945-CC42-A1CE-87C8E0AB2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82BFD85-5127-1C4B-81DB-DBBDBBE35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DBCF7CA-756B-7242-A4A8-E7FC879554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2EB402B-6271-324E-A4CD-8AD3C84C6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6FA2E-FCFC-054E-BB4E-A4F3A3838770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C9EDE00-02E5-7247-B742-D5283739F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6725983-167F-904A-9AAB-37A2C5ACB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83AB7-A6C3-CD4E-9990-4AA5700AB2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2112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915771-FE5C-D548-8B01-76BE784AA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2948A8AA-335E-E945-8952-B33DE0D2E4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46C35B6-283A-DD41-97A7-83EADF7369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49C1203-E1BA-8743-A0C2-E0DD6691F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6FA2E-FCFC-054E-BB4E-A4F3A3838770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9AAC16D-5093-9243-9E4E-490106142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17A9CEB-CDCC-074F-9DFE-D7D9038B6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83AB7-A6C3-CD4E-9990-4AA5700AB2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7350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73AEF285-316D-CB4F-A5C1-565CFB080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A9145C1-7AAB-AB47-8F13-17AC33018B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BFA8CE0-F2D5-2747-A135-7F11BECEF7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96FA2E-FCFC-054E-BB4E-A4F3A3838770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317CE22-CBE8-014E-AF09-1A39A06293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81E2E37-C63E-9C46-B48C-636019737E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983AB7-A6C3-CD4E-9990-4AA5700AB2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1433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6">
            <a:extLst>
              <a:ext uri="{FF2B5EF4-FFF2-40B4-BE49-F238E27FC236}">
                <a16:creationId xmlns:a16="http://schemas.microsoft.com/office/drawing/2014/main" id="{F07F8259-1D54-B246-A330-140E5809BAA5}"/>
              </a:ext>
            </a:extLst>
          </p:cNvPr>
          <p:cNvSpPr txBox="1"/>
          <p:nvPr/>
        </p:nvSpPr>
        <p:spPr>
          <a:xfrm>
            <a:off x="668274" y="5318097"/>
            <a:ext cx="126353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 6: Second peak (P2) - mean difference between mild and severe pre-eclampsia and control groups.</a:t>
            </a:r>
          </a:p>
        </p:txBody>
      </p:sp>
      <p:pic>
        <p:nvPicPr>
          <p:cNvPr id="5" name="Picture 8" descr="Chart, box and whisker chart&#10;&#10;Description automatically generated">
            <a:extLst>
              <a:ext uri="{FF2B5EF4-FFF2-40B4-BE49-F238E27FC236}">
                <a16:creationId xmlns:a16="http://schemas.microsoft.com/office/drawing/2014/main" id="{3FC31C3D-6406-FE48-AE1D-576CD8C2C7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274" y="2260430"/>
            <a:ext cx="8201252" cy="2916000"/>
          </a:xfrm>
          <a:prstGeom prst="rect">
            <a:avLst/>
          </a:prstGeom>
        </p:spPr>
      </p:pic>
      <p:pic>
        <p:nvPicPr>
          <p:cNvPr id="6" name="Picture 4" descr="Chart, box and whisker chart&#10;&#10;Description automatically generated">
            <a:extLst>
              <a:ext uri="{FF2B5EF4-FFF2-40B4-BE49-F238E27FC236}">
                <a16:creationId xmlns:a16="http://schemas.microsoft.com/office/drawing/2014/main" id="{C082B5A1-C36E-1145-8FA1-D622B7D191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274" y="0"/>
            <a:ext cx="8205850" cy="2917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19485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20</Words>
  <Application>Microsoft Macintosh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Microsoft Office User</dc:creator>
  <cp:lastModifiedBy>Microsoft Office User</cp:lastModifiedBy>
  <cp:revision>3</cp:revision>
  <dcterms:created xsi:type="dcterms:W3CDTF">2022-02-06T19:30:06Z</dcterms:created>
  <dcterms:modified xsi:type="dcterms:W3CDTF">2022-02-06T21:16:18Z</dcterms:modified>
</cp:coreProperties>
</file>