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304"/>
  </p:normalViewPr>
  <p:slideViewPr>
    <p:cSldViewPr snapToGrid="0" snapToObjects="1">
      <p:cViewPr varScale="1">
        <p:scale>
          <a:sx n="99" d="100"/>
          <a:sy n="99" d="100"/>
        </p:scale>
        <p:origin x="4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EE51AA-DF52-AF41-A159-F05CE048F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E952299-BAAD-DD48-8F4D-BA71BE74A4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1B3604E-B185-EA47-89D2-DF96EDEC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8246-53A0-D947-9279-BAA3B7EDF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1EBB70F-8770-8D48-95C8-A684D5A03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74114A1-51F7-3444-AF7F-D9CBAFDD2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24592-46E6-B541-89C1-84F7CC0F6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5462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815610-5F09-2C44-8AB9-631C1A26B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D116EE9-9E0F-F847-96CB-E8840F3185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A2723C4-444A-7A4D-9D39-B031056B6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8246-53A0-D947-9279-BAA3B7EDF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E8084F6-2123-924F-A97B-E17B88125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FF7C79-C9E4-8D43-970B-400CF2883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24592-46E6-B541-89C1-84F7CC0F6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532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9004BE4-61FF-B14C-9A26-512D159B5C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44613BC-B9D7-E644-920E-15A43089C9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F357262-8B48-2C4F-9BA9-FB2347000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8246-53A0-D947-9279-BAA3B7EDF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CCF7CC2-D61B-1144-A37F-48DA3AE88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4C97A5A-1ABE-4A4F-BA6C-02D275E0A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24592-46E6-B541-89C1-84F7CC0F6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2982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38085-459F-BE40-8394-247F1D5FA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0817E5-94E8-E74A-B1C0-E05B7D2673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4DEF96-13BC-2B49-94D0-14DFEEAC5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8246-53A0-D947-9279-BAA3B7EDF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120CEA8-223A-DF4B-BE12-5DBD16165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15E8C81-C0D5-2049-9E6D-E6D0D9607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24592-46E6-B541-89C1-84F7CC0F6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7184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D21EB3-F014-354C-B2B1-F6099647C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66F839E-7102-554D-BAE8-56912BBCEB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B70E91E-61CB-7949-A6CE-FE8F61312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8246-53A0-D947-9279-BAA3B7EDF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4EECF5-9FA2-F542-9818-16B0DC5FC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9D1677B-7B39-F94A-8652-6FBA22E8A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24592-46E6-B541-89C1-84F7CC0F6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4228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E393FA-5BD2-8C43-B608-E262E5D09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A5D7066-B64F-F343-997B-D28193DC9F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B33A33F-8FBE-0744-8D23-0832B5B2EA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429AEAD-46A6-EC47-A693-DFA0E16EE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8246-53A0-D947-9279-BAA3B7EDF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B047FE7-056D-2747-A72A-B54A7E921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A62E03E-BFB0-6F4A-969A-DBC8F2C87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24592-46E6-B541-89C1-84F7CC0F6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135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28E0A3-AD17-EF48-A7F8-6091FEA39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DB856C6-54F5-FF48-90ED-F1158ECC80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D5880D2-EBF0-694B-A72D-52B3765FD4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7947DBE-0153-474F-A9B9-9C67437741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CD2E515-F0C0-C244-A935-4CA5F7156E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B8C537C-4B80-4448-A60D-52F7F8A0B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8246-53A0-D947-9279-BAA3B7EDF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3B0D92F-5599-214C-BCE8-CACFCD067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FCF7B12-E08E-0C43-9926-CD9196E5B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24592-46E6-B541-89C1-84F7CC0F6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2647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6970C4-DE37-EE49-B9E6-CD00E3884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161D163-A5B2-FD46-9821-8A99FA883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8246-53A0-D947-9279-BAA3B7EDF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85EC326-5257-8A4A-BF6C-EEB68B6F3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5855C16-6DDA-254C-A570-23BAFA83D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24592-46E6-B541-89C1-84F7CC0F6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3772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58AE6D2-BC55-E84D-94AD-1E8855FF7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8246-53A0-D947-9279-BAA3B7EDF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6F198A5-AAC6-6E49-AE54-4F30CE8E9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25AC6C4-A10A-0A45-AD23-BBACE8135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24592-46E6-B541-89C1-84F7CC0F6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8431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4EA1BB-F667-A34C-A64D-7F85B5328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DFBBD3E-AD5F-2341-968F-3ECADFEE0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9E23955-8508-5E4F-A8DD-17B9EB5E1C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C77C5A5-D9BF-4A4A-8B80-419DAECBF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8246-53A0-D947-9279-BAA3B7EDF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FC6F903-2264-CB44-AD94-1C4F14C4E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F6CF8A5-16A0-1440-B117-4280294C2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24592-46E6-B541-89C1-84F7CC0F6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2360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4F56-B356-5948-BF5E-3CDE5C318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B735DAB-A37D-C648-B84C-91FE058A65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41A188F-28A1-CD4D-ACEE-DA33F7741E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BF118B6-049D-E840-B7A5-584C50352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8246-53A0-D947-9279-BAA3B7EDF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EC6E952-A515-0C41-B947-9978C18E3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1D9D3A6-44B4-644C-AC08-72BF35F62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24592-46E6-B541-89C1-84F7CC0F6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997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D43365F-A912-1542-AD36-2F9B49178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C7B251A-DABA-DB4C-A89F-424A87705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6C7A350-636E-D24A-9A38-95F1F68FA5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88246-53A0-D947-9279-BAA3B7EDF6C5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38BDD20-9C5A-454F-A6B5-95148B18B4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E919776-B319-B84E-B9B9-9729707627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24592-46E6-B541-89C1-84F7CC0F6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0655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hart, box and whisker chart&#10;&#10;Description automatically generated">
            <a:extLst>
              <a:ext uri="{FF2B5EF4-FFF2-40B4-BE49-F238E27FC236}">
                <a16:creationId xmlns:a16="http://schemas.microsoft.com/office/drawing/2014/main" id="{6C0A28F6-179F-6B45-BBF4-D343A865A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23" y="3014923"/>
            <a:ext cx="8205850" cy="2917635"/>
          </a:xfrm>
          <a:prstGeom prst="rect">
            <a:avLst/>
          </a:prstGeom>
        </p:spPr>
      </p:pic>
      <p:pic>
        <p:nvPicPr>
          <p:cNvPr id="5" name="Picture 4" descr="Chart, box and whisker chart&#10;&#10;Description automatically generated">
            <a:extLst>
              <a:ext uri="{FF2B5EF4-FFF2-40B4-BE49-F238E27FC236}">
                <a16:creationId xmlns:a16="http://schemas.microsoft.com/office/drawing/2014/main" id="{7120750B-2175-8547-8A19-84946FD4C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923" y="345110"/>
            <a:ext cx="8205850" cy="2917635"/>
          </a:xfrm>
          <a:prstGeom prst="rect">
            <a:avLst/>
          </a:prstGeom>
        </p:spPr>
      </p:pic>
      <p:sp>
        <p:nvSpPr>
          <p:cNvPr id="6" name="TextBox 26">
            <a:extLst>
              <a:ext uri="{FF2B5EF4-FFF2-40B4-BE49-F238E27FC236}">
                <a16:creationId xmlns:a16="http://schemas.microsoft.com/office/drawing/2014/main" id="{A436FD6C-ADB9-F543-9166-8AF12C6033F2}"/>
              </a:ext>
            </a:extLst>
          </p:cNvPr>
          <p:cNvSpPr txBox="1"/>
          <p:nvPr/>
        </p:nvSpPr>
        <p:spPr>
          <a:xfrm>
            <a:off x="906923" y="5747892"/>
            <a:ext cx="12635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9: Resistance index (RI) - mean difference between mild and severe pre-eclampsia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control groups</a:t>
            </a:r>
          </a:p>
        </p:txBody>
      </p:sp>
    </p:spTree>
    <p:extLst>
      <p:ext uri="{BB962C8B-B14F-4D97-AF65-F5344CB8AC3E}">
        <p14:creationId xmlns:p14="http://schemas.microsoft.com/office/powerpoint/2010/main" val="19192174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Microsoft Office User</cp:lastModifiedBy>
  <cp:revision>1</cp:revision>
  <dcterms:created xsi:type="dcterms:W3CDTF">2022-02-06T21:26:57Z</dcterms:created>
  <dcterms:modified xsi:type="dcterms:W3CDTF">2022-02-06T21:27:20Z</dcterms:modified>
</cp:coreProperties>
</file>