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5304"/>
  </p:normalViewPr>
  <p:slideViewPr>
    <p:cSldViewPr snapToGrid="0" snapToObjects="1">
      <p:cViewPr varScale="1">
        <p:scale>
          <a:sx n="99" d="100"/>
          <a:sy n="99" d="100"/>
        </p:scale>
        <p:origin x="52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057DB2-3956-7E42-9E77-368627592F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A9A0F2C-8382-CB47-81BC-1813F645F2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ECAB8DC-2511-9842-B846-6C9916306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0E24F-CFB4-4644-B3F4-88AE1148AD02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9684022-BACF-EE4A-AEB3-44BACE3BB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BB8BCEE-7D1F-8145-8633-477391B3B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36086-BB61-6849-884A-7FA243BA57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7150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5ED303-37F3-0A4B-A654-85642A8FC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61AA293-8C1B-2A4B-A908-E09F903E00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2AF5550-02A0-2F47-9DC7-0166EC65C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0E24F-CFB4-4644-B3F4-88AE1148AD02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C951284-168B-534D-8B32-7B2E7524B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145AF26-E40F-EF49-A296-D784866A1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36086-BB61-6849-884A-7FA243BA57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6934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841FCFA-3B1D-8C4D-9CAD-3A9CD43AF3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DDDCE14-C94D-A84C-9325-E100AD06D4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7F335E4-C37A-BB4F-8C34-C13574754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0E24F-CFB4-4644-B3F4-88AE1148AD02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90B086E-1F6A-9F44-8B0C-A66A9F644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60BDEFF-3AB7-9B42-AB51-91E5076C1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36086-BB61-6849-884A-7FA243BA57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9528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A04258-297C-EE42-873B-459DA55CA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FCA5A96-457D-2641-9284-51CE586D09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B9B82D4-E3AF-C148-A46B-AD08E10BC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0E24F-CFB4-4644-B3F4-88AE1148AD02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333B732-75CF-AE41-8A19-AE03302C9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38A050B-CAA5-4C49-8525-9A9E85795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36086-BB61-6849-884A-7FA243BA57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8393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4B15B1-E34D-9442-BD52-79528A6E5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A955939-0275-B94D-BD87-86442D5CBC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15945E2-ED95-3B42-BC80-4BAEA1BC1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0E24F-CFB4-4644-B3F4-88AE1148AD02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C2A2206-D0B0-A444-B50D-7276F17C9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99D832A-22DF-704C-8D8A-AD51BD7FB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36086-BB61-6849-884A-7FA243BA57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8528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34F4B1-0527-1749-BD96-766EAB16C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3FF3CF9-F43A-8745-AE8E-EBC8294D7B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55B26DA-6F10-9049-B58B-A7BFD8ECA4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10DD46A-D6B6-E241-9FB0-5EED5B61C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0E24F-CFB4-4644-B3F4-88AE1148AD02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0227FEB-A40C-7449-B152-51770A213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269B5E1-2769-0945-B213-3050DEC9A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36086-BB61-6849-884A-7FA243BA57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2427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615B33-DD1B-7B45-9A8C-49DFCB375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C7A8E6C-B7C5-E948-998E-55E374321B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BCBFB24-DE6F-0047-B7E4-401259A26B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5801B42-A5C1-604D-AD64-BA0BA0D2AC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51908053-A052-6549-8711-E4B060E1A0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9F41155C-434A-9B43-BAF1-60444B61B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0E24F-CFB4-4644-B3F4-88AE1148AD02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F24F4386-175C-0F43-8141-ED340080C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4AF0D9B-3126-3945-A187-3A1F0196E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36086-BB61-6849-884A-7FA243BA57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1678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9C2A8A-A0FC-3C4F-8A69-55EDC68CC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E29EFF17-6680-1F48-8E68-EDC0B1AD2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0E24F-CFB4-4644-B3F4-88AE1148AD02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C0D8A83-598D-3A4D-863B-E1C25BF6E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69ABF66-535C-1D4A-B7DA-02E7AC2C2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36086-BB61-6849-884A-7FA243BA57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1052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442ACA70-802F-8345-99E4-29929BAA9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0E24F-CFB4-4644-B3F4-88AE1148AD02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8285EA7-3085-D040-BDFD-2A03B22F9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01987C5-A273-EC48-9CAC-838423DB2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36086-BB61-6849-884A-7FA243BA57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9018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96E1B6-E782-4144-B130-8BD2EFAF3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F6B6434-FF79-C348-9243-8DF187954B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FD7CD95-500E-2E4F-8F6D-22DFE3CA4F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89A19BC-8EEC-3D4D-BAD4-046F90E7F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0E24F-CFB4-4644-B3F4-88AE1148AD02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ABA6739-B008-0341-AAF7-7A76C32DE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CDA08F2-248C-C940-82ED-822D1DED0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36086-BB61-6849-884A-7FA243BA57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8711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B2C5D4-1ACE-0442-A686-7E37317CF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305DCD90-DE79-2C44-A5BA-4C3DD5DAEC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9C9AEA6-9909-DB48-AEB9-0F21D071B6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F173348-2C8A-9C48-ACBD-F8F2197EA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0E24F-CFB4-4644-B3F4-88AE1148AD02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CA4764D-2A84-9F4E-A539-E13D66E61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C20E194-6F02-664C-AE7D-8C0F4FD02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36086-BB61-6849-884A-7FA243BA57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1781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F5A5F3C-AC6B-6F40-9936-773C7B461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205F3FD-2095-5640-9BCD-5B45D7C678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977D5C3-A3B1-3943-BB8B-946212977A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30E24F-CFB4-4644-B3F4-88AE1148AD02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4392F7D-8896-8047-9EE8-5148C04B28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5B15A5E-758A-A04E-80DD-9E504EC95F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436086-BB61-6849-884A-7FA243BA57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4739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B2C501F-C855-0646-9117-CE557902A0BB}"/>
              </a:ext>
            </a:extLst>
          </p:cNvPr>
          <p:cNvSpPr txBox="1"/>
          <p:nvPr/>
        </p:nvSpPr>
        <p:spPr>
          <a:xfrm>
            <a:off x="772732" y="5980670"/>
            <a:ext cx="10380372" cy="4633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 3: Peak ratio (PR) - Mean difference between mild and severe pre-eclampsia  and control group.</a:t>
            </a:r>
            <a:endParaRPr lang="pt-B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10" descr="Chart&#10;&#10;Description automatically generated">
            <a:extLst>
              <a:ext uri="{FF2B5EF4-FFF2-40B4-BE49-F238E27FC236}">
                <a16:creationId xmlns:a16="http://schemas.microsoft.com/office/drawing/2014/main" id="{27B90B26-D447-9A46-9485-61F0B381DC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732" y="3096932"/>
            <a:ext cx="8205849" cy="2917635"/>
          </a:xfrm>
          <a:prstGeom prst="rect">
            <a:avLst/>
          </a:prstGeom>
        </p:spPr>
      </p:pic>
      <p:pic>
        <p:nvPicPr>
          <p:cNvPr id="7" name="Picture 8" descr="Chart&#10;&#10;Description automatically generated">
            <a:extLst>
              <a:ext uri="{FF2B5EF4-FFF2-40B4-BE49-F238E27FC236}">
                <a16:creationId xmlns:a16="http://schemas.microsoft.com/office/drawing/2014/main" id="{FDAB549E-2784-E747-817F-156486D7A8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733" y="0"/>
            <a:ext cx="8205849" cy="2917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3167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20</Words>
  <Application>Microsoft Macintosh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Microsoft Office User</dc:creator>
  <cp:lastModifiedBy>Microsoft Office User</cp:lastModifiedBy>
  <cp:revision>3</cp:revision>
  <dcterms:created xsi:type="dcterms:W3CDTF">2022-02-06T19:22:48Z</dcterms:created>
  <dcterms:modified xsi:type="dcterms:W3CDTF">2022-02-12T23:30:36Z</dcterms:modified>
</cp:coreProperties>
</file>