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1123" y="-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43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9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29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229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3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6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9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6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8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13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DF292-A1CC-4C35-B49B-64754E9E326B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024A6-858A-4DEF-B2AB-BBDB20BDD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5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6.jpeg"/><Relationship Id="rId10" Type="http://schemas.openxmlformats.org/officeDocument/2006/relationships/image" Target="../media/image2.emf"/><Relationship Id="rId4" Type="http://schemas.openxmlformats.org/officeDocument/2006/relationships/image" Target="../media/image5.jpeg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22940" y="0"/>
            <a:ext cx="6365327" cy="5743194"/>
            <a:chOff x="3266140" y="-1936838"/>
            <a:chExt cx="6365327" cy="5743194"/>
          </a:xfrm>
        </p:grpSpPr>
        <p:grpSp>
          <p:nvGrpSpPr>
            <p:cNvPr id="20" name="组合 19"/>
            <p:cNvGrpSpPr/>
            <p:nvPr/>
          </p:nvGrpSpPr>
          <p:grpSpPr>
            <a:xfrm>
              <a:off x="3266140" y="-1792411"/>
              <a:ext cx="5532198" cy="5598767"/>
              <a:chOff x="3266140" y="-1792411"/>
              <a:chExt cx="5532198" cy="5598767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266140" y="-750655"/>
                <a:ext cx="5521934" cy="4557011"/>
                <a:chOff x="3266140" y="-750655"/>
                <a:chExt cx="5521934" cy="4557011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23240" y="1517451"/>
                  <a:ext cx="4455281" cy="53601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6" name="图片 5"/>
                <p:cNvPicPr preferRelativeResize="0">
                  <a:picLocks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40538" y="2085783"/>
                  <a:ext cx="4430238" cy="54000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7" name="图片 6"/>
                <p:cNvPicPr preferRelativeResize="0">
                  <a:picLocks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57836" y="2659617"/>
                  <a:ext cx="4430238" cy="54000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8" name="图片 7"/>
                <p:cNvPicPr preferRelativeResize="0">
                  <a:picLocks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57836" y="3266356"/>
                  <a:ext cx="4430238" cy="54000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9" name="文本框 8"/>
                <p:cNvSpPr txBox="1"/>
                <p:nvPr/>
              </p:nvSpPr>
              <p:spPr>
                <a:xfrm>
                  <a:off x="3358258" y="1600791"/>
                  <a:ext cx="100770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     </a:t>
                  </a:r>
                  <a:r>
                    <a:rPr lang="en-US" altLang="zh-CN" dirty="0" err="1"/>
                    <a:t>Bax</a:t>
                  </a:r>
                  <a:endParaRPr lang="zh-CN" altLang="en-US" dirty="0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3339597" y="2171117"/>
                  <a:ext cx="104502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   Bcl-2</a:t>
                  </a:r>
                  <a:endParaRPr lang="zh-CN" altLang="en-US" dirty="0"/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3266140" y="2726356"/>
                  <a:ext cx="122231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CDKN1A</a:t>
                  </a:r>
                  <a:endParaRPr lang="zh-CN" altLang="en-US" dirty="0"/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3339597" y="3311713"/>
                  <a:ext cx="135055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dirty="0"/>
                    <a:t>β</a:t>
                  </a:r>
                  <a:r>
                    <a:rPr lang="en-US" altLang="zh-CN" dirty="0"/>
                    <a:t> -Actin</a:t>
                  </a:r>
                  <a:endParaRPr lang="zh-CN" altLang="en-US" dirty="0"/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18764549">
                  <a:off x="4433448" y="775011"/>
                  <a:ext cx="113364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SH-SY5Y</a:t>
                  </a:r>
                  <a:endParaRPr lang="zh-CN" altLang="en-US" dirty="0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rot="18434022">
                  <a:off x="4942054" y="538636"/>
                  <a:ext cx="176362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SH-SY5Y+OGD</a:t>
                  </a:r>
                  <a:endParaRPr lang="zh-CN" altLang="en-US" dirty="0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18233383">
                  <a:off x="5546882" y="297829"/>
                  <a:ext cx="227177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SH-SY5Y+OGD +</a:t>
                  </a:r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NC</a:t>
                  </a:r>
                  <a:endParaRPr lang="zh-CN" altLang="en-US" dirty="0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rot="18102754">
                  <a:off x="6252117" y="89318"/>
                  <a:ext cx="2326278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SH-SY5Y+OGD +</a:t>
                  </a:r>
                  <a:r>
                    <a:rPr lang="en-US" altLang="zh-CN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</a:t>
                  </a:r>
                </a:p>
                <a:p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circ_0004622  siRNA1</a:t>
                  </a:r>
                  <a:endParaRPr lang="zh-CN" altLang="en-US" dirty="0"/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 rot="18043488">
                <a:off x="6778234" y="-418638"/>
                <a:ext cx="339387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SH-SY5Y+OGD +</a:t>
                </a:r>
                <a:r>
                  <a:rPr lang="en-US" altLang="zh-CN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circ_0004622  </a:t>
                </a:r>
              </a:p>
              <a:p>
                <a:r>
                  <a:rPr lang="en-US" altLang="zh-CN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siRNA1+inhibitor NC</a:t>
                </a:r>
                <a:endParaRPr lang="zh-CN" altLang="en-US" dirty="0"/>
              </a:p>
            </p:txBody>
          </p:sp>
        </p:grpSp>
        <p:sp>
          <p:nvSpPr>
            <p:cNvPr id="18" name="矩形 17"/>
            <p:cNvSpPr/>
            <p:nvPr/>
          </p:nvSpPr>
          <p:spPr>
            <a:xfrm rot="18112581">
              <a:off x="7544154" y="-495856"/>
              <a:ext cx="352829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SH-SY5Y+OGD +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circ_0004622  </a:t>
              </a:r>
            </a:p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siRNA1+miR-17-5p inhibitor</a:t>
              </a:r>
              <a:endParaRPr lang="zh-CN" altLang="en-US" dirty="0"/>
            </a:p>
          </p:txBody>
        </p:sp>
      </p:grpSp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id="{DE8CE3EF-C9B6-4E6D-83C0-7200C63CBF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336374"/>
              </p:ext>
            </p:extLst>
          </p:nvPr>
        </p:nvGraphicFramePr>
        <p:xfrm>
          <a:off x="6206307" y="1203637"/>
          <a:ext cx="3992563" cy="592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ism 6" r:id="rId7" imgW="4363404" imgH="6851931" progId="Prism6.Document">
                  <p:embed/>
                </p:oleObj>
              </mc:Choice>
              <mc:Fallback>
                <p:oleObj name="Prism 6" r:id="rId7" imgW="4363404" imgH="6851931" progId="Prism6.Document">
                  <p:embed/>
                  <p:pic>
                    <p:nvPicPr>
                      <p:cNvPr id="20" name="对象 19">
                        <a:extLst>
                          <a:ext uri="{FF2B5EF4-FFF2-40B4-BE49-F238E27FC236}">
                            <a16:creationId xmlns:a16="http://schemas.microsoft.com/office/drawing/2014/main" id="{F16ADFBA-C69E-4888-9B33-23041B76776D}"/>
                          </a:ext>
                        </a:extLst>
                      </p:cNvPr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6307" y="1203637"/>
                        <a:ext cx="3992563" cy="59293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extLst>
              <a:ext uri="{FF2B5EF4-FFF2-40B4-BE49-F238E27FC236}">
                <a16:creationId xmlns:a16="http://schemas.microsoft.com/office/drawing/2014/main" id="{DC63AD28-3951-4125-8D06-CDFFE39557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240919"/>
              </p:ext>
            </p:extLst>
          </p:nvPr>
        </p:nvGraphicFramePr>
        <p:xfrm>
          <a:off x="10306820" y="1203637"/>
          <a:ext cx="3992562" cy="592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rism 6" r:id="rId9" imgW="4363404" imgH="6869938" progId="Prism6.Document">
                  <p:embed/>
                </p:oleObj>
              </mc:Choice>
              <mc:Fallback>
                <p:oleObj name="Prism 6" r:id="rId9" imgW="4363404" imgH="6869938" progId="Prism6.Document">
                  <p:embed/>
                  <p:pic>
                    <p:nvPicPr>
                      <p:cNvPr id="21" name="对象 20">
                        <a:extLst>
                          <a:ext uri="{FF2B5EF4-FFF2-40B4-BE49-F238E27FC236}">
                            <a16:creationId xmlns:a16="http://schemas.microsoft.com/office/drawing/2014/main" id="{A8AA53E2-8FC3-429F-96FB-3DF69D3DAB75}"/>
                          </a:ext>
                        </a:extLst>
                      </p:cNvPr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6820" y="1203637"/>
                        <a:ext cx="3992562" cy="59293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D831C9DD-C68A-4C3B-B686-983E8FDEA5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794591"/>
              </p:ext>
            </p:extLst>
          </p:nvPr>
        </p:nvGraphicFramePr>
        <p:xfrm>
          <a:off x="14405745" y="1197287"/>
          <a:ext cx="3992562" cy="592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rism 6" r:id="rId11" imgW="4363404" imgH="7071264" progId="Prism6.Document">
                  <p:embed/>
                </p:oleObj>
              </mc:Choice>
              <mc:Fallback>
                <p:oleObj name="Prism 6" r:id="rId11" imgW="4363404" imgH="7071264" progId="Prism6.Document">
                  <p:embed/>
                  <p:pic>
                    <p:nvPicPr>
                      <p:cNvPr id="22" name="对象 21">
                        <a:extLst>
                          <a:ext uri="{FF2B5EF4-FFF2-40B4-BE49-F238E27FC236}">
                            <a16:creationId xmlns:a16="http://schemas.microsoft.com/office/drawing/2014/main" id="{BEAEF142-E9AC-4A31-A1D3-10421B4AD421}"/>
                          </a:ext>
                        </a:extLst>
                      </p:cNvPr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5745" y="1197287"/>
                        <a:ext cx="3992562" cy="59277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316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47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等线 Light</vt:lpstr>
      <vt:lpstr>宋体</vt:lpstr>
      <vt:lpstr>Arial</vt:lpstr>
      <vt:lpstr>Times New Roman</vt:lpstr>
      <vt:lpstr>Office 主题​​</vt:lpstr>
      <vt:lpstr>GraphPad Prism 6 Project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ThinkPad</dc:creator>
  <cp:lastModifiedBy>ThinkPad</cp:lastModifiedBy>
  <cp:revision>5</cp:revision>
  <dcterms:created xsi:type="dcterms:W3CDTF">2021-09-03T03:27:40Z</dcterms:created>
  <dcterms:modified xsi:type="dcterms:W3CDTF">2021-09-03T13:20:37Z</dcterms:modified>
</cp:coreProperties>
</file>