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-2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145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557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685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364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995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811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636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9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568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437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771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A4169-D10D-4952-89BC-5F611C094762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95953-BB01-490E-B362-6E4FDF47CA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10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155978" y="696928"/>
            <a:ext cx="4087408" cy="4230650"/>
            <a:chOff x="3636909" y="-843638"/>
            <a:chExt cx="4087408" cy="4230650"/>
          </a:xfrm>
        </p:grpSpPr>
        <p:pic>
          <p:nvPicPr>
            <p:cNvPr id="4" name="图片 3"/>
            <p:cNvPicPr preferRelativeResize="0"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7001" y="1510064"/>
              <a:ext cx="2444934" cy="44002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" name="图片 4"/>
            <p:cNvPicPr preferRelativeResize="0"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7001" y="2015413"/>
              <a:ext cx="2444934" cy="39871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" name="图片 5"/>
            <p:cNvPicPr preferRelativeResize="0"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7001" y="2460807"/>
              <a:ext cx="2444934" cy="4758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图片 6"/>
            <p:cNvPicPr preferRelativeResize="0"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316" y="2983308"/>
              <a:ext cx="2444934" cy="40370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4152725" y="1510064"/>
              <a:ext cx="858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/>
                <a:t>Bax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69968" y="2031841"/>
              <a:ext cx="9517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Bcl-2</a:t>
              </a:r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36909" y="2460807"/>
              <a:ext cx="1119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CDKN1A</a:t>
              </a:r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695730" y="2983308"/>
              <a:ext cx="11663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dirty="0"/>
                <a:t>Β</a:t>
              </a:r>
              <a:r>
                <a:rPr lang="en-US" altLang="zh-CN" dirty="0"/>
                <a:t> -Actin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 rot="17811549">
              <a:off x="4568124" y="736293"/>
              <a:ext cx="1133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SH-SY5Y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 rot="17914926">
              <a:off x="4977655" y="462702"/>
              <a:ext cx="17636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SH-SY5Y+OGD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 rot="17891649">
              <a:off x="5488818" y="279636"/>
              <a:ext cx="22717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SH-SY5Y+OGD +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NC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 rot="17858933">
              <a:off x="6173091" y="61257"/>
              <a:ext cx="245612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SH-SY5Y+OGD </a:t>
              </a:r>
            </a:p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circ_0004622 siRNA1</a:t>
              </a:r>
              <a:endParaRPr lang="zh-CN" altLang="en-US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pSpPr/>
          <p:nvPr/>
        </p:nvGrpSpPr>
        <p:grpSpPr>
          <a:xfrm>
            <a:off x="6601096" y="1405372"/>
            <a:ext cx="9386325" cy="5072734"/>
            <a:chOff x="-457200" y="-651510"/>
            <a:chExt cx="10370820" cy="5238750"/>
          </a:xfrm>
        </p:grpSpPr>
        <p:pic>
          <p:nvPicPr>
            <p:cNvPr id="18" name="Object 1">
              <a:extLst>
                <a:ext uri="{63B3BB69-23CF-44E3-9099-C40C66FF867C}">
                  <a14:compatExt xmlns:a14="http://schemas.microsoft.com/office/drawing/2010/main" spid="_x0000_s1027"/>
                </a:ext>
                <a:ext uri="{FF2B5EF4-FFF2-40B4-BE49-F238E27FC236}">
                  <a16:creationId xmlns:a16="http://schemas.microsoft.com/office/drawing/2014/main" id="{00000000-0008-0000-0000-00000304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25602" y="-651510"/>
              <a:ext cx="3405215" cy="5229527"/>
            </a:xfrm>
            <a:prstGeom prst="rect">
              <a:avLst/>
            </a:prstGeom>
          </p:spPr>
        </p:pic>
        <p:pic>
          <p:nvPicPr>
            <p:cNvPr id="19" name="Object 2">
              <a:extLst>
                <a:ext uri="{63B3BB69-23CF-44E3-9099-C40C66FF867C}">
                  <a14:compatExt xmlns:a14="http://schemas.microsoft.com/office/drawing/2010/main" spid="_x0000_s1028"/>
                </a:ext>
                <a:ext uri="{FF2B5EF4-FFF2-40B4-BE49-F238E27FC236}">
                  <a16:creationId xmlns:a16="http://schemas.microsoft.com/office/drawing/2014/main" id="{00000000-0008-0000-0000-00000404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457200" y="-651510"/>
              <a:ext cx="3405215" cy="5229527"/>
            </a:xfrm>
            <a:prstGeom prst="rect">
              <a:avLst/>
            </a:prstGeom>
          </p:spPr>
        </p:pic>
        <p:pic>
          <p:nvPicPr>
            <p:cNvPr id="20" name="Object 3">
              <a:extLst>
                <a:ext uri="{63B3BB69-23CF-44E3-9099-C40C66FF867C}">
                  <a14:compatExt xmlns:a14="http://schemas.microsoft.com/office/drawing/2010/main" spid="_x0000_s1029"/>
                </a:ext>
                <a:ext uri="{FF2B5EF4-FFF2-40B4-BE49-F238E27FC236}">
                  <a16:creationId xmlns:a16="http://schemas.microsoft.com/office/drawing/2014/main" id="{00000000-0008-0000-0000-00000504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08405" y="-642287"/>
              <a:ext cx="3405215" cy="52295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7505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23</Words>
  <Application>Microsoft Office PowerPoint</Application>
  <PresentationFormat>宽屏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宋体</vt:lpstr>
      <vt:lpstr>Arial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ThinkPad</dc:creator>
  <cp:lastModifiedBy>ThinkPad</cp:lastModifiedBy>
  <cp:revision>3</cp:revision>
  <dcterms:created xsi:type="dcterms:W3CDTF">2021-09-03T04:58:36Z</dcterms:created>
  <dcterms:modified xsi:type="dcterms:W3CDTF">2021-09-03T12:59:04Z</dcterms:modified>
</cp:coreProperties>
</file>