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/>
    <p:restoredTop sz="94671"/>
  </p:normalViewPr>
  <p:slideViewPr>
    <p:cSldViewPr snapToGrid="0" snapToObjects="1">
      <p:cViewPr varScale="1">
        <p:scale>
          <a:sx n="65" d="100"/>
          <a:sy n="65" d="100"/>
        </p:scale>
        <p:origin x="27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42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059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320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02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35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8065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66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08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2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129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487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24872-3392-7346-B789-4BC47B3D52D4}" type="datetimeFigureOut">
              <a:rPr lang="de-DE" smtClean="0"/>
              <a:t>11.11.22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B7DED-C05C-1A45-820F-6850966EB3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75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534B9A83-A7CE-3F48-8F31-1F600CCC6B3B}"/>
              </a:ext>
            </a:extLst>
          </p:cNvPr>
          <p:cNvSpPr txBox="1"/>
          <p:nvPr/>
        </p:nvSpPr>
        <p:spPr>
          <a:xfrm>
            <a:off x="4560119" y="8617460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Supplemental</a:t>
            </a:r>
            <a:r>
              <a:rPr lang="de-DE" dirty="0"/>
              <a:t> </a:t>
            </a:r>
            <a:r>
              <a:rPr lang="de-DE" dirty="0" err="1"/>
              <a:t>Figure</a:t>
            </a:r>
            <a:r>
              <a:rPr lang="de-DE" dirty="0"/>
              <a:t> 1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C53E8CB-08B3-5247-8465-B769E4581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5" name="Grafik 16" descr="Rplot02">
            <a:extLst>
              <a:ext uri="{FF2B5EF4-FFF2-40B4-BE49-F238E27FC236}">
                <a16:creationId xmlns:a16="http://schemas.microsoft.com/office/drawing/2014/main" id="{5D459585-DF83-424D-821C-3324BE5E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6154"/>
            <a:ext cx="6846386" cy="403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64920996-4E21-0D4B-8696-C021E4D38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481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de-DE" sz="1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US" altLang="de-DE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47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</Words>
  <Application>Microsoft Macintosh PowerPoint</Application>
  <PresentationFormat>Bildschirmpräsentation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Alice Bernard</dc:creator>
  <cp:lastModifiedBy>Alice Bernard</cp:lastModifiedBy>
  <cp:revision>3</cp:revision>
  <dcterms:created xsi:type="dcterms:W3CDTF">2022-11-11T15:21:48Z</dcterms:created>
  <dcterms:modified xsi:type="dcterms:W3CDTF">2022-11-11T15:40:51Z</dcterms:modified>
</cp:coreProperties>
</file>