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63" r:id="rId2"/>
  </p:sldIdLst>
  <p:sldSz cx="12192000" cy="5724525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8" autoAdjust="0"/>
    <p:restoredTop sz="94660"/>
  </p:normalViewPr>
  <p:slideViewPr>
    <p:cSldViewPr snapToGrid="0">
      <p:cViewPr>
        <p:scale>
          <a:sx n="50" d="100"/>
          <a:sy n="50" d="100"/>
        </p:scale>
        <p:origin x="66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BB2E3-5F44-4354-8CA3-F6EC96F3B6E1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1143000"/>
            <a:ext cx="6572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6FE76-2A2B-4A82-AA55-82B520B792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65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36861"/>
            <a:ext cx="9144000" cy="1992983"/>
          </a:xfrm>
        </p:spPr>
        <p:txBody>
          <a:bodyPr anchor="b"/>
          <a:lstStyle>
            <a:lvl1pPr algn="ctr">
              <a:defRPr sz="5008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06701"/>
            <a:ext cx="9144000" cy="1382101"/>
          </a:xfrm>
        </p:spPr>
        <p:txBody>
          <a:bodyPr/>
          <a:lstStyle>
            <a:lvl1pPr marL="0" indent="0" algn="ctr">
              <a:buNone/>
              <a:defRPr sz="2003"/>
            </a:lvl1pPr>
            <a:lvl2pPr marL="381625" indent="0" algn="ctr">
              <a:buNone/>
              <a:defRPr sz="1669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51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35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427157"/>
            <a:ext cx="10515600" cy="2381243"/>
          </a:xfrm>
        </p:spPr>
        <p:txBody>
          <a:bodyPr anchor="b"/>
          <a:lstStyle>
            <a:lvl1pPr>
              <a:defRPr sz="5008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830927"/>
            <a:ext cx="10515600" cy="1252239"/>
          </a:xfrm>
        </p:spPr>
        <p:txBody>
          <a:bodyPr/>
          <a:lstStyle>
            <a:lvl1pPr marL="0" indent="0">
              <a:buNone/>
              <a:defRPr sz="2003">
                <a:solidFill>
                  <a:schemeClr val="tx1">
                    <a:tint val="75000"/>
                  </a:schemeClr>
                </a:solidFill>
              </a:defRPr>
            </a:lvl1pPr>
            <a:lvl2pPr marL="381625" indent="0">
              <a:buNone/>
              <a:defRPr sz="1669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28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3890"/>
            <a:ext cx="5181600" cy="363215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23890"/>
            <a:ext cx="5181600" cy="363215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88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04778"/>
            <a:ext cx="10515600" cy="11064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403304"/>
            <a:ext cx="5157787" cy="687738"/>
          </a:xfrm>
        </p:spPr>
        <p:txBody>
          <a:bodyPr anchor="b"/>
          <a:lstStyle>
            <a:lvl1pPr marL="0" indent="0">
              <a:buNone/>
              <a:defRPr sz="2003" b="1"/>
            </a:lvl1pPr>
            <a:lvl2pPr marL="381625" indent="0">
              <a:buNone/>
              <a:defRPr sz="1669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091042"/>
            <a:ext cx="5157787" cy="30756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03304"/>
            <a:ext cx="5183188" cy="687738"/>
          </a:xfrm>
        </p:spPr>
        <p:txBody>
          <a:bodyPr anchor="b"/>
          <a:lstStyle>
            <a:lvl1pPr marL="0" indent="0">
              <a:buNone/>
              <a:defRPr sz="2003" b="1"/>
            </a:lvl1pPr>
            <a:lvl2pPr marL="381625" indent="0">
              <a:buNone/>
              <a:defRPr sz="1669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1042"/>
            <a:ext cx="5183188" cy="30756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24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98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97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81635"/>
            <a:ext cx="3932237" cy="1335723"/>
          </a:xfrm>
        </p:spPr>
        <p:txBody>
          <a:bodyPr anchor="b"/>
          <a:lstStyle>
            <a:lvl1pPr>
              <a:defRPr sz="267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824226"/>
            <a:ext cx="6172200" cy="4068123"/>
          </a:xfrm>
        </p:spPr>
        <p:txBody>
          <a:bodyPr/>
          <a:lstStyle>
            <a:lvl1pPr>
              <a:defRPr sz="2671"/>
            </a:lvl1pPr>
            <a:lvl2pPr>
              <a:defRPr sz="2337"/>
            </a:lvl2pPr>
            <a:lvl3pPr>
              <a:defRPr sz="2003"/>
            </a:lvl3pPr>
            <a:lvl4pPr>
              <a:defRPr sz="1669"/>
            </a:lvl4pPr>
            <a:lvl5pPr>
              <a:defRPr sz="1669"/>
            </a:lvl5pPr>
            <a:lvl6pPr>
              <a:defRPr sz="1669"/>
            </a:lvl6pPr>
            <a:lvl7pPr>
              <a:defRPr sz="1669"/>
            </a:lvl7pPr>
            <a:lvl8pPr>
              <a:defRPr sz="1669"/>
            </a:lvl8pPr>
            <a:lvl9pPr>
              <a:defRPr sz="1669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717358"/>
            <a:ext cx="3932237" cy="3181617"/>
          </a:xfrm>
        </p:spPr>
        <p:txBody>
          <a:bodyPr/>
          <a:lstStyle>
            <a:lvl1pPr marL="0" indent="0">
              <a:buNone/>
              <a:defRPr sz="1336"/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7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81635"/>
            <a:ext cx="3932237" cy="1335723"/>
          </a:xfrm>
        </p:spPr>
        <p:txBody>
          <a:bodyPr anchor="b"/>
          <a:lstStyle>
            <a:lvl1pPr>
              <a:defRPr sz="267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824226"/>
            <a:ext cx="6172200" cy="4068123"/>
          </a:xfrm>
        </p:spPr>
        <p:txBody>
          <a:bodyPr anchor="t"/>
          <a:lstStyle>
            <a:lvl1pPr marL="0" indent="0">
              <a:buNone/>
              <a:defRPr sz="2671"/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717358"/>
            <a:ext cx="3932237" cy="3181617"/>
          </a:xfrm>
        </p:spPr>
        <p:txBody>
          <a:bodyPr/>
          <a:lstStyle>
            <a:lvl1pPr marL="0" indent="0">
              <a:buNone/>
              <a:defRPr sz="1336"/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72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071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04778"/>
            <a:ext cx="2628900" cy="485127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04778"/>
            <a:ext cx="7734300" cy="485127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90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04778"/>
            <a:ext cx="10515600" cy="1106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23890"/>
            <a:ext cx="10515600" cy="3632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5305787"/>
            <a:ext cx="2743200" cy="304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F851D-49FF-4C67-A7FF-2CCEB9D75ABE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5305787"/>
            <a:ext cx="4114800" cy="304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5305787"/>
            <a:ext cx="2743200" cy="304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9F70D-A702-4F5A-93E9-F7DFA372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36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63250" rtl="0" eaLnBrk="1" latinLnBrk="0" hangingPunct="1">
        <a:lnSpc>
          <a:spcPct val="90000"/>
        </a:lnSpc>
        <a:spcBef>
          <a:spcPct val="0"/>
        </a:spcBef>
        <a:buNone/>
        <a:defRPr sz="3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90000"/>
        </a:lnSpc>
        <a:spcBef>
          <a:spcPts val="835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1pPr>
      <a:lvl2pPr marL="572437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3" kern="1200">
          <a:solidFill>
            <a:schemeClr val="tx1"/>
          </a:solidFill>
          <a:latin typeface="+mn-lt"/>
          <a:ea typeface="+mn-ea"/>
          <a:cs typeface="+mn-cs"/>
        </a:defRPr>
      </a:lvl2pPr>
      <a:lvl3pPr marL="954062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3pPr>
      <a:lvl4pPr marL="1335687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717312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2098937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480561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862186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243811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160" y="14446"/>
            <a:ext cx="12192000" cy="570555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68" y="674463"/>
            <a:ext cx="4502552" cy="179250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702" y="684252"/>
            <a:ext cx="4497890" cy="177189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l="3841" t="25587" b="4154"/>
          <a:stretch/>
        </p:blipFill>
        <p:spPr>
          <a:xfrm>
            <a:off x="4951751" y="3403758"/>
            <a:ext cx="4497890" cy="174228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/>
          <a:srcRect l="3682" t="25030" b="3649"/>
          <a:stretch/>
        </p:blipFill>
        <p:spPr>
          <a:xfrm>
            <a:off x="205125" y="3403758"/>
            <a:ext cx="4472787" cy="175439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457592" y="368300"/>
            <a:ext cx="2597248" cy="3771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1657" y="455652"/>
            <a:ext cx="2658024" cy="332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8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Meril</dc:creator>
  <cp:lastModifiedBy>Meril</cp:lastModifiedBy>
  <cp:revision>10</cp:revision>
  <dcterms:created xsi:type="dcterms:W3CDTF">2019-07-15T12:53:01Z</dcterms:created>
  <dcterms:modified xsi:type="dcterms:W3CDTF">2020-02-13T06:15:19Z</dcterms:modified>
</cp:coreProperties>
</file>