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10080625" cy="450056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86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078" y="736551"/>
            <a:ext cx="7560469" cy="1566863"/>
          </a:xfrm>
        </p:spPr>
        <p:txBody>
          <a:bodyPr anchor="b"/>
          <a:lstStyle>
            <a:lvl1pPr algn="ctr">
              <a:defRPr sz="3938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2363838"/>
            <a:ext cx="7560469" cy="1086594"/>
          </a:xfrm>
        </p:spPr>
        <p:txBody>
          <a:bodyPr/>
          <a:lstStyle>
            <a:lvl1pPr marL="0" indent="0" algn="ctr">
              <a:buNone/>
              <a:defRPr sz="1575"/>
            </a:lvl1pPr>
            <a:lvl2pPr marL="300060" indent="0" algn="ctr">
              <a:buNone/>
              <a:defRPr sz="1313"/>
            </a:lvl2pPr>
            <a:lvl3pPr marL="600121" indent="0" algn="ctr">
              <a:buNone/>
              <a:defRPr sz="1181"/>
            </a:lvl3pPr>
            <a:lvl4pPr marL="900181" indent="0" algn="ctr">
              <a:buNone/>
              <a:defRPr sz="1050"/>
            </a:lvl4pPr>
            <a:lvl5pPr marL="1200241" indent="0" algn="ctr">
              <a:buNone/>
              <a:defRPr sz="1050"/>
            </a:lvl5pPr>
            <a:lvl6pPr marL="1500302" indent="0" algn="ctr">
              <a:buNone/>
              <a:defRPr sz="1050"/>
            </a:lvl6pPr>
            <a:lvl7pPr marL="1800362" indent="0" algn="ctr">
              <a:buNone/>
              <a:defRPr sz="1050"/>
            </a:lvl7pPr>
            <a:lvl8pPr marL="2100423" indent="0" algn="ctr">
              <a:buNone/>
              <a:defRPr sz="1050"/>
            </a:lvl8pPr>
            <a:lvl9pPr marL="2400483" indent="0" algn="ctr">
              <a:buNone/>
              <a:defRPr sz="105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B1812-08F0-4EAF-96E9-29BC839B15AB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87EB-9963-4287-8409-3FD18EC20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417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B1812-08F0-4EAF-96E9-29BC839B15AB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87EB-9963-4287-8409-3FD18EC20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136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1122016"/>
            <a:ext cx="8694539" cy="1872109"/>
          </a:xfrm>
        </p:spPr>
        <p:txBody>
          <a:bodyPr anchor="b"/>
          <a:lstStyle>
            <a:lvl1pPr>
              <a:defRPr sz="3938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3011836"/>
            <a:ext cx="8694539" cy="984498"/>
          </a:xfrm>
        </p:spPr>
        <p:txBody>
          <a:bodyPr/>
          <a:lstStyle>
            <a:lvl1pPr marL="0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1pPr>
            <a:lvl2pPr marL="30006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2pPr>
            <a:lvl3pPr marL="600121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3pPr>
            <a:lvl4pPr marL="90018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20024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50030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180036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10042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40048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B1812-08F0-4EAF-96E9-29BC839B15AB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87EB-9963-4287-8409-3FD18EC20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7265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1198066"/>
            <a:ext cx="4284266" cy="28555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1198066"/>
            <a:ext cx="4284266" cy="28555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B1812-08F0-4EAF-96E9-29BC839B15AB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87EB-9963-4287-8409-3FD18EC20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44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239614"/>
            <a:ext cx="8694539" cy="86990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1103263"/>
            <a:ext cx="4264576" cy="540692"/>
          </a:xfrm>
        </p:spPr>
        <p:txBody>
          <a:bodyPr anchor="b"/>
          <a:lstStyle>
            <a:lvl1pPr marL="0" indent="0">
              <a:buNone/>
              <a:defRPr sz="1575" b="1"/>
            </a:lvl1pPr>
            <a:lvl2pPr marL="300060" indent="0">
              <a:buNone/>
              <a:defRPr sz="1313" b="1"/>
            </a:lvl2pPr>
            <a:lvl3pPr marL="600121" indent="0">
              <a:buNone/>
              <a:defRPr sz="1181" b="1"/>
            </a:lvl3pPr>
            <a:lvl4pPr marL="900181" indent="0">
              <a:buNone/>
              <a:defRPr sz="1050" b="1"/>
            </a:lvl4pPr>
            <a:lvl5pPr marL="1200241" indent="0">
              <a:buNone/>
              <a:defRPr sz="1050" b="1"/>
            </a:lvl5pPr>
            <a:lvl6pPr marL="1500302" indent="0">
              <a:buNone/>
              <a:defRPr sz="1050" b="1"/>
            </a:lvl6pPr>
            <a:lvl7pPr marL="1800362" indent="0">
              <a:buNone/>
              <a:defRPr sz="1050" b="1"/>
            </a:lvl7pPr>
            <a:lvl8pPr marL="2100423" indent="0">
              <a:buNone/>
              <a:defRPr sz="1050" b="1"/>
            </a:lvl8pPr>
            <a:lvl9pPr marL="2400483" indent="0">
              <a:buNone/>
              <a:defRPr sz="105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1643956"/>
            <a:ext cx="4264576" cy="2418011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6" y="1103263"/>
            <a:ext cx="4285579" cy="540692"/>
          </a:xfrm>
        </p:spPr>
        <p:txBody>
          <a:bodyPr anchor="b"/>
          <a:lstStyle>
            <a:lvl1pPr marL="0" indent="0">
              <a:buNone/>
              <a:defRPr sz="1575" b="1"/>
            </a:lvl1pPr>
            <a:lvl2pPr marL="300060" indent="0">
              <a:buNone/>
              <a:defRPr sz="1313" b="1"/>
            </a:lvl2pPr>
            <a:lvl3pPr marL="600121" indent="0">
              <a:buNone/>
              <a:defRPr sz="1181" b="1"/>
            </a:lvl3pPr>
            <a:lvl4pPr marL="900181" indent="0">
              <a:buNone/>
              <a:defRPr sz="1050" b="1"/>
            </a:lvl4pPr>
            <a:lvl5pPr marL="1200241" indent="0">
              <a:buNone/>
              <a:defRPr sz="1050" b="1"/>
            </a:lvl5pPr>
            <a:lvl6pPr marL="1500302" indent="0">
              <a:buNone/>
              <a:defRPr sz="1050" b="1"/>
            </a:lvl6pPr>
            <a:lvl7pPr marL="1800362" indent="0">
              <a:buNone/>
              <a:defRPr sz="1050" b="1"/>
            </a:lvl7pPr>
            <a:lvl8pPr marL="2100423" indent="0">
              <a:buNone/>
              <a:defRPr sz="1050" b="1"/>
            </a:lvl8pPr>
            <a:lvl9pPr marL="2400483" indent="0">
              <a:buNone/>
              <a:defRPr sz="105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6" y="1643956"/>
            <a:ext cx="4285579" cy="2418011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B1812-08F0-4EAF-96E9-29BC839B15AB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87EB-9963-4287-8409-3FD18EC20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24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B1812-08F0-4EAF-96E9-29BC839B15AB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87EB-9963-4287-8409-3FD18EC20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9058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B1812-08F0-4EAF-96E9-29BC839B15AB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87EB-9963-4287-8409-3FD18EC20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1374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300038"/>
            <a:ext cx="3251264" cy="1050131"/>
          </a:xfrm>
        </p:spPr>
        <p:txBody>
          <a:bodyPr anchor="b"/>
          <a:lstStyle>
            <a:lvl1pPr>
              <a:defRPr sz="21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647998"/>
            <a:ext cx="5103316" cy="3198317"/>
          </a:xfrm>
        </p:spPr>
        <p:txBody>
          <a:bodyPr/>
          <a:lstStyle>
            <a:lvl1pPr>
              <a:defRPr sz="2100"/>
            </a:lvl1pPr>
            <a:lvl2pPr>
              <a:defRPr sz="1838"/>
            </a:lvl2pPr>
            <a:lvl3pPr>
              <a:defRPr sz="1575"/>
            </a:lvl3pPr>
            <a:lvl4pPr>
              <a:defRPr sz="1313"/>
            </a:lvl4pPr>
            <a:lvl5pPr>
              <a:defRPr sz="1313"/>
            </a:lvl5pPr>
            <a:lvl6pPr>
              <a:defRPr sz="1313"/>
            </a:lvl6pPr>
            <a:lvl7pPr>
              <a:defRPr sz="1313"/>
            </a:lvl7pPr>
            <a:lvl8pPr>
              <a:defRPr sz="1313"/>
            </a:lvl8pPr>
            <a:lvl9pPr>
              <a:defRPr sz="1313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1350169"/>
            <a:ext cx="3251264" cy="2501355"/>
          </a:xfrm>
        </p:spPr>
        <p:txBody>
          <a:bodyPr/>
          <a:lstStyle>
            <a:lvl1pPr marL="0" indent="0">
              <a:buNone/>
              <a:defRPr sz="1050"/>
            </a:lvl1pPr>
            <a:lvl2pPr marL="300060" indent="0">
              <a:buNone/>
              <a:defRPr sz="919"/>
            </a:lvl2pPr>
            <a:lvl3pPr marL="600121" indent="0">
              <a:buNone/>
              <a:defRPr sz="788"/>
            </a:lvl3pPr>
            <a:lvl4pPr marL="900181" indent="0">
              <a:buNone/>
              <a:defRPr sz="656"/>
            </a:lvl4pPr>
            <a:lvl5pPr marL="1200241" indent="0">
              <a:buNone/>
              <a:defRPr sz="656"/>
            </a:lvl5pPr>
            <a:lvl6pPr marL="1500302" indent="0">
              <a:buNone/>
              <a:defRPr sz="656"/>
            </a:lvl6pPr>
            <a:lvl7pPr marL="1800362" indent="0">
              <a:buNone/>
              <a:defRPr sz="656"/>
            </a:lvl7pPr>
            <a:lvl8pPr marL="2100423" indent="0">
              <a:buNone/>
              <a:defRPr sz="656"/>
            </a:lvl8pPr>
            <a:lvl9pPr marL="2400483" indent="0">
              <a:buNone/>
              <a:defRPr sz="656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B1812-08F0-4EAF-96E9-29BC839B15AB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87EB-9963-4287-8409-3FD18EC20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637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300038"/>
            <a:ext cx="3251264" cy="1050131"/>
          </a:xfrm>
        </p:spPr>
        <p:txBody>
          <a:bodyPr anchor="b"/>
          <a:lstStyle>
            <a:lvl1pPr>
              <a:defRPr sz="21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647998"/>
            <a:ext cx="5103316" cy="3198317"/>
          </a:xfrm>
        </p:spPr>
        <p:txBody>
          <a:bodyPr anchor="t"/>
          <a:lstStyle>
            <a:lvl1pPr marL="0" indent="0">
              <a:buNone/>
              <a:defRPr sz="2100"/>
            </a:lvl1pPr>
            <a:lvl2pPr marL="300060" indent="0">
              <a:buNone/>
              <a:defRPr sz="1838"/>
            </a:lvl2pPr>
            <a:lvl3pPr marL="600121" indent="0">
              <a:buNone/>
              <a:defRPr sz="1575"/>
            </a:lvl3pPr>
            <a:lvl4pPr marL="900181" indent="0">
              <a:buNone/>
              <a:defRPr sz="1313"/>
            </a:lvl4pPr>
            <a:lvl5pPr marL="1200241" indent="0">
              <a:buNone/>
              <a:defRPr sz="1313"/>
            </a:lvl5pPr>
            <a:lvl6pPr marL="1500302" indent="0">
              <a:buNone/>
              <a:defRPr sz="1313"/>
            </a:lvl6pPr>
            <a:lvl7pPr marL="1800362" indent="0">
              <a:buNone/>
              <a:defRPr sz="1313"/>
            </a:lvl7pPr>
            <a:lvl8pPr marL="2100423" indent="0">
              <a:buNone/>
              <a:defRPr sz="1313"/>
            </a:lvl8pPr>
            <a:lvl9pPr marL="2400483" indent="0">
              <a:buNone/>
              <a:defRPr sz="1313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1350169"/>
            <a:ext cx="3251264" cy="2501355"/>
          </a:xfrm>
        </p:spPr>
        <p:txBody>
          <a:bodyPr/>
          <a:lstStyle>
            <a:lvl1pPr marL="0" indent="0">
              <a:buNone/>
              <a:defRPr sz="1050"/>
            </a:lvl1pPr>
            <a:lvl2pPr marL="300060" indent="0">
              <a:buNone/>
              <a:defRPr sz="919"/>
            </a:lvl2pPr>
            <a:lvl3pPr marL="600121" indent="0">
              <a:buNone/>
              <a:defRPr sz="788"/>
            </a:lvl3pPr>
            <a:lvl4pPr marL="900181" indent="0">
              <a:buNone/>
              <a:defRPr sz="656"/>
            </a:lvl4pPr>
            <a:lvl5pPr marL="1200241" indent="0">
              <a:buNone/>
              <a:defRPr sz="656"/>
            </a:lvl5pPr>
            <a:lvl6pPr marL="1500302" indent="0">
              <a:buNone/>
              <a:defRPr sz="656"/>
            </a:lvl6pPr>
            <a:lvl7pPr marL="1800362" indent="0">
              <a:buNone/>
              <a:defRPr sz="656"/>
            </a:lvl7pPr>
            <a:lvl8pPr marL="2100423" indent="0">
              <a:buNone/>
              <a:defRPr sz="656"/>
            </a:lvl8pPr>
            <a:lvl9pPr marL="2400483" indent="0">
              <a:buNone/>
              <a:defRPr sz="656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B1812-08F0-4EAF-96E9-29BC839B15AB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87EB-9963-4287-8409-3FD18EC20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64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B1812-08F0-4EAF-96E9-29BC839B15AB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87EB-9963-4287-8409-3FD18EC20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46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7" y="239613"/>
            <a:ext cx="2173635" cy="3814019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3" y="239613"/>
            <a:ext cx="6394896" cy="3814019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B1812-08F0-4EAF-96E9-29BC839B15AB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87EB-9963-4287-8409-3FD18EC20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33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239614"/>
            <a:ext cx="8694539" cy="86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1198066"/>
            <a:ext cx="8694539" cy="285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4171356"/>
            <a:ext cx="2268141" cy="239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B1812-08F0-4EAF-96E9-29BC839B15AB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4171356"/>
            <a:ext cx="3402211" cy="239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4171356"/>
            <a:ext cx="2268141" cy="239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A87EB-9963-4287-8409-3FD18EC20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590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00121" rtl="0" eaLnBrk="1" latinLnBrk="0" hangingPunct="1">
        <a:lnSpc>
          <a:spcPct val="90000"/>
        </a:lnSpc>
        <a:spcBef>
          <a:spcPct val="0"/>
        </a:spcBef>
        <a:buNone/>
        <a:defRPr sz="28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0030" indent="-150030" algn="l" defTabSz="600121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1838" kern="1200">
          <a:solidFill>
            <a:schemeClr val="tx1"/>
          </a:solidFill>
          <a:latin typeface="+mn-lt"/>
          <a:ea typeface="+mn-ea"/>
          <a:cs typeface="+mn-cs"/>
        </a:defRPr>
      </a:lvl1pPr>
      <a:lvl2pPr marL="450091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750151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313" kern="1200">
          <a:solidFill>
            <a:schemeClr val="tx1"/>
          </a:solidFill>
          <a:latin typeface="+mn-lt"/>
          <a:ea typeface="+mn-ea"/>
          <a:cs typeface="+mn-cs"/>
        </a:defRPr>
      </a:lvl3pPr>
      <a:lvl4pPr marL="1050211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4pPr>
      <a:lvl5pPr marL="1350272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5pPr>
      <a:lvl6pPr marL="1650332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6pPr>
      <a:lvl7pPr marL="1950392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7pPr>
      <a:lvl8pPr marL="2250453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8pPr>
      <a:lvl9pPr marL="2550513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300060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2pPr>
      <a:lvl3pPr marL="600121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00181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4pPr>
      <a:lvl5pPr marL="1200241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5pPr>
      <a:lvl6pPr marL="1500302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6pPr>
      <a:lvl7pPr marL="1800362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7pPr>
      <a:lvl8pPr marL="2100423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8pPr>
      <a:lvl9pPr marL="2400483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989"/>
            <a:ext cx="10063907" cy="438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7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Meril</dc:creator>
  <cp:lastModifiedBy>Meril</cp:lastModifiedBy>
  <cp:revision>2</cp:revision>
  <dcterms:created xsi:type="dcterms:W3CDTF">2019-07-15T13:14:00Z</dcterms:created>
  <dcterms:modified xsi:type="dcterms:W3CDTF">2019-07-15T14:19:48Z</dcterms:modified>
</cp:coreProperties>
</file>