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</p:sldIdLst>
  <p:sldSz cx="11052175" cy="3959225"/>
  <p:notesSz cx="6858000" cy="9144000"/>
  <p:defaultTextStyle>
    <a:defPPr>
      <a:defRPr lang="fr-FR"/>
    </a:defPPr>
    <a:lvl1pPr marL="0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1pPr>
    <a:lvl2pPr marL="449591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2pPr>
    <a:lvl3pPr marL="899182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3pPr>
    <a:lvl4pPr marL="1348773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4pPr>
    <a:lvl5pPr marL="1798365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5pPr>
    <a:lvl6pPr marL="2247956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6pPr>
    <a:lvl7pPr marL="2697547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7pPr>
    <a:lvl8pPr marL="3147138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8pPr>
    <a:lvl9pPr marL="3596729" algn="l" defTabSz="899182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1522" y="647957"/>
            <a:ext cx="8289131" cy="1378397"/>
          </a:xfrm>
        </p:spPr>
        <p:txBody>
          <a:bodyPr anchor="b"/>
          <a:lstStyle>
            <a:lvl1pPr algn="ctr">
              <a:defRPr sz="3464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1522" y="2079510"/>
            <a:ext cx="8289131" cy="955896"/>
          </a:xfrm>
        </p:spPr>
        <p:txBody>
          <a:bodyPr/>
          <a:lstStyle>
            <a:lvl1pPr marL="0" indent="0" algn="ctr">
              <a:buNone/>
              <a:defRPr sz="1386"/>
            </a:lvl1pPr>
            <a:lvl2pPr marL="263942" indent="0" algn="ctr">
              <a:buNone/>
              <a:defRPr sz="1155"/>
            </a:lvl2pPr>
            <a:lvl3pPr marL="527883" indent="0" algn="ctr">
              <a:buNone/>
              <a:defRPr sz="1039"/>
            </a:lvl3pPr>
            <a:lvl4pPr marL="791825" indent="0" algn="ctr">
              <a:buNone/>
              <a:defRPr sz="924"/>
            </a:lvl4pPr>
            <a:lvl5pPr marL="1055766" indent="0" algn="ctr">
              <a:buNone/>
              <a:defRPr sz="924"/>
            </a:lvl5pPr>
            <a:lvl6pPr marL="1319708" indent="0" algn="ctr">
              <a:buNone/>
              <a:defRPr sz="924"/>
            </a:lvl6pPr>
            <a:lvl7pPr marL="1583649" indent="0" algn="ctr">
              <a:buNone/>
              <a:defRPr sz="924"/>
            </a:lvl7pPr>
            <a:lvl8pPr marL="1847591" indent="0" algn="ctr">
              <a:buNone/>
              <a:defRPr sz="924"/>
            </a:lvl8pPr>
            <a:lvl9pPr marL="2111532" indent="0" algn="ctr">
              <a:buNone/>
              <a:defRPr sz="924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2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80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81" y="987058"/>
            <a:ext cx="9532501" cy="1646927"/>
          </a:xfrm>
        </p:spPr>
        <p:txBody>
          <a:bodyPr anchor="b"/>
          <a:lstStyle>
            <a:lvl1pPr>
              <a:defRPr sz="3464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081" y="2649565"/>
            <a:ext cx="9532501" cy="866080"/>
          </a:xfrm>
        </p:spPr>
        <p:txBody>
          <a:bodyPr/>
          <a:lstStyle>
            <a:lvl1pPr marL="0" indent="0">
              <a:buNone/>
              <a:defRPr sz="1386">
                <a:solidFill>
                  <a:schemeClr val="tx1">
                    <a:tint val="75000"/>
                  </a:schemeClr>
                </a:solidFill>
              </a:defRPr>
            </a:lvl1pPr>
            <a:lvl2pPr marL="263942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2pPr>
            <a:lvl3pPr marL="527883" indent="0">
              <a:buNone/>
              <a:defRPr sz="1039">
                <a:solidFill>
                  <a:schemeClr val="tx1">
                    <a:tint val="75000"/>
                  </a:schemeClr>
                </a:solidFill>
              </a:defRPr>
            </a:lvl3pPr>
            <a:lvl4pPr marL="791825" indent="0">
              <a:buNone/>
              <a:defRPr sz="924">
                <a:solidFill>
                  <a:schemeClr val="tx1">
                    <a:tint val="75000"/>
                  </a:schemeClr>
                </a:solidFill>
              </a:defRPr>
            </a:lvl4pPr>
            <a:lvl5pPr marL="1055766" indent="0">
              <a:buNone/>
              <a:defRPr sz="924">
                <a:solidFill>
                  <a:schemeClr val="tx1">
                    <a:tint val="75000"/>
                  </a:schemeClr>
                </a:solidFill>
              </a:defRPr>
            </a:lvl5pPr>
            <a:lvl6pPr marL="1319708" indent="0">
              <a:buNone/>
              <a:defRPr sz="924">
                <a:solidFill>
                  <a:schemeClr val="tx1">
                    <a:tint val="75000"/>
                  </a:schemeClr>
                </a:solidFill>
              </a:defRPr>
            </a:lvl6pPr>
            <a:lvl7pPr marL="1583649" indent="0">
              <a:buNone/>
              <a:defRPr sz="924">
                <a:solidFill>
                  <a:schemeClr val="tx1">
                    <a:tint val="75000"/>
                  </a:schemeClr>
                </a:solidFill>
              </a:defRPr>
            </a:lvl7pPr>
            <a:lvl8pPr marL="1847591" indent="0">
              <a:buNone/>
              <a:defRPr sz="924">
                <a:solidFill>
                  <a:schemeClr val="tx1">
                    <a:tint val="75000"/>
                  </a:schemeClr>
                </a:solidFill>
              </a:defRPr>
            </a:lvl8pPr>
            <a:lvl9pPr marL="2111532" indent="0">
              <a:buNone/>
              <a:defRPr sz="9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66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9837" y="1053960"/>
            <a:ext cx="4697174" cy="251209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5164" y="1053960"/>
            <a:ext cx="4697174" cy="251209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70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77" y="210792"/>
            <a:ext cx="9532501" cy="76526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277" y="970560"/>
            <a:ext cx="4675588" cy="475657"/>
          </a:xfrm>
        </p:spPr>
        <p:txBody>
          <a:bodyPr anchor="b"/>
          <a:lstStyle>
            <a:lvl1pPr marL="0" indent="0">
              <a:buNone/>
              <a:defRPr sz="1386" b="1"/>
            </a:lvl1pPr>
            <a:lvl2pPr marL="263942" indent="0">
              <a:buNone/>
              <a:defRPr sz="1155" b="1"/>
            </a:lvl2pPr>
            <a:lvl3pPr marL="527883" indent="0">
              <a:buNone/>
              <a:defRPr sz="1039" b="1"/>
            </a:lvl3pPr>
            <a:lvl4pPr marL="791825" indent="0">
              <a:buNone/>
              <a:defRPr sz="924" b="1"/>
            </a:lvl4pPr>
            <a:lvl5pPr marL="1055766" indent="0">
              <a:buNone/>
              <a:defRPr sz="924" b="1"/>
            </a:lvl5pPr>
            <a:lvl6pPr marL="1319708" indent="0">
              <a:buNone/>
              <a:defRPr sz="924" b="1"/>
            </a:lvl6pPr>
            <a:lvl7pPr marL="1583649" indent="0">
              <a:buNone/>
              <a:defRPr sz="924" b="1"/>
            </a:lvl7pPr>
            <a:lvl8pPr marL="1847591" indent="0">
              <a:buNone/>
              <a:defRPr sz="924" b="1"/>
            </a:lvl8pPr>
            <a:lvl9pPr marL="2111532" indent="0">
              <a:buNone/>
              <a:defRPr sz="924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1277" y="1446217"/>
            <a:ext cx="4675588" cy="212716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5164" y="970560"/>
            <a:ext cx="4698614" cy="475657"/>
          </a:xfrm>
        </p:spPr>
        <p:txBody>
          <a:bodyPr anchor="b"/>
          <a:lstStyle>
            <a:lvl1pPr marL="0" indent="0">
              <a:buNone/>
              <a:defRPr sz="1386" b="1"/>
            </a:lvl1pPr>
            <a:lvl2pPr marL="263942" indent="0">
              <a:buNone/>
              <a:defRPr sz="1155" b="1"/>
            </a:lvl2pPr>
            <a:lvl3pPr marL="527883" indent="0">
              <a:buNone/>
              <a:defRPr sz="1039" b="1"/>
            </a:lvl3pPr>
            <a:lvl4pPr marL="791825" indent="0">
              <a:buNone/>
              <a:defRPr sz="924" b="1"/>
            </a:lvl4pPr>
            <a:lvl5pPr marL="1055766" indent="0">
              <a:buNone/>
              <a:defRPr sz="924" b="1"/>
            </a:lvl5pPr>
            <a:lvl6pPr marL="1319708" indent="0">
              <a:buNone/>
              <a:defRPr sz="924" b="1"/>
            </a:lvl6pPr>
            <a:lvl7pPr marL="1583649" indent="0">
              <a:buNone/>
              <a:defRPr sz="924" b="1"/>
            </a:lvl7pPr>
            <a:lvl8pPr marL="1847591" indent="0">
              <a:buNone/>
              <a:defRPr sz="924" b="1"/>
            </a:lvl8pPr>
            <a:lvl9pPr marL="2111532" indent="0">
              <a:buNone/>
              <a:defRPr sz="924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5164" y="1446217"/>
            <a:ext cx="4698614" cy="212716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75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7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46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77" y="263948"/>
            <a:ext cx="3564614" cy="923819"/>
          </a:xfrm>
        </p:spPr>
        <p:txBody>
          <a:bodyPr anchor="b"/>
          <a:lstStyle>
            <a:lvl1pPr>
              <a:defRPr sz="1847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8614" y="570055"/>
            <a:ext cx="5595164" cy="2813616"/>
          </a:xfrm>
        </p:spPr>
        <p:txBody>
          <a:bodyPr/>
          <a:lstStyle>
            <a:lvl1pPr>
              <a:defRPr sz="1847"/>
            </a:lvl1pPr>
            <a:lvl2pPr>
              <a:defRPr sz="1616"/>
            </a:lvl2pPr>
            <a:lvl3pPr>
              <a:defRPr sz="1386"/>
            </a:lvl3pPr>
            <a:lvl4pPr>
              <a:defRPr sz="1155"/>
            </a:lvl4pPr>
            <a:lvl5pPr>
              <a:defRPr sz="1155"/>
            </a:lvl5pPr>
            <a:lvl6pPr>
              <a:defRPr sz="1155"/>
            </a:lvl6pPr>
            <a:lvl7pPr>
              <a:defRPr sz="1155"/>
            </a:lvl7pPr>
            <a:lvl8pPr>
              <a:defRPr sz="1155"/>
            </a:lvl8pPr>
            <a:lvl9pPr>
              <a:defRPr sz="1155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1277" y="1187768"/>
            <a:ext cx="3564614" cy="2200486"/>
          </a:xfrm>
        </p:spPr>
        <p:txBody>
          <a:bodyPr/>
          <a:lstStyle>
            <a:lvl1pPr marL="0" indent="0">
              <a:buNone/>
              <a:defRPr sz="924"/>
            </a:lvl1pPr>
            <a:lvl2pPr marL="263942" indent="0">
              <a:buNone/>
              <a:defRPr sz="808"/>
            </a:lvl2pPr>
            <a:lvl3pPr marL="527883" indent="0">
              <a:buNone/>
              <a:defRPr sz="693"/>
            </a:lvl3pPr>
            <a:lvl4pPr marL="791825" indent="0">
              <a:buNone/>
              <a:defRPr sz="577"/>
            </a:lvl4pPr>
            <a:lvl5pPr marL="1055766" indent="0">
              <a:buNone/>
              <a:defRPr sz="577"/>
            </a:lvl5pPr>
            <a:lvl6pPr marL="1319708" indent="0">
              <a:buNone/>
              <a:defRPr sz="577"/>
            </a:lvl6pPr>
            <a:lvl7pPr marL="1583649" indent="0">
              <a:buNone/>
              <a:defRPr sz="577"/>
            </a:lvl7pPr>
            <a:lvl8pPr marL="1847591" indent="0">
              <a:buNone/>
              <a:defRPr sz="577"/>
            </a:lvl8pPr>
            <a:lvl9pPr marL="2111532" indent="0">
              <a:buNone/>
              <a:defRPr sz="577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42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77" y="263948"/>
            <a:ext cx="3564614" cy="923819"/>
          </a:xfrm>
        </p:spPr>
        <p:txBody>
          <a:bodyPr anchor="b"/>
          <a:lstStyle>
            <a:lvl1pPr>
              <a:defRPr sz="1847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98614" y="570055"/>
            <a:ext cx="5595164" cy="2813616"/>
          </a:xfrm>
        </p:spPr>
        <p:txBody>
          <a:bodyPr anchor="t"/>
          <a:lstStyle>
            <a:lvl1pPr marL="0" indent="0">
              <a:buNone/>
              <a:defRPr sz="1847"/>
            </a:lvl1pPr>
            <a:lvl2pPr marL="263942" indent="0">
              <a:buNone/>
              <a:defRPr sz="1616"/>
            </a:lvl2pPr>
            <a:lvl3pPr marL="527883" indent="0">
              <a:buNone/>
              <a:defRPr sz="1386"/>
            </a:lvl3pPr>
            <a:lvl4pPr marL="791825" indent="0">
              <a:buNone/>
              <a:defRPr sz="1155"/>
            </a:lvl4pPr>
            <a:lvl5pPr marL="1055766" indent="0">
              <a:buNone/>
              <a:defRPr sz="1155"/>
            </a:lvl5pPr>
            <a:lvl6pPr marL="1319708" indent="0">
              <a:buNone/>
              <a:defRPr sz="1155"/>
            </a:lvl6pPr>
            <a:lvl7pPr marL="1583649" indent="0">
              <a:buNone/>
              <a:defRPr sz="1155"/>
            </a:lvl7pPr>
            <a:lvl8pPr marL="1847591" indent="0">
              <a:buNone/>
              <a:defRPr sz="1155"/>
            </a:lvl8pPr>
            <a:lvl9pPr marL="2111532" indent="0">
              <a:buNone/>
              <a:defRPr sz="1155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1277" y="1187768"/>
            <a:ext cx="3564614" cy="2200486"/>
          </a:xfrm>
        </p:spPr>
        <p:txBody>
          <a:bodyPr/>
          <a:lstStyle>
            <a:lvl1pPr marL="0" indent="0">
              <a:buNone/>
              <a:defRPr sz="924"/>
            </a:lvl1pPr>
            <a:lvl2pPr marL="263942" indent="0">
              <a:buNone/>
              <a:defRPr sz="808"/>
            </a:lvl2pPr>
            <a:lvl3pPr marL="527883" indent="0">
              <a:buNone/>
              <a:defRPr sz="693"/>
            </a:lvl3pPr>
            <a:lvl4pPr marL="791825" indent="0">
              <a:buNone/>
              <a:defRPr sz="577"/>
            </a:lvl4pPr>
            <a:lvl5pPr marL="1055766" indent="0">
              <a:buNone/>
              <a:defRPr sz="577"/>
            </a:lvl5pPr>
            <a:lvl6pPr marL="1319708" indent="0">
              <a:buNone/>
              <a:defRPr sz="577"/>
            </a:lvl6pPr>
            <a:lvl7pPr marL="1583649" indent="0">
              <a:buNone/>
              <a:defRPr sz="577"/>
            </a:lvl7pPr>
            <a:lvl8pPr marL="1847591" indent="0">
              <a:buNone/>
              <a:defRPr sz="577"/>
            </a:lvl8pPr>
            <a:lvl9pPr marL="2111532" indent="0">
              <a:buNone/>
              <a:defRPr sz="577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96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72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9213" y="210792"/>
            <a:ext cx="2383125" cy="335526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9837" y="210792"/>
            <a:ext cx="7011224" cy="335526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5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9837" y="210792"/>
            <a:ext cx="9532501" cy="76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9837" y="1053960"/>
            <a:ext cx="9532501" cy="2512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9837" y="3669615"/>
            <a:ext cx="2486739" cy="210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4383-1918-45C7-8C2D-CF57E92253AF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1033" y="3669615"/>
            <a:ext cx="3730109" cy="210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5599" y="3669615"/>
            <a:ext cx="2486739" cy="210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32156-66A4-4702-BD52-6A9D25068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975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527883" rtl="0" eaLnBrk="1" latinLnBrk="0" hangingPunct="1">
        <a:lnSpc>
          <a:spcPct val="90000"/>
        </a:lnSpc>
        <a:spcBef>
          <a:spcPct val="0"/>
        </a:spcBef>
        <a:buNone/>
        <a:defRPr sz="25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1971" indent="-131971" algn="l" defTabSz="527883" rtl="0" eaLnBrk="1" latinLnBrk="0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1616" kern="1200">
          <a:solidFill>
            <a:schemeClr val="tx1"/>
          </a:solidFill>
          <a:latin typeface="+mn-lt"/>
          <a:ea typeface="+mn-ea"/>
          <a:cs typeface="+mn-cs"/>
        </a:defRPr>
      </a:lvl1pPr>
      <a:lvl2pPr marL="395912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386" kern="1200">
          <a:solidFill>
            <a:schemeClr val="tx1"/>
          </a:solidFill>
          <a:latin typeface="+mn-lt"/>
          <a:ea typeface="+mn-ea"/>
          <a:cs typeface="+mn-cs"/>
        </a:defRPr>
      </a:lvl2pPr>
      <a:lvl3pPr marL="659854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155" kern="1200">
          <a:solidFill>
            <a:schemeClr val="tx1"/>
          </a:solidFill>
          <a:latin typeface="+mn-lt"/>
          <a:ea typeface="+mn-ea"/>
          <a:cs typeface="+mn-cs"/>
        </a:defRPr>
      </a:lvl3pPr>
      <a:lvl4pPr marL="923795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4pPr>
      <a:lvl5pPr marL="1187737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5pPr>
      <a:lvl6pPr marL="1451679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6pPr>
      <a:lvl7pPr marL="1715620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7pPr>
      <a:lvl8pPr marL="1979562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8pPr>
      <a:lvl9pPr marL="2243503" indent="-131971" algn="l" defTabSz="527883" rtl="0" eaLnBrk="1" latinLnBrk="0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1pPr>
      <a:lvl2pPr marL="263942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2pPr>
      <a:lvl3pPr marL="527883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3pPr>
      <a:lvl4pPr marL="791825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4pPr>
      <a:lvl5pPr marL="1055766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5pPr>
      <a:lvl6pPr marL="1319708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6pPr>
      <a:lvl7pPr marL="1583649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7pPr>
      <a:lvl8pPr marL="1847591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8pPr>
      <a:lvl9pPr marL="2111532" algn="l" defTabSz="527883" rtl="0" eaLnBrk="1" latinLnBrk="0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3248" t="15949" r="1170"/>
          <a:stretch/>
        </p:blipFill>
        <p:spPr>
          <a:xfrm>
            <a:off x="384463" y="592282"/>
            <a:ext cx="10661361" cy="335121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0336" y="24497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603120" y="244973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835424" y="24497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t="15445" r="97916"/>
          <a:stretch/>
        </p:blipFill>
        <p:spPr>
          <a:xfrm>
            <a:off x="149745" y="615756"/>
            <a:ext cx="233053" cy="33713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87435" y="592282"/>
            <a:ext cx="184511" cy="3075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602119" y="548696"/>
            <a:ext cx="184511" cy="3075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3</Words>
  <Application>Microsoft Office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Meril</dc:creator>
  <cp:lastModifiedBy>Meril</cp:lastModifiedBy>
  <cp:revision>3</cp:revision>
  <dcterms:created xsi:type="dcterms:W3CDTF">2019-07-15T13:09:36Z</dcterms:created>
  <dcterms:modified xsi:type="dcterms:W3CDTF">2020-02-12T04:58:13Z</dcterms:modified>
</cp:coreProperties>
</file>