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</p:sldIdLst>
  <p:sldSz cx="8135938" cy="3527425"/>
  <p:notesSz cx="6858000" cy="9144000"/>
  <p:defaultTextStyle>
    <a:defPPr>
      <a:defRPr lang="fr-FR"/>
    </a:defPPr>
    <a:lvl1pPr marL="0" algn="l" defTabSz="54182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1pPr>
    <a:lvl2pPr marL="270911" algn="l" defTabSz="54182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2pPr>
    <a:lvl3pPr marL="541820" algn="l" defTabSz="54182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3pPr>
    <a:lvl4pPr marL="812731" algn="l" defTabSz="54182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4pPr>
    <a:lvl5pPr marL="1083640" algn="l" defTabSz="54182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5pPr>
    <a:lvl6pPr marL="1354551" algn="l" defTabSz="54182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6pPr>
    <a:lvl7pPr marL="1625460" algn="l" defTabSz="54182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7pPr>
    <a:lvl8pPr marL="1896372" algn="l" defTabSz="54182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8pPr>
    <a:lvl9pPr marL="2167280" algn="l" defTabSz="541820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494" y="5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992" y="577290"/>
            <a:ext cx="6101954" cy="1228066"/>
          </a:xfrm>
        </p:spPr>
        <p:txBody>
          <a:bodyPr anchor="b"/>
          <a:lstStyle>
            <a:lvl1pPr algn="ctr">
              <a:defRPr sz="308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992" y="1852715"/>
            <a:ext cx="6101954" cy="851644"/>
          </a:xfrm>
        </p:spPr>
        <p:txBody>
          <a:bodyPr/>
          <a:lstStyle>
            <a:lvl1pPr marL="0" indent="0" algn="ctr">
              <a:buNone/>
              <a:defRPr sz="1235"/>
            </a:lvl1pPr>
            <a:lvl2pPr marL="235184" indent="0" algn="ctr">
              <a:buNone/>
              <a:defRPr sz="1029"/>
            </a:lvl2pPr>
            <a:lvl3pPr marL="470367" indent="0" algn="ctr">
              <a:buNone/>
              <a:defRPr sz="926"/>
            </a:lvl3pPr>
            <a:lvl4pPr marL="705551" indent="0" algn="ctr">
              <a:buNone/>
              <a:defRPr sz="823"/>
            </a:lvl4pPr>
            <a:lvl5pPr marL="940735" indent="0" algn="ctr">
              <a:buNone/>
              <a:defRPr sz="823"/>
            </a:lvl5pPr>
            <a:lvl6pPr marL="1175918" indent="0" algn="ctr">
              <a:buNone/>
              <a:defRPr sz="823"/>
            </a:lvl6pPr>
            <a:lvl7pPr marL="1411102" indent="0" algn="ctr">
              <a:buNone/>
              <a:defRPr sz="823"/>
            </a:lvl7pPr>
            <a:lvl8pPr marL="1646286" indent="0" algn="ctr">
              <a:buNone/>
              <a:defRPr sz="823"/>
            </a:lvl8pPr>
            <a:lvl9pPr marL="1881469" indent="0" algn="ctr">
              <a:buNone/>
              <a:defRPr sz="823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686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325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108" y="879407"/>
            <a:ext cx="7017247" cy="1467311"/>
          </a:xfrm>
        </p:spPr>
        <p:txBody>
          <a:bodyPr anchor="b"/>
          <a:lstStyle>
            <a:lvl1pPr>
              <a:defRPr sz="308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5108" y="2360599"/>
            <a:ext cx="7017247" cy="771624"/>
          </a:xfrm>
        </p:spPr>
        <p:txBody>
          <a:bodyPr/>
          <a:lstStyle>
            <a:lvl1pPr marL="0" indent="0">
              <a:buNone/>
              <a:defRPr sz="1235">
                <a:solidFill>
                  <a:schemeClr val="tx1">
                    <a:tint val="75000"/>
                  </a:schemeClr>
                </a:solidFill>
              </a:defRPr>
            </a:lvl1pPr>
            <a:lvl2pPr marL="235184" indent="0">
              <a:buNone/>
              <a:defRPr sz="1029">
                <a:solidFill>
                  <a:schemeClr val="tx1">
                    <a:tint val="75000"/>
                  </a:schemeClr>
                </a:solidFill>
              </a:defRPr>
            </a:lvl2pPr>
            <a:lvl3pPr marL="470367" indent="0">
              <a:buNone/>
              <a:defRPr sz="926">
                <a:solidFill>
                  <a:schemeClr val="tx1">
                    <a:tint val="75000"/>
                  </a:schemeClr>
                </a:solidFill>
              </a:defRPr>
            </a:lvl3pPr>
            <a:lvl4pPr marL="705551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4pPr>
            <a:lvl5pPr marL="940735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5pPr>
            <a:lvl6pPr marL="1175918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6pPr>
            <a:lvl7pPr marL="1411102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7pPr>
            <a:lvl8pPr marL="1646286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8pPr>
            <a:lvl9pPr marL="1881469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939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9346" y="939013"/>
            <a:ext cx="3457774" cy="223811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8818" y="939013"/>
            <a:ext cx="3457774" cy="223811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26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405" y="187803"/>
            <a:ext cx="7017247" cy="68180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0406" y="864709"/>
            <a:ext cx="3441883" cy="423781"/>
          </a:xfrm>
        </p:spPr>
        <p:txBody>
          <a:bodyPr anchor="b"/>
          <a:lstStyle>
            <a:lvl1pPr marL="0" indent="0">
              <a:buNone/>
              <a:defRPr sz="1235" b="1"/>
            </a:lvl1pPr>
            <a:lvl2pPr marL="235184" indent="0">
              <a:buNone/>
              <a:defRPr sz="1029" b="1"/>
            </a:lvl2pPr>
            <a:lvl3pPr marL="470367" indent="0">
              <a:buNone/>
              <a:defRPr sz="926" b="1"/>
            </a:lvl3pPr>
            <a:lvl4pPr marL="705551" indent="0">
              <a:buNone/>
              <a:defRPr sz="823" b="1"/>
            </a:lvl4pPr>
            <a:lvl5pPr marL="940735" indent="0">
              <a:buNone/>
              <a:defRPr sz="823" b="1"/>
            </a:lvl5pPr>
            <a:lvl6pPr marL="1175918" indent="0">
              <a:buNone/>
              <a:defRPr sz="823" b="1"/>
            </a:lvl6pPr>
            <a:lvl7pPr marL="1411102" indent="0">
              <a:buNone/>
              <a:defRPr sz="823" b="1"/>
            </a:lvl7pPr>
            <a:lvl8pPr marL="1646286" indent="0">
              <a:buNone/>
              <a:defRPr sz="823" b="1"/>
            </a:lvl8pPr>
            <a:lvl9pPr marL="1881469" indent="0">
              <a:buNone/>
              <a:defRPr sz="82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0406" y="1288490"/>
            <a:ext cx="3441883" cy="18951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18819" y="864709"/>
            <a:ext cx="3458833" cy="423781"/>
          </a:xfrm>
        </p:spPr>
        <p:txBody>
          <a:bodyPr anchor="b"/>
          <a:lstStyle>
            <a:lvl1pPr marL="0" indent="0">
              <a:buNone/>
              <a:defRPr sz="1235" b="1"/>
            </a:lvl1pPr>
            <a:lvl2pPr marL="235184" indent="0">
              <a:buNone/>
              <a:defRPr sz="1029" b="1"/>
            </a:lvl2pPr>
            <a:lvl3pPr marL="470367" indent="0">
              <a:buNone/>
              <a:defRPr sz="926" b="1"/>
            </a:lvl3pPr>
            <a:lvl4pPr marL="705551" indent="0">
              <a:buNone/>
              <a:defRPr sz="823" b="1"/>
            </a:lvl4pPr>
            <a:lvl5pPr marL="940735" indent="0">
              <a:buNone/>
              <a:defRPr sz="823" b="1"/>
            </a:lvl5pPr>
            <a:lvl6pPr marL="1175918" indent="0">
              <a:buNone/>
              <a:defRPr sz="823" b="1"/>
            </a:lvl6pPr>
            <a:lvl7pPr marL="1411102" indent="0">
              <a:buNone/>
              <a:defRPr sz="823" b="1"/>
            </a:lvl7pPr>
            <a:lvl8pPr marL="1646286" indent="0">
              <a:buNone/>
              <a:defRPr sz="823" b="1"/>
            </a:lvl8pPr>
            <a:lvl9pPr marL="1881469" indent="0">
              <a:buNone/>
              <a:defRPr sz="82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8819" y="1288490"/>
            <a:ext cx="3458833" cy="18951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39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7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00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406" y="235162"/>
            <a:ext cx="2624052" cy="823066"/>
          </a:xfrm>
        </p:spPr>
        <p:txBody>
          <a:bodyPr anchor="b"/>
          <a:lstStyle>
            <a:lvl1pPr>
              <a:defRPr sz="164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8833" y="507884"/>
            <a:ext cx="4118819" cy="2506758"/>
          </a:xfrm>
        </p:spPr>
        <p:txBody>
          <a:bodyPr/>
          <a:lstStyle>
            <a:lvl1pPr>
              <a:defRPr sz="1646"/>
            </a:lvl1pPr>
            <a:lvl2pPr>
              <a:defRPr sz="1440"/>
            </a:lvl2pPr>
            <a:lvl3pPr>
              <a:defRPr sz="1235"/>
            </a:lvl3pPr>
            <a:lvl4pPr>
              <a:defRPr sz="1029"/>
            </a:lvl4pPr>
            <a:lvl5pPr>
              <a:defRPr sz="1029"/>
            </a:lvl5pPr>
            <a:lvl6pPr>
              <a:defRPr sz="1029"/>
            </a:lvl6pPr>
            <a:lvl7pPr>
              <a:defRPr sz="1029"/>
            </a:lvl7pPr>
            <a:lvl8pPr>
              <a:defRPr sz="1029"/>
            </a:lvl8pPr>
            <a:lvl9pPr>
              <a:defRPr sz="1029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0406" y="1058228"/>
            <a:ext cx="2624052" cy="1960497"/>
          </a:xfrm>
        </p:spPr>
        <p:txBody>
          <a:bodyPr/>
          <a:lstStyle>
            <a:lvl1pPr marL="0" indent="0">
              <a:buNone/>
              <a:defRPr sz="823"/>
            </a:lvl1pPr>
            <a:lvl2pPr marL="235184" indent="0">
              <a:buNone/>
              <a:defRPr sz="720"/>
            </a:lvl2pPr>
            <a:lvl3pPr marL="470367" indent="0">
              <a:buNone/>
              <a:defRPr sz="617"/>
            </a:lvl3pPr>
            <a:lvl4pPr marL="705551" indent="0">
              <a:buNone/>
              <a:defRPr sz="514"/>
            </a:lvl4pPr>
            <a:lvl5pPr marL="940735" indent="0">
              <a:buNone/>
              <a:defRPr sz="514"/>
            </a:lvl5pPr>
            <a:lvl6pPr marL="1175918" indent="0">
              <a:buNone/>
              <a:defRPr sz="514"/>
            </a:lvl6pPr>
            <a:lvl7pPr marL="1411102" indent="0">
              <a:buNone/>
              <a:defRPr sz="514"/>
            </a:lvl7pPr>
            <a:lvl8pPr marL="1646286" indent="0">
              <a:buNone/>
              <a:defRPr sz="514"/>
            </a:lvl8pPr>
            <a:lvl9pPr marL="1881469" indent="0">
              <a:buNone/>
              <a:defRPr sz="51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21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406" y="235162"/>
            <a:ext cx="2624052" cy="823066"/>
          </a:xfrm>
        </p:spPr>
        <p:txBody>
          <a:bodyPr anchor="b"/>
          <a:lstStyle>
            <a:lvl1pPr>
              <a:defRPr sz="164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58833" y="507884"/>
            <a:ext cx="4118819" cy="2506758"/>
          </a:xfrm>
        </p:spPr>
        <p:txBody>
          <a:bodyPr anchor="t"/>
          <a:lstStyle>
            <a:lvl1pPr marL="0" indent="0">
              <a:buNone/>
              <a:defRPr sz="1646"/>
            </a:lvl1pPr>
            <a:lvl2pPr marL="235184" indent="0">
              <a:buNone/>
              <a:defRPr sz="1440"/>
            </a:lvl2pPr>
            <a:lvl3pPr marL="470367" indent="0">
              <a:buNone/>
              <a:defRPr sz="1235"/>
            </a:lvl3pPr>
            <a:lvl4pPr marL="705551" indent="0">
              <a:buNone/>
              <a:defRPr sz="1029"/>
            </a:lvl4pPr>
            <a:lvl5pPr marL="940735" indent="0">
              <a:buNone/>
              <a:defRPr sz="1029"/>
            </a:lvl5pPr>
            <a:lvl6pPr marL="1175918" indent="0">
              <a:buNone/>
              <a:defRPr sz="1029"/>
            </a:lvl6pPr>
            <a:lvl7pPr marL="1411102" indent="0">
              <a:buNone/>
              <a:defRPr sz="1029"/>
            </a:lvl7pPr>
            <a:lvl8pPr marL="1646286" indent="0">
              <a:buNone/>
              <a:defRPr sz="1029"/>
            </a:lvl8pPr>
            <a:lvl9pPr marL="1881469" indent="0">
              <a:buNone/>
              <a:defRPr sz="1029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0406" y="1058228"/>
            <a:ext cx="2624052" cy="1960497"/>
          </a:xfrm>
        </p:spPr>
        <p:txBody>
          <a:bodyPr/>
          <a:lstStyle>
            <a:lvl1pPr marL="0" indent="0">
              <a:buNone/>
              <a:defRPr sz="823"/>
            </a:lvl1pPr>
            <a:lvl2pPr marL="235184" indent="0">
              <a:buNone/>
              <a:defRPr sz="720"/>
            </a:lvl2pPr>
            <a:lvl3pPr marL="470367" indent="0">
              <a:buNone/>
              <a:defRPr sz="617"/>
            </a:lvl3pPr>
            <a:lvl4pPr marL="705551" indent="0">
              <a:buNone/>
              <a:defRPr sz="514"/>
            </a:lvl4pPr>
            <a:lvl5pPr marL="940735" indent="0">
              <a:buNone/>
              <a:defRPr sz="514"/>
            </a:lvl5pPr>
            <a:lvl6pPr marL="1175918" indent="0">
              <a:buNone/>
              <a:defRPr sz="514"/>
            </a:lvl6pPr>
            <a:lvl7pPr marL="1411102" indent="0">
              <a:buNone/>
              <a:defRPr sz="514"/>
            </a:lvl7pPr>
            <a:lvl8pPr marL="1646286" indent="0">
              <a:buNone/>
              <a:defRPr sz="514"/>
            </a:lvl8pPr>
            <a:lvl9pPr marL="1881469" indent="0">
              <a:buNone/>
              <a:defRPr sz="514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208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98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22280" y="187803"/>
            <a:ext cx="1754312" cy="298933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9346" y="187803"/>
            <a:ext cx="5161236" cy="298933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94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9346" y="187803"/>
            <a:ext cx="7017247" cy="681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9346" y="939013"/>
            <a:ext cx="7017247" cy="2238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346" y="3269401"/>
            <a:ext cx="1830586" cy="1878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5DA96-FE61-4865-AE9E-F6F63EBAE11F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5030" y="3269401"/>
            <a:ext cx="2745879" cy="1878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46006" y="3269401"/>
            <a:ext cx="1830586" cy="1878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FE5B1-B3A5-41D1-B8AD-47BB6DFA29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88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470367" rtl="0" eaLnBrk="1" latinLnBrk="0" hangingPunct="1">
        <a:lnSpc>
          <a:spcPct val="90000"/>
        </a:lnSpc>
        <a:spcBef>
          <a:spcPct val="0"/>
        </a:spcBef>
        <a:buNone/>
        <a:defRPr sz="22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592" indent="-117592" algn="l" defTabSz="470367" rtl="0" eaLnBrk="1" latinLnBrk="0" hangingPunct="1">
        <a:lnSpc>
          <a:spcPct val="90000"/>
        </a:lnSpc>
        <a:spcBef>
          <a:spcPts val="514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52776" indent="-117592" algn="l" defTabSz="470367" rtl="0" eaLnBrk="1" latinLnBrk="0" hangingPunct="1">
        <a:lnSpc>
          <a:spcPct val="90000"/>
        </a:lnSpc>
        <a:spcBef>
          <a:spcPts val="257"/>
        </a:spcBef>
        <a:buFont typeface="Arial" panose="020B0604020202020204" pitchFamily="34" charset="0"/>
        <a:buChar char="•"/>
        <a:defRPr sz="1235" kern="1200">
          <a:solidFill>
            <a:schemeClr val="tx1"/>
          </a:solidFill>
          <a:latin typeface="+mn-lt"/>
          <a:ea typeface="+mn-ea"/>
          <a:cs typeface="+mn-cs"/>
        </a:defRPr>
      </a:lvl2pPr>
      <a:lvl3pPr marL="587959" indent="-117592" algn="l" defTabSz="470367" rtl="0" eaLnBrk="1" latinLnBrk="0" hangingPunct="1">
        <a:lnSpc>
          <a:spcPct val="90000"/>
        </a:lnSpc>
        <a:spcBef>
          <a:spcPts val="257"/>
        </a:spcBef>
        <a:buFont typeface="Arial" panose="020B0604020202020204" pitchFamily="34" charset="0"/>
        <a:buChar char="•"/>
        <a:defRPr sz="1029" kern="1200">
          <a:solidFill>
            <a:schemeClr val="tx1"/>
          </a:solidFill>
          <a:latin typeface="+mn-lt"/>
          <a:ea typeface="+mn-ea"/>
          <a:cs typeface="+mn-cs"/>
        </a:defRPr>
      </a:lvl3pPr>
      <a:lvl4pPr marL="823143" indent="-117592" algn="l" defTabSz="470367" rtl="0" eaLnBrk="1" latinLnBrk="0" hangingPunct="1">
        <a:lnSpc>
          <a:spcPct val="90000"/>
        </a:lnSpc>
        <a:spcBef>
          <a:spcPts val="257"/>
        </a:spcBef>
        <a:buFont typeface="Arial" panose="020B0604020202020204" pitchFamily="34" charset="0"/>
        <a:buChar char="•"/>
        <a:defRPr sz="926" kern="1200">
          <a:solidFill>
            <a:schemeClr val="tx1"/>
          </a:solidFill>
          <a:latin typeface="+mn-lt"/>
          <a:ea typeface="+mn-ea"/>
          <a:cs typeface="+mn-cs"/>
        </a:defRPr>
      </a:lvl4pPr>
      <a:lvl5pPr marL="1058327" indent="-117592" algn="l" defTabSz="470367" rtl="0" eaLnBrk="1" latinLnBrk="0" hangingPunct="1">
        <a:lnSpc>
          <a:spcPct val="90000"/>
        </a:lnSpc>
        <a:spcBef>
          <a:spcPts val="257"/>
        </a:spcBef>
        <a:buFont typeface="Arial" panose="020B0604020202020204" pitchFamily="34" charset="0"/>
        <a:buChar char="•"/>
        <a:defRPr sz="926" kern="1200">
          <a:solidFill>
            <a:schemeClr val="tx1"/>
          </a:solidFill>
          <a:latin typeface="+mn-lt"/>
          <a:ea typeface="+mn-ea"/>
          <a:cs typeface="+mn-cs"/>
        </a:defRPr>
      </a:lvl5pPr>
      <a:lvl6pPr marL="1293510" indent="-117592" algn="l" defTabSz="470367" rtl="0" eaLnBrk="1" latinLnBrk="0" hangingPunct="1">
        <a:lnSpc>
          <a:spcPct val="90000"/>
        </a:lnSpc>
        <a:spcBef>
          <a:spcPts val="257"/>
        </a:spcBef>
        <a:buFont typeface="Arial" panose="020B0604020202020204" pitchFamily="34" charset="0"/>
        <a:buChar char="•"/>
        <a:defRPr sz="926" kern="1200">
          <a:solidFill>
            <a:schemeClr val="tx1"/>
          </a:solidFill>
          <a:latin typeface="+mn-lt"/>
          <a:ea typeface="+mn-ea"/>
          <a:cs typeface="+mn-cs"/>
        </a:defRPr>
      </a:lvl6pPr>
      <a:lvl7pPr marL="1528694" indent="-117592" algn="l" defTabSz="470367" rtl="0" eaLnBrk="1" latinLnBrk="0" hangingPunct="1">
        <a:lnSpc>
          <a:spcPct val="90000"/>
        </a:lnSpc>
        <a:spcBef>
          <a:spcPts val="257"/>
        </a:spcBef>
        <a:buFont typeface="Arial" panose="020B0604020202020204" pitchFamily="34" charset="0"/>
        <a:buChar char="•"/>
        <a:defRPr sz="926" kern="1200">
          <a:solidFill>
            <a:schemeClr val="tx1"/>
          </a:solidFill>
          <a:latin typeface="+mn-lt"/>
          <a:ea typeface="+mn-ea"/>
          <a:cs typeface="+mn-cs"/>
        </a:defRPr>
      </a:lvl7pPr>
      <a:lvl8pPr marL="1763878" indent="-117592" algn="l" defTabSz="470367" rtl="0" eaLnBrk="1" latinLnBrk="0" hangingPunct="1">
        <a:lnSpc>
          <a:spcPct val="90000"/>
        </a:lnSpc>
        <a:spcBef>
          <a:spcPts val="257"/>
        </a:spcBef>
        <a:buFont typeface="Arial" panose="020B0604020202020204" pitchFamily="34" charset="0"/>
        <a:buChar char="•"/>
        <a:defRPr sz="926" kern="1200">
          <a:solidFill>
            <a:schemeClr val="tx1"/>
          </a:solidFill>
          <a:latin typeface="+mn-lt"/>
          <a:ea typeface="+mn-ea"/>
          <a:cs typeface="+mn-cs"/>
        </a:defRPr>
      </a:lvl8pPr>
      <a:lvl9pPr marL="1999061" indent="-117592" algn="l" defTabSz="470367" rtl="0" eaLnBrk="1" latinLnBrk="0" hangingPunct="1">
        <a:lnSpc>
          <a:spcPct val="90000"/>
        </a:lnSpc>
        <a:spcBef>
          <a:spcPts val="257"/>
        </a:spcBef>
        <a:buFont typeface="Arial" panose="020B0604020202020204" pitchFamily="34" charset="0"/>
        <a:buChar char="•"/>
        <a:defRPr sz="9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1pPr>
      <a:lvl2pPr marL="235184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2pPr>
      <a:lvl3pPr marL="470367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3pPr>
      <a:lvl4pPr marL="705551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4pPr>
      <a:lvl5pPr marL="940735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5pPr>
      <a:lvl6pPr marL="1175918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6pPr>
      <a:lvl7pPr marL="1411102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7pPr>
      <a:lvl8pPr marL="1646286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8pPr>
      <a:lvl9pPr marL="1881469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2773"/>
          <a:stretch/>
        </p:blipFill>
        <p:spPr>
          <a:xfrm>
            <a:off x="40567" y="1856"/>
            <a:ext cx="8068157" cy="35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7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Meril</dc:creator>
  <cp:lastModifiedBy>Meril</cp:lastModifiedBy>
  <cp:revision>1</cp:revision>
  <dcterms:created xsi:type="dcterms:W3CDTF">2019-07-15T12:55:46Z</dcterms:created>
  <dcterms:modified xsi:type="dcterms:W3CDTF">2019-07-15T13:01:00Z</dcterms:modified>
</cp:coreProperties>
</file>