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9" r:id="rId2"/>
  </p:sldIdLst>
  <p:sldSz cx="3024188" cy="431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8"/>
    <p:restoredTop sz="94579"/>
  </p:normalViewPr>
  <p:slideViewPr>
    <p:cSldViewPr snapToGrid="0" snapToObjects="1">
      <p:cViewPr varScale="1">
        <p:scale>
          <a:sx n="137" d="100"/>
          <a:sy n="137" d="100"/>
        </p:scale>
        <p:origin x="3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14" y="706933"/>
            <a:ext cx="2570560" cy="1503857"/>
          </a:xfrm>
        </p:spPr>
        <p:txBody>
          <a:bodyPr anchor="b"/>
          <a:lstStyle>
            <a:lvl1pPr algn="ctr">
              <a:defRPr sz="198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24" y="2268784"/>
            <a:ext cx="2268141" cy="1042900"/>
          </a:xfrm>
        </p:spPr>
        <p:txBody>
          <a:bodyPr/>
          <a:lstStyle>
            <a:lvl1pPr marL="0" indent="0" algn="ctr">
              <a:buNone/>
              <a:defRPr sz="794"/>
            </a:lvl1pPr>
            <a:lvl2pPr marL="151196" indent="0" algn="ctr">
              <a:buNone/>
              <a:defRPr sz="661"/>
            </a:lvl2pPr>
            <a:lvl3pPr marL="302392" indent="0" algn="ctr">
              <a:buNone/>
              <a:defRPr sz="595"/>
            </a:lvl3pPr>
            <a:lvl4pPr marL="453588" indent="0" algn="ctr">
              <a:buNone/>
              <a:defRPr sz="529"/>
            </a:lvl4pPr>
            <a:lvl5pPr marL="604784" indent="0" algn="ctr">
              <a:buNone/>
              <a:defRPr sz="529"/>
            </a:lvl5pPr>
            <a:lvl6pPr marL="755980" indent="0" algn="ctr">
              <a:buNone/>
              <a:defRPr sz="529"/>
            </a:lvl6pPr>
            <a:lvl7pPr marL="907176" indent="0" algn="ctr">
              <a:buNone/>
              <a:defRPr sz="529"/>
            </a:lvl7pPr>
            <a:lvl8pPr marL="1058372" indent="0" algn="ctr">
              <a:buNone/>
              <a:defRPr sz="529"/>
            </a:lvl8pPr>
            <a:lvl9pPr marL="1209568" indent="0" algn="ctr">
              <a:buNone/>
              <a:defRPr sz="52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19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9045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38" y="1076899"/>
            <a:ext cx="2608362" cy="1796828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38" y="2890725"/>
            <a:ext cx="2608362" cy="944910"/>
          </a:xfrm>
        </p:spPr>
        <p:txBody>
          <a:bodyPr/>
          <a:lstStyle>
            <a:lvl1pPr marL="0" indent="0">
              <a:buNone/>
              <a:defRPr sz="794">
                <a:solidFill>
                  <a:schemeClr val="tx1"/>
                </a:solidFill>
              </a:defRPr>
            </a:lvl1pPr>
            <a:lvl2pPr marL="151196" indent="0">
              <a:buNone/>
              <a:defRPr sz="661">
                <a:solidFill>
                  <a:schemeClr val="tx1">
                    <a:tint val="75000"/>
                  </a:schemeClr>
                </a:solidFill>
              </a:defRPr>
            </a:lvl2pPr>
            <a:lvl3pPr marL="302392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3pPr>
            <a:lvl4pPr marL="453588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0478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755980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907176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05837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209568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80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13" y="1149890"/>
            <a:ext cx="1285280" cy="274073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95" y="1149890"/>
            <a:ext cx="1285280" cy="274073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771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07" y="229979"/>
            <a:ext cx="2608362" cy="83492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307" y="1058899"/>
            <a:ext cx="1279373" cy="518950"/>
          </a:xfrm>
        </p:spPr>
        <p:txBody>
          <a:bodyPr anchor="b"/>
          <a:lstStyle>
            <a:lvl1pPr marL="0" indent="0">
              <a:buNone/>
              <a:defRPr sz="794" b="1"/>
            </a:lvl1pPr>
            <a:lvl2pPr marL="151196" indent="0">
              <a:buNone/>
              <a:defRPr sz="661" b="1"/>
            </a:lvl2pPr>
            <a:lvl3pPr marL="302392" indent="0">
              <a:buNone/>
              <a:defRPr sz="595" b="1"/>
            </a:lvl3pPr>
            <a:lvl4pPr marL="453588" indent="0">
              <a:buNone/>
              <a:defRPr sz="529" b="1"/>
            </a:lvl4pPr>
            <a:lvl5pPr marL="604784" indent="0">
              <a:buNone/>
              <a:defRPr sz="529" b="1"/>
            </a:lvl5pPr>
            <a:lvl6pPr marL="755980" indent="0">
              <a:buNone/>
              <a:defRPr sz="529" b="1"/>
            </a:lvl6pPr>
            <a:lvl7pPr marL="907176" indent="0">
              <a:buNone/>
              <a:defRPr sz="529" b="1"/>
            </a:lvl7pPr>
            <a:lvl8pPr marL="1058372" indent="0">
              <a:buNone/>
              <a:defRPr sz="529" b="1"/>
            </a:lvl8pPr>
            <a:lvl9pPr marL="1209568" indent="0">
              <a:buNone/>
              <a:defRPr sz="52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07" y="1577849"/>
            <a:ext cx="1279373" cy="23207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95" y="1058899"/>
            <a:ext cx="1285674" cy="518950"/>
          </a:xfrm>
        </p:spPr>
        <p:txBody>
          <a:bodyPr anchor="b"/>
          <a:lstStyle>
            <a:lvl1pPr marL="0" indent="0">
              <a:buNone/>
              <a:defRPr sz="794" b="1"/>
            </a:lvl1pPr>
            <a:lvl2pPr marL="151196" indent="0">
              <a:buNone/>
              <a:defRPr sz="661" b="1"/>
            </a:lvl2pPr>
            <a:lvl3pPr marL="302392" indent="0">
              <a:buNone/>
              <a:defRPr sz="595" b="1"/>
            </a:lvl3pPr>
            <a:lvl4pPr marL="453588" indent="0">
              <a:buNone/>
              <a:defRPr sz="529" b="1"/>
            </a:lvl4pPr>
            <a:lvl5pPr marL="604784" indent="0">
              <a:buNone/>
              <a:defRPr sz="529" b="1"/>
            </a:lvl5pPr>
            <a:lvl6pPr marL="755980" indent="0">
              <a:buNone/>
              <a:defRPr sz="529" b="1"/>
            </a:lvl6pPr>
            <a:lvl7pPr marL="907176" indent="0">
              <a:buNone/>
              <a:defRPr sz="529" b="1"/>
            </a:lvl7pPr>
            <a:lvl8pPr marL="1058372" indent="0">
              <a:buNone/>
              <a:defRPr sz="529" b="1"/>
            </a:lvl8pPr>
            <a:lvl9pPr marL="1209568" indent="0">
              <a:buNone/>
              <a:defRPr sz="52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95" y="1577849"/>
            <a:ext cx="1285674" cy="23207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69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75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688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07" y="287972"/>
            <a:ext cx="975379" cy="1007904"/>
          </a:xfrm>
        </p:spPr>
        <p:txBody>
          <a:bodyPr anchor="b"/>
          <a:lstStyle>
            <a:lvl1pPr>
              <a:defRPr sz="10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74" y="621942"/>
            <a:ext cx="1530995" cy="3069707"/>
          </a:xfrm>
        </p:spPr>
        <p:txBody>
          <a:bodyPr/>
          <a:lstStyle>
            <a:lvl1pPr>
              <a:defRPr sz="1058"/>
            </a:lvl1pPr>
            <a:lvl2pPr>
              <a:defRPr sz="926"/>
            </a:lvl2pPr>
            <a:lvl3pPr>
              <a:defRPr sz="794"/>
            </a:lvl3pPr>
            <a:lvl4pPr>
              <a:defRPr sz="661"/>
            </a:lvl4pPr>
            <a:lvl5pPr>
              <a:defRPr sz="661"/>
            </a:lvl5pPr>
            <a:lvl6pPr>
              <a:defRPr sz="661"/>
            </a:lvl6pPr>
            <a:lvl7pPr>
              <a:defRPr sz="661"/>
            </a:lvl7pPr>
            <a:lvl8pPr>
              <a:defRPr sz="661"/>
            </a:lvl8pPr>
            <a:lvl9pPr>
              <a:defRPr sz="66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07" y="1295877"/>
            <a:ext cx="975379" cy="2400771"/>
          </a:xfrm>
        </p:spPr>
        <p:txBody>
          <a:bodyPr/>
          <a:lstStyle>
            <a:lvl1pPr marL="0" indent="0">
              <a:buNone/>
              <a:defRPr sz="529"/>
            </a:lvl1pPr>
            <a:lvl2pPr marL="151196" indent="0">
              <a:buNone/>
              <a:defRPr sz="463"/>
            </a:lvl2pPr>
            <a:lvl3pPr marL="302392" indent="0">
              <a:buNone/>
              <a:defRPr sz="397"/>
            </a:lvl3pPr>
            <a:lvl4pPr marL="453588" indent="0">
              <a:buNone/>
              <a:defRPr sz="331"/>
            </a:lvl4pPr>
            <a:lvl5pPr marL="604784" indent="0">
              <a:buNone/>
              <a:defRPr sz="331"/>
            </a:lvl5pPr>
            <a:lvl6pPr marL="755980" indent="0">
              <a:buNone/>
              <a:defRPr sz="331"/>
            </a:lvl6pPr>
            <a:lvl7pPr marL="907176" indent="0">
              <a:buNone/>
              <a:defRPr sz="331"/>
            </a:lvl7pPr>
            <a:lvl8pPr marL="1058372" indent="0">
              <a:buNone/>
              <a:defRPr sz="331"/>
            </a:lvl8pPr>
            <a:lvl9pPr marL="1209568" indent="0">
              <a:buNone/>
              <a:defRPr sz="33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57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07" y="287972"/>
            <a:ext cx="975379" cy="1007904"/>
          </a:xfrm>
        </p:spPr>
        <p:txBody>
          <a:bodyPr anchor="b"/>
          <a:lstStyle>
            <a:lvl1pPr>
              <a:defRPr sz="10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74" y="621942"/>
            <a:ext cx="1530995" cy="3069707"/>
          </a:xfrm>
        </p:spPr>
        <p:txBody>
          <a:bodyPr anchor="t"/>
          <a:lstStyle>
            <a:lvl1pPr marL="0" indent="0">
              <a:buNone/>
              <a:defRPr sz="1058"/>
            </a:lvl1pPr>
            <a:lvl2pPr marL="151196" indent="0">
              <a:buNone/>
              <a:defRPr sz="926"/>
            </a:lvl2pPr>
            <a:lvl3pPr marL="302392" indent="0">
              <a:buNone/>
              <a:defRPr sz="794"/>
            </a:lvl3pPr>
            <a:lvl4pPr marL="453588" indent="0">
              <a:buNone/>
              <a:defRPr sz="661"/>
            </a:lvl4pPr>
            <a:lvl5pPr marL="604784" indent="0">
              <a:buNone/>
              <a:defRPr sz="661"/>
            </a:lvl5pPr>
            <a:lvl6pPr marL="755980" indent="0">
              <a:buNone/>
              <a:defRPr sz="661"/>
            </a:lvl6pPr>
            <a:lvl7pPr marL="907176" indent="0">
              <a:buNone/>
              <a:defRPr sz="661"/>
            </a:lvl7pPr>
            <a:lvl8pPr marL="1058372" indent="0">
              <a:buNone/>
              <a:defRPr sz="661"/>
            </a:lvl8pPr>
            <a:lvl9pPr marL="1209568" indent="0">
              <a:buNone/>
              <a:defRPr sz="66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07" y="1295877"/>
            <a:ext cx="975379" cy="2400771"/>
          </a:xfrm>
        </p:spPr>
        <p:txBody>
          <a:bodyPr/>
          <a:lstStyle>
            <a:lvl1pPr marL="0" indent="0">
              <a:buNone/>
              <a:defRPr sz="529"/>
            </a:lvl1pPr>
            <a:lvl2pPr marL="151196" indent="0">
              <a:buNone/>
              <a:defRPr sz="463"/>
            </a:lvl2pPr>
            <a:lvl3pPr marL="302392" indent="0">
              <a:buNone/>
              <a:defRPr sz="397"/>
            </a:lvl3pPr>
            <a:lvl4pPr marL="453588" indent="0">
              <a:buNone/>
              <a:defRPr sz="331"/>
            </a:lvl4pPr>
            <a:lvl5pPr marL="604784" indent="0">
              <a:buNone/>
              <a:defRPr sz="331"/>
            </a:lvl5pPr>
            <a:lvl6pPr marL="755980" indent="0">
              <a:buNone/>
              <a:defRPr sz="331"/>
            </a:lvl6pPr>
            <a:lvl7pPr marL="907176" indent="0">
              <a:buNone/>
              <a:defRPr sz="331"/>
            </a:lvl7pPr>
            <a:lvl8pPr marL="1058372" indent="0">
              <a:buNone/>
              <a:defRPr sz="331"/>
            </a:lvl8pPr>
            <a:lvl9pPr marL="1209568" indent="0">
              <a:buNone/>
              <a:defRPr sz="33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463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58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184" y="229978"/>
            <a:ext cx="652091" cy="366065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13" y="229978"/>
            <a:ext cx="1918469" cy="366065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06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13" y="229979"/>
            <a:ext cx="2608362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13" y="1149890"/>
            <a:ext cx="2608362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13" y="4003619"/>
            <a:ext cx="680442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A9A16-CE56-EF4E-8279-8D57D454F663}" type="datetimeFigureOut">
              <a:rPr kumimoji="1" lang="ja-JP" altLang="en-US" smtClean="0"/>
              <a:t>2021/2/5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63" y="4003619"/>
            <a:ext cx="1020663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833" y="4003619"/>
            <a:ext cx="680442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71030-C014-084D-9115-736759DFCB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80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392" rtl="0" eaLnBrk="1" latinLnBrk="0" hangingPunct="1">
        <a:lnSpc>
          <a:spcPct val="90000"/>
        </a:lnSpc>
        <a:spcBef>
          <a:spcPct val="0"/>
        </a:spcBef>
        <a:buNone/>
        <a:defRPr kumimoji="1" sz="14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598" indent="-75598" algn="l" defTabSz="302392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926" kern="1200">
          <a:solidFill>
            <a:schemeClr val="tx1"/>
          </a:solidFill>
          <a:latin typeface="+mn-lt"/>
          <a:ea typeface="+mn-ea"/>
          <a:cs typeface="+mn-cs"/>
        </a:defRPr>
      </a:lvl1pPr>
      <a:lvl2pPr marL="226794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794" kern="1200">
          <a:solidFill>
            <a:schemeClr val="tx1"/>
          </a:solidFill>
          <a:latin typeface="+mn-lt"/>
          <a:ea typeface="+mn-ea"/>
          <a:cs typeface="+mn-cs"/>
        </a:defRPr>
      </a:lvl2pPr>
      <a:lvl3pPr marL="377990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661" kern="1200">
          <a:solidFill>
            <a:schemeClr val="tx1"/>
          </a:solidFill>
          <a:latin typeface="+mn-lt"/>
          <a:ea typeface="+mn-ea"/>
          <a:cs typeface="+mn-cs"/>
        </a:defRPr>
      </a:lvl3pPr>
      <a:lvl4pPr marL="529186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4pPr>
      <a:lvl5pPr marL="680382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5pPr>
      <a:lvl6pPr marL="831578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6pPr>
      <a:lvl7pPr marL="982774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7pPr>
      <a:lvl8pPr marL="1133970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8pPr>
      <a:lvl9pPr marL="1285166" indent="-75598" algn="l" defTabSz="302392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1pPr>
      <a:lvl2pPr marL="151196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2pPr>
      <a:lvl3pPr marL="302392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3pPr>
      <a:lvl4pPr marL="453588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4pPr>
      <a:lvl5pPr marL="604784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5pPr>
      <a:lvl6pPr marL="755980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6pPr>
      <a:lvl7pPr marL="907176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7pPr>
      <a:lvl8pPr marL="1058372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8pPr>
      <a:lvl9pPr marL="1209568" algn="l" defTabSz="302392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98">
            <a:extLst>
              <a:ext uri="{FF2B5EF4-FFF2-40B4-BE49-F238E27FC236}">
                <a16:creationId xmlns:a16="http://schemas.microsoft.com/office/drawing/2014/main" id="{DEBF4B02-56D2-F34E-B81E-DBA663076465}"/>
              </a:ext>
            </a:extLst>
          </p:cNvPr>
          <p:cNvSpPr/>
          <p:nvPr/>
        </p:nvSpPr>
        <p:spPr>
          <a:xfrm>
            <a:off x="4025" y="309522"/>
            <a:ext cx="1930486" cy="34169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1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 Figure 1</a:t>
            </a:r>
            <a:endParaRPr lang="ja-JP" altLang="en-US" sz="1199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59BA2E2-4549-8A48-8ED7-CB16557A0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632174"/>
            <a:ext cx="3024188" cy="366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42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3</Words>
  <Application>Microsoft Macintosh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takahide kadosaka</dc:creator>
  <cp:lastModifiedBy>takahide kadosaka</cp:lastModifiedBy>
  <cp:revision>4</cp:revision>
  <dcterms:created xsi:type="dcterms:W3CDTF">2021-02-04T12:42:45Z</dcterms:created>
  <dcterms:modified xsi:type="dcterms:W3CDTF">2021-02-05T14:23:31Z</dcterms:modified>
</cp:coreProperties>
</file>