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8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035" y="60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柱状图!$B$1</c:f>
              <c:strCache>
                <c:ptCount val="1"/>
                <c:pt idx="0">
                  <c:v>STAS+</c:v>
                </c:pt>
              </c:strCache>
            </c:strRef>
          </c:tx>
          <c:spPr>
            <a:solidFill>
              <a:srgbClr val="D12920"/>
            </a:solidFill>
            <a:ln>
              <a:noFill/>
            </a:ln>
            <a:effectLst/>
          </c:spPr>
          <c:invertIfNegative val="0"/>
          <c:cat>
            <c:strRef>
              <c:f>柱状图!$A$2:$A$3</c:f>
              <c:strCache>
                <c:ptCount val="2"/>
                <c:pt idx="0">
                  <c:v>CEA&lt;5ug/L</c:v>
                </c:pt>
                <c:pt idx="1">
                  <c:v>CEA≥5ug/L</c:v>
                </c:pt>
              </c:strCache>
            </c:strRef>
          </c:cat>
          <c:val>
            <c:numRef>
              <c:f>柱状图!$B$2:$B$3</c:f>
              <c:numCache>
                <c:formatCode>0.0_ </c:formatCode>
                <c:ptCount val="2"/>
                <c:pt idx="0">
                  <c:v>88.8</c:v>
                </c:pt>
                <c:pt idx="1">
                  <c:v>11.23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F0-437E-8ADA-A1FE645059DC}"/>
            </c:ext>
          </c:extLst>
        </c:ser>
        <c:ser>
          <c:idx val="1"/>
          <c:order val="1"/>
          <c:tx>
            <c:strRef>
              <c:f>柱状图!$C$1</c:f>
              <c:strCache>
                <c:ptCount val="1"/>
                <c:pt idx="0">
                  <c:v>STAS-</c:v>
                </c:pt>
              </c:strCache>
            </c:strRef>
          </c:tx>
          <c:spPr>
            <a:solidFill>
              <a:srgbClr val="0000FF">
                <a:alpha val="74902"/>
              </a:srgbClr>
            </a:solidFill>
            <a:ln>
              <a:noFill/>
            </a:ln>
            <a:effectLst/>
          </c:spPr>
          <c:invertIfNegative val="0"/>
          <c:cat>
            <c:strRef>
              <c:f>柱状图!$A$2:$A$3</c:f>
              <c:strCache>
                <c:ptCount val="2"/>
                <c:pt idx="0">
                  <c:v>CEA&lt;5ug/L</c:v>
                </c:pt>
                <c:pt idx="1">
                  <c:v>CEA≥5ug/L</c:v>
                </c:pt>
              </c:strCache>
            </c:strRef>
          </c:cat>
          <c:val>
            <c:numRef>
              <c:f>柱状图!$C$2:$C$3</c:f>
              <c:numCache>
                <c:formatCode>0.0_ </c:formatCode>
                <c:ptCount val="2"/>
                <c:pt idx="0">
                  <c:v>94.8</c:v>
                </c:pt>
                <c:pt idx="1">
                  <c:v>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F0-437E-8ADA-A1FE645059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0814096"/>
        <c:axId val="270818672"/>
      </c:barChart>
      <c:catAx>
        <c:axId val="270814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270818672"/>
        <c:crossesAt val="0"/>
        <c:auto val="1"/>
        <c:lblAlgn val="ctr"/>
        <c:lblOffset val="100"/>
        <c:noMultiLvlLbl val="0"/>
      </c:catAx>
      <c:valAx>
        <c:axId val="27081867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altLang="zh-CN" sz="800" b="1" dirty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Proportion (%)</a:t>
                </a:r>
                <a:endParaRPr lang="zh-CN" altLang="en-US" sz="800" b="1" dirty="0">
                  <a:solidFill>
                    <a:sysClr val="windowText" lastClr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zh-CN"/>
            </a:p>
          </c:txPr>
        </c:title>
        <c:numFmt formatCode="0%" sourceLinked="0"/>
        <c:majorTickMark val="in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270814096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8741543450836462"/>
          <c:y val="0.30737734393793975"/>
          <c:w val="0.19634753347153641"/>
          <c:h val="0.158470912973282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CD315-F063-4318-A4E2-78892D2E2E19}" type="datetimeFigureOut">
              <a:rPr lang="zh-CN" altLang="en-US" smtClean="0"/>
              <a:t>2022/11/3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5E02F9-7E81-417F-868D-051716FCF0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3730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5E02F9-7E81-417F-868D-051716FCF0D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2113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5CB8A-FA2D-4229-AC1E-26097ABB00DD}" type="datetimeFigureOut">
              <a:rPr lang="zh-CN" altLang="en-US" smtClean="0"/>
              <a:t>2022/11/3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7833C-4C76-4104-965A-31356FD37A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2711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5CB8A-FA2D-4229-AC1E-26097ABB00DD}" type="datetimeFigureOut">
              <a:rPr lang="zh-CN" altLang="en-US" smtClean="0"/>
              <a:t>2022/11/3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7833C-4C76-4104-965A-31356FD37A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8191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5CB8A-FA2D-4229-AC1E-26097ABB00DD}" type="datetimeFigureOut">
              <a:rPr lang="zh-CN" altLang="en-US" smtClean="0"/>
              <a:t>2022/11/3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7833C-4C76-4104-965A-31356FD37A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7721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5CB8A-FA2D-4229-AC1E-26097ABB00DD}" type="datetimeFigureOut">
              <a:rPr lang="zh-CN" altLang="en-US" smtClean="0"/>
              <a:t>2022/11/3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7833C-4C76-4104-965A-31356FD37A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2951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5CB8A-FA2D-4229-AC1E-26097ABB00DD}" type="datetimeFigureOut">
              <a:rPr lang="zh-CN" altLang="en-US" smtClean="0"/>
              <a:t>2022/11/3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7833C-4C76-4104-965A-31356FD37A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9080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5CB8A-FA2D-4229-AC1E-26097ABB00DD}" type="datetimeFigureOut">
              <a:rPr lang="zh-CN" altLang="en-US" smtClean="0"/>
              <a:t>2022/11/3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7833C-4C76-4104-965A-31356FD37A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311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5CB8A-FA2D-4229-AC1E-26097ABB00DD}" type="datetimeFigureOut">
              <a:rPr lang="zh-CN" altLang="en-US" smtClean="0"/>
              <a:t>2022/11/3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7833C-4C76-4104-965A-31356FD37A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0220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5CB8A-FA2D-4229-AC1E-26097ABB00DD}" type="datetimeFigureOut">
              <a:rPr lang="zh-CN" altLang="en-US" smtClean="0"/>
              <a:t>2022/11/3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7833C-4C76-4104-965A-31356FD37A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7798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5CB8A-FA2D-4229-AC1E-26097ABB00DD}" type="datetimeFigureOut">
              <a:rPr lang="zh-CN" altLang="en-US" smtClean="0"/>
              <a:t>2022/11/3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7833C-4C76-4104-965A-31356FD37A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1974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5CB8A-FA2D-4229-AC1E-26097ABB00DD}" type="datetimeFigureOut">
              <a:rPr lang="zh-CN" altLang="en-US" smtClean="0"/>
              <a:t>2022/11/3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7833C-4C76-4104-965A-31356FD37A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0572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5CB8A-FA2D-4229-AC1E-26097ABB00DD}" type="datetimeFigureOut">
              <a:rPr lang="zh-CN" altLang="en-US" smtClean="0"/>
              <a:t>2022/11/3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7833C-4C76-4104-965A-31356FD37A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039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95CB8A-FA2D-4229-AC1E-26097ABB00DD}" type="datetimeFigureOut">
              <a:rPr lang="zh-CN" altLang="en-US" smtClean="0"/>
              <a:t>2022/11/3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7833C-4C76-4104-965A-31356FD37A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360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表格 35">
            <a:extLst>
              <a:ext uri="{FF2B5EF4-FFF2-40B4-BE49-F238E27FC236}">
                <a16:creationId xmlns:a16="http://schemas.microsoft.com/office/drawing/2014/main" id="{959C8EAE-4837-2907-0839-CFC22DDAAF6A}"/>
              </a:ext>
            </a:extLst>
          </p:cNvPr>
          <p:cNvGraphicFramePr>
            <a:graphicFrameLocks noGrp="1"/>
          </p:cNvGraphicFramePr>
          <p:nvPr/>
        </p:nvGraphicFramePr>
        <p:xfrm>
          <a:off x="0" y="-285750"/>
          <a:ext cx="27917" cy="178422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917">
                  <a:extLst>
                    <a:ext uri="{9D8B030D-6E8A-4147-A177-3AD203B41FA5}">
                      <a16:colId xmlns:a16="http://schemas.microsoft.com/office/drawing/2014/main" val="2660369680"/>
                    </a:ext>
                  </a:extLst>
                </a:gridCol>
              </a:tblGrid>
              <a:tr h="2973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" u="none" strike="noStrike">
                          <a:effectLst/>
                        </a:rPr>
                        <a:t>CEA+M（1=CEA</a:t>
                      </a:r>
                      <a:r>
                        <a:rPr lang="zh-CN" altLang="en-US" sz="100" u="none" strike="noStrike">
                          <a:effectLst/>
                        </a:rPr>
                        <a:t>高</a:t>
                      </a:r>
                      <a:r>
                        <a:rPr lang="en-US" altLang="zh-CN" sz="100" u="none" strike="noStrike">
                          <a:effectLst/>
                        </a:rPr>
                        <a:t>+</a:t>
                      </a:r>
                      <a:r>
                        <a:rPr lang="en-US" sz="100" u="none" strike="noStrike">
                          <a:effectLst/>
                        </a:rPr>
                        <a:t>M≥0.38，2=only one，3=CEA</a:t>
                      </a:r>
                      <a:r>
                        <a:rPr lang="zh-CN" altLang="en-US" sz="100" u="none" strike="noStrike">
                          <a:effectLst/>
                        </a:rPr>
                        <a:t>低</a:t>
                      </a:r>
                      <a:r>
                        <a:rPr lang="en-US" altLang="zh-CN" sz="100" u="none" strike="noStrike">
                          <a:effectLst/>
                        </a:rPr>
                        <a:t>+</a:t>
                      </a:r>
                      <a:r>
                        <a:rPr lang="en-US" sz="100" u="none" strike="noStrike">
                          <a:effectLst/>
                        </a:rPr>
                        <a:t>M＜0.38）</a:t>
                      </a:r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42318038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13375472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1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32646099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18137729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12650723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86621706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01077317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15939404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94245581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12965744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69879410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190078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10828881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10057166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65347453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70798815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50624518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1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89087236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50632217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81389491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22613193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12924573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04908665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14984198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99943595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25952055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1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99255273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73065439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11548866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23134665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98726618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79389062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34167573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65067721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70537543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1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29154964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21623402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0642666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1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78310004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23773124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48195547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07976662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68626847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75657275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72195404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83611996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12828879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85659447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94522824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59455355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34604722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90942452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12994967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2107518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60223084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89158220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94463792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94684584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30445999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58491423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89298678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06143852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2266878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78828177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24354106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94477012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47099179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08614182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92832038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87624342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49787368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17187278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67305678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12898080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08551982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75827266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58418786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7512602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12282740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22764397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64487703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69630847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96393338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15697372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01382427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80591434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61903852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56558351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69098747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27310733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23094187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64221611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10109023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83776547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55164278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99252034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18668946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4015697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1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6582218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93034826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4133616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52548770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54299210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3142033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15234754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87204927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94108764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02998586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91140162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88563228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72615829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32756142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9734723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1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66084667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82147492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54434626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18074657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82326633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85401729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89532921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79298907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5474763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36759333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03415105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27929932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68189741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91100720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19928527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23620171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7150711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43166845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71240650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35790854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40036120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76977082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44503618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78534932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67933708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54408046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00483970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17515127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8733964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47677858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0826566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91574383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35110257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3497152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08050748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04022887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7092244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12869573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38573727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39973741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26167294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77237985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51928817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88321211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22937993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27748237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1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4642999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5536931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90700826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09731892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78082360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88828837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85573424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76939965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33954900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55208051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24531422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48138294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43654035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64808721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1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8739544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75262312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09145127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90907978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86611726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63057237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43415667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51996023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23012997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69778850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67308646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70419980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69709771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23608658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96413172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3578889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32568009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93920859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53433617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62187986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87672630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66775616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64491873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52617393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76595921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88676829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91065112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22158015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1550027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70315704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64317654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83642732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16334222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86402447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1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4255338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07223101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55690523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30264696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24945486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1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02078805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11125592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97690404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21850417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99060189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52404807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77969342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37871332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66497170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3436614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22082900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54846608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70275472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29136590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30967723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00413595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95305018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97611601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67886085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47005123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89900678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15729408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00693208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7082312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71618148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74070075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7033213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00313991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07762642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16900754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92172462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30203054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21733155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00053948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66762156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27234205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86820066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24617584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25928800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55525363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71162661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63655747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62785863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11645664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60596259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10213675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67772076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70953645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81797154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21813871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5133996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45729451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1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46612856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16018759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06404237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75640780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19618487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16592919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60949897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6422154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39608093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6261960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78336990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20332841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49732574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81035916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78657350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77702214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0250827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30032014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33243896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22943226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3440683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21321231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58008893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12719563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1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14160151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69474536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28257543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98621121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69065209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27250752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42815654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721283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80678193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95633005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70104426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5154417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99558380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8515931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14259944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31906695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00026387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5958504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86114930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39174493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73469975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70064685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06951711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90378269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8379142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14266533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25824464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76605517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69940407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6652859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4011408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37217321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20089277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66360206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06722966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11782687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45987741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25363764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94777424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01569530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53550228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14951457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08768406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49233968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77997479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20173444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04199691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34627178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77369443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09464907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4115496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42411652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84809039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62267440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3074962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97752587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25608171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81367747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70734064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0199963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04755075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35049017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95740777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99033804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23451815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93288205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20151380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28647501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27411380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90608504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0195129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53006424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02745128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90000582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32945926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85261697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22464744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39630099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97837938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17737301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74170843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1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91806525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25391053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59799663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79730620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48784076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1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71863181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2929355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78960547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22560588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3706618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57500582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73354933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49096572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01869776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38659614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91863311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22072384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62798828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3721801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73231787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24962032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3141483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2968504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5034024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93861484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26764571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44447332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85748898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25402750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5944351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54236099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1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01546125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36128056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700421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92685533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1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22806367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57505206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59912639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96903939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15469798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17163234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29946472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20914970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55004424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22692796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62831066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82883023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8732871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04203224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93658013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97661421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1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8133249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59688632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67029475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49139771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79756104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29547078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52087904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68258229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6498099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3574383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79098670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49725347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74858719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6207060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01329856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89965788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98841930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41600370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1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58497642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59187293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27499078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1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50527455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14865246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92254160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31210644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04043419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89048474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24571265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28802026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81819239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1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35862494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8332787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34583925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16385901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67053914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38426568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52844587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87294091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70526458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66887869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70133669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58237864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42380767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84617946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17726956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8478865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25446560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74441169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25813040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96314656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13760015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27774009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14813525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64533918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57218682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93066490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60837939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11553650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68679407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01612792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27997197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1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02196372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77067677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47600328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08791597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56569069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1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3119825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57249450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03977847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97985347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74580747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01792483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50662440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58614947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98236386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85982389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3945118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60079349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37840852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68577601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13507754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84501229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89722212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71278098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06863541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97971004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72433355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74647973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7934480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47847370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1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1994077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29073476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84953876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68093098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10242897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46259888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3990966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46108371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61457682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09507985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11243072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93469467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8837437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60946886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5989865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52150777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14416987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8805783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65715545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5504335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3235576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97261193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07542544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39474685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28446456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10638670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52845537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69959895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57647915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10812300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1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53680883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01919827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73231850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11729960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1813783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97325516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33700882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33700317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39396898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39381997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12944972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80041635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99633511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5342733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97499620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59036261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78896756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06070304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3084027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2110978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96932993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18635876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61903625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15779240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70861193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85760942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23666016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38234298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29307362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45332222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73083858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48195279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69449637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52962093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30150483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81056217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41195398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83073976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35340317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0337876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31176699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8522478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1954296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8675025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51198592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45672381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71744786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86638999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70088200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08683322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11415187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9543274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70883961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62030639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17064086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61047144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84659822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57987285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14847142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65226438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80203357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98203936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59893204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080757999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5499270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05171725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3122706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07358182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03230307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21552684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40406641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0605188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8772476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34865213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80791039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197670524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922341276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04875817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73111186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48760379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71833911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06375796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50744555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17793132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281954430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68697633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76750205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325685558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2049774123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189759277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3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073668391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1678140755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>
                          <a:effectLst/>
                        </a:rPr>
                        <a:t>2</a:t>
                      </a:r>
                      <a:endParaRPr lang="en-US" altLang="zh-CN" sz="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4108164068"/>
                  </a:ext>
                </a:extLst>
              </a:tr>
              <a:tr h="277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" u="none" strike="noStrike" dirty="0">
                          <a:effectLst/>
                        </a:rPr>
                        <a:t>3</a:t>
                      </a:r>
                      <a:endParaRPr lang="en-US" altLang="zh-CN" sz="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200" marR="200" marT="200" marB="0" anchor="b"/>
                </a:tc>
                <a:extLst>
                  <a:ext uri="{0D108BD9-81ED-4DB2-BD59-A6C34878D82A}">
                    <a16:rowId xmlns:a16="http://schemas.microsoft.com/office/drawing/2014/main" val="860179364"/>
                  </a:ext>
                </a:extLst>
              </a:tr>
            </a:tbl>
          </a:graphicData>
        </a:graphic>
      </p:graphicFrame>
      <p:grpSp>
        <p:nvGrpSpPr>
          <p:cNvPr id="3" name="组合 2">
            <a:extLst>
              <a:ext uri="{FF2B5EF4-FFF2-40B4-BE49-F238E27FC236}">
                <a16:creationId xmlns:a16="http://schemas.microsoft.com/office/drawing/2014/main" id="{731CC8A5-2BD3-2CED-D5AB-099564012AFB}"/>
              </a:ext>
            </a:extLst>
          </p:cNvPr>
          <p:cNvGrpSpPr/>
          <p:nvPr/>
        </p:nvGrpSpPr>
        <p:grpSpPr>
          <a:xfrm>
            <a:off x="1140890" y="90244"/>
            <a:ext cx="7255787" cy="6783387"/>
            <a:chOff x="661919" y="-149237"/>
            <a:chExt cx="7255787" cy="6783387"/>
          </a:xfrm>
        </p:grpSpPr>
        <p:graphicFrame>
          <p:nvGraphicFramePr>
            <p:cNvPr id="2" name="对象 1">
              <a:extLst>
                <a:ext uri="{FF2B5EF4-FFF2-40B4-BE49-F238E27FC236}">
                  <a16:creationId xmlns:a16="http://schemas.microsoft.com/office/drawing/2014/main" id="{07C83451-6D66-0A03-3EA7-1F025F12745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26773401"/>
                </p:ext>
              </p:extLst>
            </p:nvPr>
          </p:nvGraphicFramePr>
          <p:xfrm>
            <a:off x="661919" y="-149237"/>
            <a:ext cx="7107238" cy="67833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3" imgW="7107841" imgH="6783361" progId="Prism9.Document">
                    <p:embed/>
                  </p:oleObj>
                </mc:Choice>
                <mc:Fallback>
                  <p:oleObj name="Prism 9" r:id="rId3" imgW="7107841" imgH="6783361" progId="Prism9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661919" y="-149237"/>
                          <a:ext cx="7107238" cy="67833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DE2A5E33-7419-9B19-4417-D6DC7AFC97CC}"/>
                </a:ext>
              </a:extLst>
            </p:cNvPr>
            <p:cNvGrpSpPr/>
            <p:nvPr/>
          </p:nvGrpSpPr>
          <p:grpSpPr>
            <a:xfrm>
              <a:off x="5951035" y="4678156"/>
              <a:ext cx="1966671" cy="1765573"/>
              <a:chOff x="5951035" y="4725964"/>
              <a:chExt cx="1966671" cy="1765573"/>
            </a:xfrm>
          </p:grpSpPr>
          <p:grpSp>
            <p:nvGrpSpPr>
              <p:cNvPr id="30" name="组合 29">
                <a:extLst>
                  <a:ext uri="{FF2B5EF4-FFF2-40B4-BE49-F238E27FC236}">
                    <a16:creationId xmlns:a16="http://schemas.microsoft.com/office/drawing/2014/main" id="{9DFBCCF6-F534-65A2-FC95-155C5C7B543E}"/>
                  </a:ext>
                </a:extLst>
              </p:cNvPr>
              <p:cNvGrpSpPr/>
              <p:nvPr/>
            </p:nvGrpSpPr>
            <p:grpSpPr>
              <a:xfrm>
                <a:off x="6689152" y="4725964"/>
                <a:ext cx="439544" cy="225471"/>
                <a:chOff x="3996317" y="4934581"/>
                <a:chExt cx="351742" cy="208126"/>
              </a:xfrm>
            </p:grpSpPr>
            <p:grpSp>
              <p:nvGrpSpPr>
                <p:cNvPr id="31" name="组合 30">
                  <a:extLst>
                    <a:ext uri="{FF2B5EF4-FFF2-40B4-BE49-F238E27FC236}">
                      <a16:creationId xmlns:a16="http://schemas.microsoft.com/office/drawing/2014/main" id="{AE217769-6FDE-A850-08B9-0085DA9E5367}"/>
                    </a:ext>
                  </a:extLst>
                </p:cNvPr>
                <p:cNvGrpSpPr/>
                <p:nvPr/>
              </p:nvGrpSpPr>
              <p:grpSpPr>
                <a:xfrm>
                  <a:off x="4045982" y="5085557"/>
                  <a:ext cx="263128" cy="57150"/>
                  <a:chOff x="3613547" y="5153025"/>
                  <a:chExt cx="377428" cy="67865"/>
                </a:xfrm>
              </p:grpSpPr>
              <p:cxnSp>
                <p:nvCxnSpPr>
                  <p:cNvPr id="33" name="直接连接符 32">
                    <a:extLst>
                      <a:ext uri="{FF2B5EF4-FFF2-40B4-BE49-F238E27FC236}">
                        <a16:creationId xmlns:a16="http://schemas.microsoft.com/office/drawing/2014/main" id="{CB05937A-B745-6D9F-5D73-2C0C5392AEF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613547" y="5153025"/>
                    <a:ext cx="377428" cy="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直接连接符 33">
                    <a:extLst>
                      <a:ext uri="{FF2B5EF4-FFF2-40B4-BE49-F238E27FC236}">
                        <a16:creationId xmlns:a16="http://schemas.microsoft.com/office/drawing/2014/main" id="{C4ACC5EA-CC48-ED54-C56A-0FDC802E3E4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614738" y="5153025"/>
                    <a:ext cx="0" cy="67865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直接连接符 34">
                    <a:extLst>
                      <a:ext uri="{FF2B5EF4-FFF2-40B4-BE49-F238E27FC236}">
                        <a16:creationId xmlns:a16="http://schemas.microsoft.com/office/drawing/2014/main" id="{90EE9D96-49B5-8F45-408D-844C7BA09EF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988594" y="5153025"/>
                    <a:ext cx="0" cy="67865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2" name="文本框 31">
                  <a:extLst>
                    <a:ext uri="{FF2B5EF4-FFF2-40B4-BE49-F238E27FC236}">
                      <a16:creationId xmlns:a16="http://schemas.microsoft.com/office/drawing/2014/main" id="{58FF5B6F-69B0-52FA-901C-F198AA207DED}"/>
                    </a:ext>
                  </a:extLst>
                </p:cNvPr>
                <p:cNvSpPr txBox="1"/>
                <p:nvPr/>
              </p:nvSpPr>
              <p:spPr>
                <a:xfrm>
                  <a:off x="3996317" y="4934581"/>
                  <a:ext cx="351742" cy="1704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600" b="1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</a:t>
                  </a:r>
                  <a:r>
                    <a:rPr lang="en-US" altLang="zh-CN" sz="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=0.005</a:t>
                  </a:r>
                  <a:endParaRPr lang="zh-CN" altLang="en-US" sz="6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aphicFrame>
            <p:nvGraphicFramePr>
              <p:cNvPr id="8" name="图表 7">
                <a:extLst>
                  <a:ext uri="{FF2B5EF4-FFF2-40B4-BE49-F238E27FC236}">
                    <a16:creationId xmlns:a16="http://schemas.microsoft.com/office/drawing/2014/main" id="{57A0BF1E-3093-2F3E-FBD6-25423B71FC0F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017828546"/>
                  </p:ext>
                </p:extLst>
              </p:nvPr>
            </p:nvGraphicFramePr>
            <p:xfrm>
              <a:off x="5951035" y="4837135"/>
              <a:ext cx="1966671" cy="165440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</p:grpSp>
      </p:grpSp>
    </p:spTree>
    <p:extLst>
      <p:ext uri="{BB962C8B-B14F-4D97-AF65-F5344CB8AC3E}">
        <p14:creationId xmlns:p14="http://schemas.microsoft.com/office/powerpoint/2010/main" val="2052683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2632</TotalTime>
  <Words>664</Words>
  <Application>Microsoft Office PowerPoint</Application>
  <PresentationFormat>A4 纸张(210x297 毫米)</PresentationFormat>
  <Paragraphs>637</Paragraphs>
  <Slides>1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等线</vt:lpstr>
      <vt:lpstr>Arial</vt:lpstr>
      <vt:lpstr>Calibri</vt:lpstr>
      <vt:lpstr>Calibri Light</vt:lpstr>
      <vt:lpstr>Times New Roman</vt:lpstr>
      <vt:lpstr>Office 主题​​</vt:lpstr>
      <vt:lpstr>Prism 9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wang na</dc:creator>
  <cp:lastModifiedBy>wang na</cp:lastModifiedBy>
  <cp:revision>29</cp:revision>
  <dcterms:created xsi:type="dcterms:W3CDTF">2022-06-02T06:57:27Z</dcterms:created>
  <dcterms:modified xsi:type="dcterms:W3CDTF">2022-11-03T01:51:23Z</dcterms:modified>
</cp:coreProperties>
</file>