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314" r:id="rId2"/>
  </p:sldIdLst>
  <p:sldSz cx="12192000" cy="6858000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3">
          <p15:clr>
            <a:srgbClr val="A4A3A4"/>
          </p15:clr>
        </p15:guide>
        <p15:guide id="2" pos="38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253A"/>
    <a:srgbClr val="941225"/>
    <a:srgbClr val="FFFFFF"/>
    <a:srgbClr val="9E2102"/>
    <a:srgbClr val="219A65"/>
    <a:srgbClr val="0000A0"/>
    <a:srgbClr val="C6EF5D"/>
    <a:srgbClr val="FA9067"/>
    <a:srgbClr val="000080"/>
    <a:srgbClr val="ACE8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9" autoAdjust="0"/>
    <p:restoredTop sz="94227" autoAdjust="0"/>
  </p:normalViewPr>
  <p:slideViewPr>
    <p:cSldViewPr snapToGrid="0">
      <p:cViewPr varScale="1">
        <p:scale>
          <a:sx n="144" d="100"/>
          <a:sy n="144" d="100"/>
        </p:scale>
        <p:origin x="402" y="126"/>
      </p:cViewPr>
      <p:guideLst>
        <p:guide orient="horz" pos="1783"/>
        <p:guide pos="38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2022/11/7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2022/11/7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-1" y="4030980"/>
            <a:ext cx="12154535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RPR: rind penetrometer resistance; 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N, sample number; SCM, scatter correction methods; SD, standard deviation of reference value; RMSEC, root mean square err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calibration;</a:t>
            </a:r>
            <a:r>
              <a:rPr lang="zh-CN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zh-CN" altLang="en-US" sz="1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determination coef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cient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calibration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zh-CN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determination coef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cient of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cross-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validation; RMSEC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root mean square err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c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ross-validation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zh-CN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RMSE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CV,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root mean square err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cross-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validation;</a:t>
            </a:r>
            <a:r>
              <a:rPr lang="zh-CN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RMSE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root mean square err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validation;</a:t>
            </a:r>
            <a:r>
              <a:rPr lang="zh-CN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zh-CN" altLang="en-US" sz="1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zh-CN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determination coef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cient of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validation; RPD,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 of prediction to deviation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SNV, standard normal variate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; FD+SNV, a combination of FD and SNV.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7465" y="2049780"/>
            <a:ext cx="119507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2. Calibration and external validation statistics for RPR and breaking f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orce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sugarcane stalks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185604"/>
              </p:ext>
            </p:extLst>
          </p:nvPr>
        </p:nvGraphicFramePr>
        <p:xfrm>
          <a:off x="37465" y="2533788"/>
          <a:ext cx="12000505" cy="1497192"/>
        </p:xfrm>
        <a:graphic>
          <a:graphicData uri="http://schemas.openxmlformats.org/drawingml/2006/table">
            <a:tbl>
              <a:tblPr/>
              <a:tblGrid>
                <a:gridCol w="1475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8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9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6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41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47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20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84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842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777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3065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842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842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3340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81428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28421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28421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234854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7339" marR="7339" marT="7339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Calibration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7339" marR="7339" marT="7339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7339" marR="7339" marT="7339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Cross-validation</a:t>
                      </a:r>
                    </a:p>
                  </a:txBody>
                  <a:tcPr marL="7339" marR="7339" marT="7339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7339" marR="7339" marT="7339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External validation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871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7339" marR="7339" marT="733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Rank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SCM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Spectrum range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Mean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SD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RMSEC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400" b="1" i="1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RPD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7339" marR="7339" marT="733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RMSECV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400" b="1" i="1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="1" i="1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cv</a:t>
                      </a:r>
                      <a:endParaRPr lang="en-US" sz="14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RPD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7339" marR="7339" marT="733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RMSEP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400" b="1" i="1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="1" i="1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ev</a:t>
                      </a:r>
                      <a:endParaRPr lang="en-US" sz="14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RPD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906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RPR (N·mm</a:t>
                      </a:r>
                      <a:r>
                        <a:rPr lang="en-US" altLang="zh-CN" sz="14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458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SNV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5669.7-9626.9, </a:t>
                      </a:r>
                    </a:p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10406-11200.6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42.0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7.62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0.40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1.00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19.60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7339" marR="7339" marT="7339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0.74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0.99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10.30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7339" marR="7339" marT="7339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68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0.76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0.99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10.20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40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Breaking force (N)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350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FD+SNV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4882.9-6464.2, </a:t>
                      </a:r>
                    </a:p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8037.9-9626.9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20.3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6.08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2.15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0.88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2.88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7339" marR="7339" marT="733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2.51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0.83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2.42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7339" marR="7339" marT="733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2.08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0.85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2.58 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zVmNjg1MTE5ZTcxN2NjMGIxZjE2NGFkODY2MDc1Nz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1942</TotalTime>
  <Words>219</Words>
  <Application>Microsoft Office PowerPoint</Application>
  <PresentationFormat>宽屏</PresentationFormat>
  <Paragraphs>68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86182</dc:creator>
  <cp:lastModifiedBy>Huang JF</cp:lastModifiedBy>
  <cp:revision>387</cp:revision>
  <dcterms:created xsi:type="dcterms:W3CDTF">2019-06-19T02:08:00Z</dcterms:created>
  <dcterms:modified xsi:type="dcterms:W3CDTF">2022-11-07T12:55:17Z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2052-11.1.0.12302</vt:lpwstr>
  </property>
  <property fmtid="{D5CDD505-2E9C-101B-9397-08002B2CF9AE}" pid="3" name="ICV">
    <vt:lpwstr>08C52EF0BDB942549BFE668C80C023F7</vt:lpwstr>
  </property>
</Properties>
</file>