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3">
          <p15:clr>
            <a:srgbClr val="A4A3A4"/>
          </p15:clr>
        </p15:guide>
        <p15:guide id="2" pos="38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53A"/>
    <a:srgbClr val="941225"/>
    <a:srgbClr val="FFFFFF"/>
    <a:srgbClr val="9E2102"/>
    <a:srgbClr val="219A65"/>
    <a:srgbClr val="0000A0"/>
    <a:srgbClr val="C6EF5D"/>
    <a:srgbClr val="FA9067"/>
    <a:srgbClr val="000080"/>
    <a:srgbClr val="ACE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227" autoAdjust="0"/>
  </p:normalViewPr>
  <p:slideViewPr>
    <p:cSldViewPr snapToGrid="0">
      <p:cViewPr varScale="1">
        <p:scale>
          <a:sx n="144" d="100"/>
          <a:sy n="144" d="100"/>
        </p:scale>
        <p:origin x="402" y="126"/>
      </p:cViewPr>
      <p:guideLst>
        <p:guide orient="horz" pos="1783"/>
        <p:guide pos="38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2022/11/7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5271406"/>
              </p:ext>
            </p:extLst>
          </p:nvPr>
        </p:nvGraphicFramePr>
        <p:xfrm>
          <a:off x="1469721" y="1702529"/>
          <a:ext cx="7991780" cy="28186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5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4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9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26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en-US" altLang="zh-C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zh-CN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RPR (N·mm</a:t>
                      </a: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Calibration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22.8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79.7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7.62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</a:p>
                  </a:txBody>
                  <a:tcPr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External v</a:t>
                      </a:r>
                      <a:r>
                        <a:rPr lang="zh-CN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alidation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72.9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43.2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7.76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Breaking force (N)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zh-CN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Calibration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6.6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36.8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6.08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 anchor="ctr"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External </a:t>
                      </a:r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zh-CN" alt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alidation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5.39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 anchor="ctr"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469721" y="4565929"/>
            <a:ext cx="7991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RPR, rind penetrometer resistance;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N, sample number;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Min, minimum value;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Max, maximum value;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SD, standard deviation; </a:t>
            </a:r>
            <a:r>
              <a:rPr lang="en-US" altLang="zh-CN" sz="14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 </a:t>
            </a:r>
            <a:r>
              <a:rPr lang="en-US" altLang="zh-CN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CV, c</a:t>
            </a:r>
            <a:r>
              <a:rPr lang="en-US" altLang="zh-CN" sz="1400" b="0" i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oefficient of variation.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53605" y="1310265"/>
            <a:ext cx="9038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Calibration and external validation statistics for RPR and b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reaking force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sugarcane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VmNjg1MTE5ZTcxN2NjMGIxZjE2NGFkODY2MDc1N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c62ae3e-4844-4e23-bb73-c101c20de302}"/>
  <p:tag name="TABLE_ENDDRAG_ORIGIN_RECT" val="489*381"/>
  <p:tag name="TABLE_ENDDRAG_RECT" val="232*64*489*3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105</Words>
  <Application>Microsoft Office PowerPoint</Application>
  <PresentationFormat>宽屏</PresentationFormat>
  <Paragraphs>38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86182</dc:creator>
  <cp:lastModifiedBy>Huang JF</cp:lastModifiedBy>
  <cp:revision>387</cp:revision>
  <dcterms:created xsi:type="dcterms:W3CDTF">2019-06-19T02:08:00Z</dcterms:created>
  <dcterms:modified xsi:type="dcterms:W3CDTF">2022-11-07T12:55:08Z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2052-11.1.0.12302</vt:lpwstr>
  </property>
  <property fmtid="{D5CDD505-2E9C-101B-9397-08002B2CF9AE}" pid="3" name="ICV">
    <vt:lpwstr>08C52EF0BDB942549BFE668C80C023F7</vt:lpwstr>
  </property>
</Properties>
</file>