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61" r:id="rId2"/>
    <p:sldId id="262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ic-Bernstam,Funda" initials="M" lastIdx="8" clrIdx="0">
    <p:extLst>
      <p:ext uri="{19B8F6BF-5375-455C-9EA6-DF929625EA0E}">
        <p15:presenceInfo xmlns:p15="http://schemas.microsoft.com/office/powerpoint/2012/main" userId="S-1-5-21-1567877469-3263605706-1227183214-93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2857" autoAdjust="0"/>
  </p:normalViewPr>
  <p:slideViewPr>
    <p:cSldViewPr snapToGrid="0" showGuides="1">
      <p:cViewPr varScale="1">
        <p:scale>
          <a:sx n="81" d="100"/>
          <a:sy n="81" d="100"/>
        </p:scale>
        <p:origin x="2610" y="10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EB660-5B1A-4A0E-BFBC-892240B01E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713DE-BEF5-4C2D-9C25-269860BA0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8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9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2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047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62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26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0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61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77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2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4555E-19D1-4105-A87F-2F4DE657558A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AC546-F8EE-46AF-A0D5-92B80806C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36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0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7085"/>
            <a:ext cx="4256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14" y="619914"/>
            <a:ext cx="4457125" cy="3657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14" y="5029200"/>
            <a:ext cx="1920240" cy="20907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919" y="435248"/>
            <a:ext cx="534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128" y="4689794"/>
            <a:ext cx="534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161523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87" y="728692"/>
            <a:ext cx="1828800" cy="12760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87" y="87085"/>
            <a:ext cx="5823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28058"/>
          <a:stretch/>
        </p:blipFill>
        <p:spPr>
          <a:xfrm>
            <a:off x="2107348" y="710763"/>
            <a:ext cx="1531058" cy="1280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488" y="710763"/>
            <a:ext cx="1936550" cy="12801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r="28415"/>
          <a:stretch/>
        </p:blipFill>
        <p:spPr>
          <a:xfrm>
            <a:off x="5959656" y="710763"/>
            <a:ext cx="1523446" cy="12801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037" y="2139562"/>
            <a:ext cx="1785700" cy="12801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r="27694"/>
          <a:stretch/>
        </p:blipFill>
        <p:spPr>
          <a:xfrm>
            <a:off x="2107348" y="2139562"/>
            <a:ext cx="1538789" cy="1280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10884" y="2139562"/>
            <a:ext cx="1948772" cy="12801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/>
          <a:srcRect r="27764"/>
          <a:stretch/>
        </p:blipFill>
        <p:spPr>
          <a:xfrm>
            <a:off x="5959656" y="2139562"/>
            <a:ext cx="1537307" cy="12801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/>
          <a:srcRect r="27391"/>
          <a:stretch/>
        </p:blipFill>
        <p:spPr>
          <a:xfrm>
            <a:off x="2068287" y="3568361"/>
            <a:ext cx="1544679" cy="12801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/>
          <a:srcRect r="27183"/>
          <a:stretch/>
        </p:blipFill>
        <p:spPr>
          <a:xfrm>
            <a:off x="239487" y="3568361"/>
            <a:ext cx="1571384" cy="12801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/>
          <a:srcRect r="28530"/>
          <a:stretch/>
        </p:blipFill>
        <p:spPr>
          <a:xfrm>
            <a:off x="4010884" y="3568361"/>
            <a:ext cx="1549009" cy="128016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/>
          <a:srcRect r="28590"/>
          <a:stretch/>
        </p:blipFill>
        <p:spPr>
          <a:xfrm>
            <a:off x="5959656" y="3568361"/>
            <a:ext cx="1519733" cy="128016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4"/>
          <a:srcRect l="68960" t="15271" b="62787"/>
          <a:stretch/>
        </p:blipFill>
        <p:spPr>
          <a:xfrm>
            <a:off x="1513998" y="3592265"/>
            <a:ext cx="554289" cy="28089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4"/>
          <a:srcRect l="68960" t="15271" b="62787"/>
          <a:stretch/>
        </p:blipFill>
        <p:spPr>
          <a:xfrm>
            <a:off x="5282748" y="3649043"/>
            <a:ext cx="554289" cy="28089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l="74708" t="13476" b="63070"/>
          <a:stretch/>
        </p:blipFill>
        <p:spPr>
          <a:xfrm>
            <a:off x="3343563" y="3714150"/>
            <a:ext cx="538252" cy="30025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/>
          <a:srcRect l="74708" t="13476" b="63070"/>
          <a:stretch/>
        </p:blipFill>
        <p:spPr>
          <a:xfrm>
            <a:off x="3343563" y="2292736"/>
            <a:ext cx="538252" cy="30025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/>
          <a:srcRect l="74708" t="13476" b="63070"/>
          <a:stretch/>
        </p:blipFill>
        <p:spPr>
          <a:xfrm>
            <a:off x="3347948" y="856552"/>
            <a:ext cx="538252" cy="30025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/>
          <a:srcRect l="74708" t="13476" b="63070"/>
          <a:stretch/>
        </p:blipFill>
        <p:spPr>
          <a:xfrm>
            <a:off x="7116111" y="852370"/>
            <a:ext cx="538252" cy="30025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3"/>
          <a:srcRect l="74708" t="13476" b="63070"/>
          <a:stretch/>
        </p:blipFill>
        <p:spPr>
          <a:xfrm>
            <a:off x="7116111" y="2290635"/>
            <a:ext cx="538252" cy="30025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/>
          <a:srcRect l="74708" t="13476" b="63070"/>
          <a:stretch/>
        </p:blipFill>
        <p:spPr>
          <a:xfrm>
            <a:off x="7116111" y="3710475"/>
            <a:ext cx="538252" cy="300251"/>
          </a:xfrm>
          <a:prstGeom prst="rect">
            <a:avLst/>
          </a:prstGeom>
        </p:spPr>
      </p:pic>
      <p:cxnSp>
        <p:nvCxnSpPr>
          <p:cNvPr id="47" name="Straight Connector 46"/>
          <p:cNvCxnSpPr/>
          <p:nvPr/>
        </p:nvCxnSpPr>
        <p:spPr>
          <a:xfrm>
            <a:off x="3886200" y="452335"/>
            <a:ext cx="0" cy="731520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20437" y="2052408"/>
            <a:ext cx="73152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30752" y="3481405"/>
            <a:ext cx="73152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27237" y="4900383"/>
            <a:ext cx="7315200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887" y="468084"/>
            <a:ext cx="54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2720" y="1985159"/>
            <a:ext cx="54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166" y="3454732"/>
            <a:ext cx="54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95723" y="463408"/>
            <a:ext cx="54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95724" y="1987407"/>
            <a:ext cx="54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95726" y="3435208"/>
            <a:ext cx="544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40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4136</TotalTime>
  <Words>14</Words>
  <Application>Microsoft Office PowerPoint</Application>
  <PresentationFormat>Custom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M. D. Anderson Cancer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Akcakanat,Argun</dc:creator>
  <cp:lastModifiedBy>Akcakanat,Argun</cp:lastModifiedBy>
  <cp:revision>91</cp:revision>
  <dcterms:created xsi:type="dcterms:W3CDTF">2021-05-25T19:21:38Z</dcterms:created>
  <dcterms:modified xsi:type="dcterms:W3CDTF">2022-11-04T13:55:10Z</dcterms:modified>
</cp:coreProperties>
</file>