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2892" y="84"/>
      </p:cViewPr>
      <p:guideLst>
        <p:guide orient="horz" pos="2880"/>
        <p:guide pos="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15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46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1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578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5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5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20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31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0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06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507B7-01B6-4F96-B583-7FE2448A091E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29CBB-3818-4FBE-8B10-FAA4D3F3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5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2D8E8F-6963-43B6-952A-067D73427C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" t="10684" r="2754" b="6380"/>
          <a:stretch/>
        </p:blipFill>
        <p:spPr>
          <a:xfrm rot="5400000">
            <a:off x="320039" y="5257804"/>
            <a:ext cx="3474721" cy="2971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FB776A-A897-4C33-936A-066C49053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1" t="7619" r="14790" b="11048"/>
          <a:stretch/>
        </p:blipFill>
        <p:spPr>
          <a:xfrm rot="5400000">
            <a:off x="285750" y="1120140"/>
            <a:ext cx="3451860" cy="2788920"/>
          </a:xfrm>
          <a:prstGeom prst="rect">
            <a:avLst/>
          </a:prstGeom>
        </p:spPr>
      </p:pic>
      <p:sp>
        <p:nvSpPr>
          <p:cNvPr id="8" name="Right Brace 7">
            <a:extLst>
              <a:ext uri="{FF2B5EF4-FFF2-40B4-BE49-F238E27FC236}">
                <a16:creationId xmlns:a16="http://schemas.microsoft.com/office/drawing/2014/main" id="{2915FF54-907F-4018-9C6A-6F6FF4B932DA}"/>
              </a:ext>
            </a:extLst>
          </p:cNvPr>
          <p:cNvSpPr/>
          <p:nvPr/>
        </p:nvSpPr>
        <p:spPr>
          <a:xfrm>
            <a:off x="3509010" y="1062990"/>
            <a:ext cx="422910" cy="131445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50404877-FB7E-4E2B-AB6B-7988645B3067}"/>
              </a:ext>
            </a:extLst>
          </p:cNvPr>
          <p:cNvSpPr/>
          <p:nvPr/>
        </p:nvSpPr>
        <p:spPr>
          <a:xfrm>
            <a:off x="3467100" y="2678430"/>
            <a:ext cx="422910" cy="131445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324CD35B-0B52-43D0-B46C-3B89249C1DAC}"/>
              </a:ext>
            </a:extLst>
          </p:cNvPr>
          <p:cNvSpPr/>
          <p:nvPr/>
        </p:nvSpPr>
        <p:spPr>
          <a:xfrm>
            <a:off x="3718560" y="5078730"/>
            <a:ext cx="422910" cy="131445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EC9C51A1-11B9-4271-8D94-EDA1D4BEA990}"/>
              </a:ext>
            </a:extLst>
          </p:cNvPr>
          <p:cNvSpPr/>
          <p:nvPr/>
        </p:nvSpPr>
        <p:spPr>
          <a:xfrm>
            <a:off x="3741420" y="6781800"/>
            <a:ext cx="422910" cy="131445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475F24-44F9-42AF-8260-599A26E43135}"/>
              </a:ext>
            </a:extLst>
          </p:cNvPr>
          <p:cNvSpPr txBox="1"/>
          <p:nvPr/>
        </p:nvSpPr>
        <p:spPr>
          <a:xfrm>
            <a:off x="2308860" y="11430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Supplemental 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870960-CA62-4FD9-9FC6-18B278590BA6}"/>
              </a:ext>
            </a:extLst>
          </p:cNvPr>
          <p:cNvSpPr txBox="1"/>
          <p:nvPr/>
        </p:nvSpPr>
        <p:spPr>
          <a:xfrm>
            <a:off x="4141470" y="1592580"/>
            <a:ext cx="2422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Original image for Figure 4A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19A063-AE7B-4871-AE4D-A6FD16BE409E}"/>
              </a:ext>
            </a:extLst>
          </p:cNvPr>
          <p:cNvSpPr txBox="1"/>
          <p:nvPr/>
        </p:nvSpPr>
        <p:spPr>
          <a:xfrm>
            <a:off x="4191000" y="3150870"/>
            <a:ext cx="2422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Original image for Figure 4B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BCE04D-0EBB-4B8C-8B70-020DD2707500}"/>
              </a:ext>
            </a:extLst>
          </p:cNvPr>
          <p:cNvSpPr txBox="1"/>
          <p:nvPr/>
        </p:nvSpPr>
        <p:spPr>
          <a:xfrm>
            <a:off x="4339590" y="5574030"/>
            <a:ext cx="2432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Original image for Figure 4C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6DBA9C-1F42-41E9-93D2-AAFE0D62D631}"/>
              </a:ext>
            </a:extLst>
          </p:cNvPr>
          <p:cNvSpPr txBox="1"/>
          <p:nvPr/>
        </p:nvSpPr>
        <p:spPr>
          <a:xfrm>
            <a:off x="4316731" y="7288530"/>
            <a:ext cx="1901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Image not included in submission</a:t>
            </a:r>
          </a:p>
        </p:txBody>
      </p:sp>
    </p:spTree>
    <p:extLst>
      <p:ext uri="{BB962C8B-B14F-4D97-AF65-F5344CB8AC3E}">
        <p14:creationId xmlns:p14="http://schemas.microsoft.com/office/powerpoint/2010/main" val="40767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22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Alcorn, Joseph L</dc:creator>
  <cp:lastModifiedBy>Alcorn, Joseph L</cp:lastModifiedBy>
  <cp:revision>1</cp:revision>
  <dcterms:created xsi:type="dcterms:W3CDTF">2022-11-10T17:49:12Z</dcterms:created>
  <dcterms:modified xsi:type="dcterms:W3CDTF">2022-11-10T17:56:35Z</dcterms:modified>
</cp:coreProperties>
</file>