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908" autoAdjust="0"/>
  </p:normalViewPr>
  <p:slideViewPr>
    <p:cSldViewPr snapToGrid="0" showGuides="1">
      <p:cViewPr varScale="1">
        <p:scale>
          <a:sx n="89" d="100"/>
          <a:sy n="89" d="100"/>
        </p:scale>
        <p:origin x="1350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425C3-7D63-4947-9C86-CA99BD349331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43277-8B75-40F8-906E-8931038B86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64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6h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43277-8B75-40F8-906E-8931038B86DD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9703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43277-8B75-40F8-906E-8931038B86D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3353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3E5A560-C020-4A58-AFC5-754B03AFB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E6DA2F7-582F-49F0-A8B0-B87EB70D7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F281873-6096-4C8E-AA02-DD6EC73F7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039B1FF-AD6E-48F6-BCB3-C8EA4A1F4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39215B2-0168-4E95-9769-FF60199BE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1259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1D4452-31C6-4D17-9B7D-FE9E8D37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A302B3B-2D6E-43CB-849E-F10A87932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1C490AE-4F13-4AFD-AC15-06609C76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F15CF3C-13FA-4901-A797-4015FB16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BC6EAD8-96C7-437A-8886-F3AE0566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3210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3059650-A6D1-4825-A798-FA5F3B81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C94CEE7-7ABA-464E-8544-0C4B3C8E9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DFC6E3A-EED6-4CF3-BAE5-EF14B2FB5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EE6FB61-AC8D-4594-B0B1-E0B87F4D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D5CBC1-74E0-42A9-BD00-F45BCB26E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2781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9085DD-C13A-47DD-BFD0-17F347EA4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D5599A-983C-4E28-AD33-69BCAE5A8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7483791-3846-4B65-9B60-2EB5806F4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CA6F5D6-9E12-4028-BC44-2438EF98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AC7E506-7981-4E1D-83BC-111B6140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AD7C405-5804-4172-B965-C358665F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462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F86E71-F1F4-4EB1-A0CC-0AFB51D53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3CFD020-0419-4727-8C15-8935B6697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18C3507-A675-47CF-936B-AC5D77F9A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9E022DD-637C-4032-ACFF-BCF1696142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1C7FD46-5404-4260-A3EB-260876673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739EF7B-AB27-4E06-B4A8-BFB07B9B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956D029-F9DC-4997-9644-693D1F994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0D591D3-D7B6-4FC5-B8E5-CFDE44C77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503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9312F8-BC7B-43ED-818A-7117F05CC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A9A91F5-2190-46B9-9C29-813D3CD7B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D5AEFC1-C4E6-4674-A64A-FBF8E49B3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C3306E4-7A0D-4274-B61D-F7D99985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0268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5DF8C23-ADD3-482D-B01D-26F1C0954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80C0608-33A4-45BB-B449-2594A7FC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0067B86-51E2-4477-ABDB-08619E85B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1320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3C9B64-B626-4173-8B41-F2A82BA54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57474D-3221-4F47-88A9-625F1CAD9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7612378-586F-4176-8B78-8A9B53174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04F755A-7F12-4201-84D1-9244D6CA7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993EF43-446B-4DF2-9AB8-31FFC5659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AB02C1B-5ED5-4D92-8A9E-1C91CAA4F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7936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ADF57E-31CB-4555-A05A-F2D629118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27627B8-1683-49CB-8906-CF20BE651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27EF74A-E9AC-4450-85AE-CF292A3B3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A418727-F7CF-4CA5-B95E-2BCAA6A2C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9D75B35-1C01-414A-951D-A9F4E4A58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83781E7-5082-41D7-929F-F2C8C229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2686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C25929-3175-46E8-A3C0-54E0A4CB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EDC482A-4A4C-44CA-8143-6187CC6B80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E949CAA-0A20-4094-A3DF-F1481D516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24AA6A-A4FC-4C71-BC48-98EB6BF3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16D16F6-BA9C-414A-ABCE-654A37987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474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3554176-70AF-42C2-A909-5D343EF1D5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58BDAF1-25AA-4ACE-B42F-D51930A6B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BEAE3EF-9D82-4874-A80C-38541FE0B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7B8CBA8-B86A-493A-8B41-B89D7274F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F85C1B0-A5BD-4578-930A-C69F99167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727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D22E8ED-64F2-4F18-BC4D-0A7D8F24C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395C1A3-7540-456D-8AFF-B1154B5C1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A3299A0-FB3D-4997-B401-A3F89F24D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7248C-25D7-4D9A-9097-16B87D301229}" type="datetimeFigureOut">
              <a:rPr lang="zh-TW" altLang="en-US" smtClean="0"/>
              <a:t>2020/9/26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42BFF7E-C4AB-48BB-AA8F-A4096E41AC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60CA7A8-E2E8-49C8-9178-EAC549593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7AA17-2A98-4864-9921-F7666A354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019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圖片 52">
            <a:extLst>
              <a:ext uri="{FF2B5EF4-FFF2-40B4-BE49-F238E27FC236}">
                <a16:creationId xmlns:a16="http://schemas.microsoft.com/office/drawing/2014/main" id="{EDCE35EE-F00E-46B2-8143-F09168B2A2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6" t="32201" r="12899" b="23314"/>
          <a:stretch/>
        </p:blipFill>
        <p:spPr>
          <a:xfrm>
            <a:off x="3297328" y="1434285"/>
            <a:ext cx="5674849" cy="2426187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58B62C47-F4D2-4D2F-9707-BB5ADE05CDB2}"/>
              </a:ext>
            </a:extLst>
          </p:cNvPr>
          <p:cNvSpPr/>
          <p:nvPr/>
        </p:nvSpPr>
        <p:spPr>
          <a:xfrm>
            <a:off x="9010066" y="1037846"/>
            <a:ext cx="14362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12.5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Tio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25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Tio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</a:t>
            </a:r>
            <a:r>
              <a:rPr kumimoji="0" lang="en-US" altLang="zh-TW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Olo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71D5243-EA62-4664-AA85-BF361B877B5A}"/>
              </a:ext>
            </a:extLst>
          </p:cNvPr>
          <p:cNvSpPr/>
          <p:nvPr/>
        </p:nvSpPr>
        <p:spPr>
          <a:xfrm>
            <a:off x="4121493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5118D21-D4DC-44A9-BE67-B5A02F0D0317}"/>
              </a:ext>
            </a:extLst>
          </p:cNvPr>
          <p:cNvSpPr/>
          <p:nvPr/>
        </p:nvSpPr>
        <p:spPr>
          <a:xfrm>
            <a:off x="4602366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F08C9B8-A2F0-4900-A255-8D7FACFB97CD}"/>
              </a:ext>
            </a:extLst>
          </p:cNvPr>
          <p:cNvSpPr/>
          <p:nvPr/>
        </p:nvSpPr>
        <p:spPr>
          <a:xfrm>
            <a:off x="5128123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158E5D8-5748-4D71-9F22-E27BCDD73D51}"/>
              </a:ext>
            </a:extLst>
          </p:cNvPr>
          <p:cNvSpPr/>
          <p:nvPr/>
        </p:nvSpPr>
        <p:spPr>
          <a:xfrm>
            <a:off x="5653880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77D3074-D534-42BA-9224-F1037A282BF1}"/>
              </a:ext>
            </a:extLst>
          </p:cNvPr>
          <p:cNvSpPr/>
          <p:nvPr/>
        </p:nvSpPr>
        <p:spPr>
          <a:xfrm>
            <a:off x="6134753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F826F56-7A0F-49BB-91C2-ABA9A4A957F5}"/>
              </a:ext>
            </a:extLst>
          </p:cNvPr>
          <p:cNvSpPr/>
          <p:nvPr/>
        </p:nvSpPr>
        <p:spPr>
          <a:xfrm>
            <a:off x="6660510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D36612DC-3D47-4C3D-B85B-9798717A98E2}"/>
              </a:ext>
            </a:extLst>
          </p:cNvPr>
          <p:cNvSpPr txBox="1"/>
          <p:nvPr/>
        </p:nvSpPr>
        <p:spPr>
          <a:xfrm>
            <a:off x="3244330" y="1525362"/>
            <a:ext cx="87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DMSO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32B57A0A-0232-412F-B9A4-91ECDA2C23F2}"/>
              </a:ext>
            </a:extLst>
          </p:cNvPr>
          <p:cNvSpPr txBox="1"/>
          <p:nvPr/>
        </p:nvSpPr>
        <p:spPr>
          <a:xfrm>
            <a:off x="4110272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B6C88F00-5F51-434B-87A3-5F9F9EEB1580}"/>
              </a:ext>
            </a:extLst>
          </p:cNvPr>
          <p:cNvCxnSpPr>
            <a:cxnSpLocks/>
          </p:cNvCxnSpPr>
          <p:nvPr/>
        </p:nvCxnSpPr>
        <p:spPr>
          <a:xfrm>
            <a:off x="4110272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156B7D33-64DB-4D16-8EA0-F4432DA9FBDA}"/>
              </a:ext>
            </a:extLst>
          </p:cNvPr>
          <p:cNvSpPr txBox="1"/>
          <p:nvPr/>
        </p:nvSpPr>
        <p:spPr>
          <a:xfrm>
            <a:off x="5653880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F94237E3-6E7D-4EFC-830E-5577F5FC6DC3}"/>
              </a:ext>
            </a:extLst>
          </p:cNvPr>
          <p:cNvCxnSpPr>
            <a:cxnSpLocks/>
          </p:cNvCxnSpPr>
          <p:nvPr/>
        </p:nvCxnSpPr>
        <p:spPr>
          <a:xfrm>
            <a:off x="5653880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0CFC7CD2-3B5F-4234-BA5E-8B4EFC831C32}"/>
              </a:ext>
            </a:extLst>
          </p:cNvPr>
          <p:cNvSpPr/>
          <p:nvPr/>
        </p:nvSpPr>
        <p:spPr>
          <a:xfrm>
            <a:off x="7103184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EF7A9F27-0984-4317-9B06-4256C80676A5}"/>
              </a:ext>
            </a:extLst>
          </p:cNvPr>
          <p:cNvSpPr/>
          <p:nvPr/>
        </p:nvSpPr>
        <p:spPr>
          <a:xfrm>
            <a:off x="7584057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FB51493-B5DE-4A5B-BF2C-D916FD4ABD40}"/>
              </a:ext>
            </a:extLst>
          </p:cNvPr>
          <p:cNvSpPr/>
          <p:nvPr/>
        </p:nvSpPr>
        <p:spPr>
          <a:xfrm>
            <a:off x="8109814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792582A9-49D6-4B07-A27A-196390D25FAA}"/>
              </a:ext>
            </a:extLst>
          </p:cNvPr>
          <p:cNvSpPr txBox="1"/>
          <p:nvPr/>
        </p:nvSpPr>
        <p:spPr>
          <a:xfrm>
            <a:off x="7103184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prstClr val="black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id="{57C58277-EF80-4F96-BB56-C039BD909668}"/>
              </a:ext>
            </a:extLst>
          </p:cNvPr>
          <p:cNvCxnSpPr>
            <a:cxnSpLocks/>
          </p:cNvCxnSpPr>
          <p:nvPr/>
        </p:nvCxnSpPr>
        <p:spPr>
          <a:xfrm>
            <a:off x="7103184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91EE175C-7D8F-4258-82E9-6B2F7DA4829D}"/>
              </a:ext>
            </a:extLst>
          </p:cNvPr>
          <p:cNvSpPr txBox="1"/>
          <p:nvPr/>
        </p:nvSpPr>
        <p:spPr>
          <a:xfrm>
            <a:off x="8997241" y="504769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GAPDH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BF1A7C80-CBE7-4230-B00A-F4B84CC0E088}"/>
              </a:ext>
            </a:extLst>
          </p:cNvPr>
          <p:cNvSpPr txBox="1"/>
          <p:nvPr/>
        </p:nvSpPr>
        <p:spPr>
          <a:xfrm>
            <a:off x="9010066" y="3989208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Beclin-1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B33F3BDE-6F17-4ABF-98D6-F01EAF6C2495}"/>
              </a:ext>
            </a:extLst>
          </p:cNvPr>
          <p:cNvSpPr txBox="1"/>
          <p:nvPr/>
        </p:nvSpPr>
        <p:spPr>
          <a:xfrm>
            <a:off x="9010066" y="2647379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LC3-I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EF754058-942C-472B-8844-7D2B7C3A9C4D}"/>
              </a:ext>
            </a:extLst>
          </p:cNvPr>
          <p:cNvSpPr txBox="1"/>
          <p:nvPr/>
        </p:nvSpPr>
        <p:spPr>
          <a:xfrm>
            <a:off x="9010066" y="297519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LC3-II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55" name="圖片 54" descr="一張含有 運輸, 坐, 相片, 大 的圖片&#10;&#10;自動產生的描述">
            <a:extLst>
              <a:ext uri="{FF2B5EF4-FFF2-40B4-BE49-F238E27FC236}">
                <a16:creationId xmlns:a16="http://schemas.microsoft.com/office/drawing/2014/main" id="{1F3123C6-B116-4441-9A54-62DA228252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2" t="38292" r="9002" b="43987"/>
          <a:stretch/>
        </p:blipFill>
        <p:spPr>
          <a:xfrm>
            <a:off x="3001384" y="3468914"/>
            <a:ext cx="5819887" cy="1006312"/>
          </a:xfrm>
          <a:prstGeom prst="rect">
            <a:avLst/>
          </a:prstGeom>
        </p:spPr>
      </p:pic>
      <p:pic>
        <p:nvPicPr>
          <p:cNvPr id="62" name="圖片 61">
            <a:extLst>
              <a:ext uri="{FF2B5EF4-FFF2-40B4-BE49-F238E27FC236}">
                <a16:creationId xmlns:a16="http://schemas.microsoft.com/office/drawing/2014/main" id="{3A8C2778-6B32-4935-8E11-EDED167AA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114" y="4524329"/>
            <a:ext cx="5552580" cy="1328000"/>
          </a:xfrm>
          <a:prstGeom prst="rect">
            <a:avLst/>
          </a:prstGeom>
        </p:spPr>
      </p:pic>
      <p:sp>
        <p:nvSpPr>
          <p:cNvPr id="64" name="文字方塊 63">
            <a:extLst>
              <a:ext uri="{FF2B5EF4-FFF2-40B4-BE49-F238E27FC236}">
                <a16:creationId xmlns:a16="http://schemas.microsoft.com/office/drawing/2014/main" id="{48B91D04-A389-4091-94AC-7C27673E7BF7}"/>
              </a:ext>
            </a:extLst>
          </p:cNvPr>
          <p:cNvSpPr txBox="1"/>
          <p:nvPr/>
        </p:nvSpPr>
        <p:spPr>
          <a:xfrm>
            <a:off x="724360" y="393717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Figure 5B</a:t>
            </a:r>
            <a:endParaRPr lang="zh-TW" altLang="zh-TW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77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A4B27501-8351-46F3-8762-F0F469553DB3}"/>
              </a:ext>
            </a:extLst>
          </p:cNvPr>
          <p:cNvSpPr/>
          <p:nvPr/>
        </p:nvSpPr>
        <p:spPr>
          <a:xfrm>
            <a:off x="9010066" y="1037846"/>
            <a:ext cx="14362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12.5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Tio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25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Tio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</a:t>
            </a:r>
            <a:r>
              <a:rPr kumimoji="0" lang="en-US" altLang="zh-TW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Olo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5CDCDDC-864F-415E-A554-87FDD12F61B0}"/>
              </a:ext>
            </a:extLst>
          </p:cNvPr>
          <p:cNvSpPr/>
          <p:nvPr/>
        </p:nvSpPr>
        <p:spPr>
          <a:xfrm>
            <a:off x="4121493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7B85C71-5A99-4EBC-9FB8-2831AA81FCD8}"/>
              </a:ext>
            </a:extLst>
          </p:cNvPr>
          <p:cNvSpPr/>
          <p:nvPr/>
        </p:nvSpPr>
        <p:spPr>
          <a:xfrm>
            <a:off x="4602366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1823DA2-5DCC-4A3F-9864-70E12C134FFF}"/>
              </a:ext>
            </a:extLst>
          </p:cNvPr>
          <p:cNvSpPr/>
          <p:nvPr/>
        </p:nvSpPr>
        <p:spPr>
          <a:xfrm>
            <a:off x="5128123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DBA3DEC-B2AE-4FE6-868E-3F5EC7D7DDB6}"/>
              </a:ext>
            </a:extLst>
          </p:cNvPr>
          <p:cNvSpPr/>
          <p:nvPr/>
        </p:nvSpPr>
        <p:spPr>
          <a:xfrm>
            <a:off x="5653880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21CCB2D-712D-43D4-B0B8-4EA41831991E}"/>
              </a:ext>
            </a:extLst>
          </p:cNvPr>
          <p:cNvSpPr/>
          <p:nvPr/>
        </p:nvSpPr>
        <p:spPr>
          <a:xfrm>
            <a:off x="6134753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DC55876-3FD3-471A-B158-8BE29EB88332}"/>
              </a:ext>
            </a:extLst>
          </p:cNvPr>
          <p:cNvSpPr/>
          <p:nvPr/>
        </p:nvSpPr>
        <p:spPr>
          <a:xfrm>
            <a:off x="6660510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C58E4C96-575B-4BE3-99FC-E13D55123B85}"/>
              </a:ext>
            </a:extLst>
          </p:cNvPr>
          <p:cNvSpPr txBox="1"/>
          <p:nvPr/>
        </p:nvSpPr>
        <p:spPr>
          <a:xfrm>
            <a:off x="3244330" y="1525362"/>
            <a:ext cx="87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DMSO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DC494055-D1D3-49F3-97B0-C62A7DA5AA0F}"/>
              </a:ext>
            </a:extLst>
          </p:cNvPr>
          <p:cNvSpPr txBox="1"/>
          <p:nvPr/>
        </p:nvSpPr>
        <p:spPr>
          <a:xfrm>
            <a:off x="4110272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73E3EAB1-7693-49AF-9E46-219594ACCC52}"/>
              </a:ext>
            </a:extLst>
          </p:cNvPr>
          <p:cNvCxnSpPr>
            <a:cxnSpLocks/>
          </p:cNvCxnSpPr>
          <p:nvPr/>
        </p:nvCxnSpPr>
        <p:spPr>
          <a:xfrm>
            <a:off x="4110272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99BF7CF9-F740-46F1-88EF-FDA8E4C7FE13}"/>
              </a:ext>
            </a:extLst>
          </p:cNvPr>
          <p:cNvSpPr txBox="1"/>
          <p:nvPr/>
        </p:nvSpPr>
        <p:spPr>
          <a:xfrm>
            <a:off x="5653880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FEDB2992-4264-406D-A481-C7348D0B88B7}"/>
              </a:ext>
            </a:extLst>
          </p:cNvPr>
          <p:cNvCxnSpPr>
            <a:cxnSpLocks/>
          </p:cNvCxnSpPr>
          <p:nvPr/>
        </p:nvCxnSpPr>
        <p:spPr>
          <a:xfrm>
            <a:off x="5653880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圖片 30" descr="一張含有 室內, 坐, 桌, 小 的圖片&#10;&#10;自動產生的描述">
            <a:extLst>
              <a:ext uri="{FF2B5EF4-FFF2-40B4-BE49-F238E27FC236}">
                <a16:creationId xmlns:a16="http://schemas.microsoft.com/office/drawing/2014/main" id="{68975EB0-04E1-498E-918A-1AF64D7ECC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4" t="35280" r="8290" b="49732"/>
          <a:stretch/>
        </p:blipFill>
        <p:spPr>
          <a:xfrm>
            <a:off x="2580503" y="3875575"/>
            <a:ext cx="6429563" cy="832105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A159828D-879F-4E25-A454-652ACBC97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503" y="1947332"/>
            <a:ext cx="6429563" cy="1818972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339A2F22-06D8-454B-A4D2-F3792C3D0510}"/>
              </a:ext>
            </a:extLst>
          </p:cNvPr>
          <p:cNvSpPr/>
          <p:nvPr/>
        </p:nvSpPr>
        <p:spPr>
          <a:xfrm>
            <a:off x="7103184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00EB205-FBC1-4956-808F-72C241DA71AD}"/>
              </a:ext>
            </a:extLst>
          </p:cNvPr>
          <p:cNvSpPr/>
          <p:nvPr/>
        </p:nvSpPr>
        <p:spPr>
          <a:xfrm>
            <a:off x="7584057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2B2FCB3-6160-47D3-A0BA-E466F68D8AEE}"/>
              </a:ext>
            </a:extLst>
          </p:cNvPr>
          <p:cNvSpPr/>
          <p:nvPr/>
        </p:nvSpPr>
        <p:spPr>
          <a:xfrm>
            <a:off x="8109814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49A0BAD-29C8-42C1-8987-D315FB0C6444}"/>
              </a:ext>
            </a:extLst>
          </p:cNvPr>
          <p:cNvSpPr txBox="1"/>
          <p:nvPr/>
        </p:nvSpPr>
        <p:spPr>
          <a:xfrm>
            <a:off x="7103184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prstClr val="black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752ABB26-A429-4679-82AE-2548A290A637}"/>
              </a:ext>
            </a:extLst>
          </p:cNvPr>
          <p:cNvCxnSpPr>
            <a:cxnSpLocks/>
          </p:cNvCxnSpPr>
          <p:nvPr/>
        </p:nvCxnSpPr>
        <p:spPr>
          <a:xfrm>
            <a:off x="7103184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圖片 41">
            <a:extLst>
              <a:ext uri="{FF2B5EF4-FFF2-40B4-BE49-F238E27FC236}">
                <a16:creationId xmlns:a16="http://schemas.microsoft.com/office/drawing/2014/main" id="{56C2F0F9-87AD-4269-B36A-98157F21C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503" y="4816951"/>
            <a:ext cx="6429563" cy="1200150"/>
          </a:xfrm>
          <a:prstGeom prst="rect">
            <a:avLst/>
          </a:prstGeom>
        </p:spPr>
      </p:pic>
      <p:sp>
        <p:nvSpPr>
          <p:cNvPr id="44" name="文字方塊 43">
            <a:extLst>
              <a:ext uri="{FF2B5EF4-FFF2-40B4-BE49-F238E27FC236}">
                <a16:creationId xmlns:a16="http://schemas.microsoft.com/office/drawing/2014/main" id="{E5601E71-862B-411E-8755-0899DDBC741A}"/>
              </a:ext>
            </a:extLst>
          </p:cNvPr>
          <p:cNvSpPr txBox="1"/>
          <p:nvPr/>
        </p:nvSpPr>
        <p:spPr>
          <a:xfrm>
            <a:off x="8997241" y="504769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GAPDH</a:t>
            </a: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6102458E-D3FA-40B9-9842-0B972E78E82B}"/>
              </a:ext>
            </a:extLst>
          </p:cNvPr>
          <p:cNvSpPr txBox="1"/>
          <p:nvPr/>
        </p:nvSpPr>
        <p:spPr>
          <a:xfrm>
            <a:off x="9010066" y="3989208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Beclin-1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314F9418-0328-453E-B03F-F16F623903EE}"/>
              </a:ext>
            </a:extLst>
          </p:cNvPr>
          <p:cNvSpPr txBox="1"/>
          <p:nvPr/>
        </p:nvSpPr>
        <p:spPr>
          <a:xfrm>
            <a:off x="9010066" y="2647379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LC3-I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2DCD88FB-9158-4291-9FEA-9C1D0127E451}"/>
              </a:ext>
            </a:extLst>
          </p:cNvPr>
          <p:cNvSpPr txBox="1"/>
          <p:nvPr/>
        </p:nvSpPr>
        <p:spPr>
          <a:xfrm>
            <a:off x="9010066" y="297519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LC3-II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D803249E-08BE-4699-83E4-ABCB3AE88B25}"/>
              </a:ext>
            </a:extLst>
          </p:cNvPr>
          <p:cNvSpPr txBox="1"/>
          <p:nvPr/>
        </p:nvSpPr>
        <p:spPr>
          <a:xfrm>
            <a:off x="635808" y="462532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Figure 6B</a:t>
            </a:r>
            <a:endParaRPr lang="zh-TW" altLang="zh-TW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734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E843240-9596-4BCA-9928-D7231461DE16}"/>
              </a:ext>
            </a:extLst>
          </p:cNvPr>
          <p:cNvSpPr/>
          <p:nvPr/>
        </p:nvSpPr>
        <p:spPr>
          <a:xfrm>
            <a:off x="9010066" y="1037846"/>
            <a:ext cx="14362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12.5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Tio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25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Tio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</a:t>
            </a:r>
            <a:r>
              <a:rPr kumimoji="0" lang="en-US" altLang="zh-TW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Olo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C141137-044E-40B3-B289-B2258638A1B4}"/>
              </a:ext>
            </a:extLst>
          </p:cNvPr>
          <p:cNvSpPr/>
          <p:nvPr/>
        </p:nvSpPr>
        <p:spPr>
          <a:xfrm>
            <a:off x="4121493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59F79C1-6B1A-4EEA-BE88-FB3392BD6CA1}"/>
              </a:ext>
            </a:extLst>
          </p:cNvPr>
          <p:cNvSpPr/>
          <p:nvPr/>
        </p:nvSpPr>
        <p:spPr>
          <a:xfrm>
            <a:off x="4602366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BD76822-3F95-4A78-AE23-CE1189B5B1F8}"/>
              </a:ext>
            </a:extLst>
          </p:cNvPr>
          <p:cNvSpPr/>
          <p:nvPr/>
        </p:nvSpPr>
        <p:spPr>
          <a:xfrm>
            <a:off x="5128123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A37BF0-A432-4C62-A2AC-3670A330746B}"/>
              </a:ext>
            </a:extLst>
          </p:cNvPr>
          <p:cNvSpPr/>
          <p:nvPr/>
        </p:nvSpPr>
        <p:spPr>
          <a:xfrm>
            <a:off x="5653880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79FA78C-2843-4138-941E-815C6F524BDC}"/>
              </a:ext>
            </a:extLst>
          </p:cNvPr>
          <p:cNvSpPr/>
          <p:nvPr/>
        </p:nvSpPr>
        <p:spPr>
          <a:xfrm>
            <a:off x="6134753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E5CA798-2F57-4094-B072-2EEE3DEE865C}"/>
              </a:ext>
            </a:extLst>
          </p:cNvPr>
          <p:cNvSpPr/>
          <p:nvPr/>
        </p:nvSpPr>
        <p:spPr>
          <a:xfrm>
            <a:off x="6660510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2202868-9D19-4BEA-B70F-0AE1205A15F6}"/>
              </a:ext>
            </a:extLst>
          </p:cNvPr>
          <p:cNvSpPr txBox="1"/>
          <p:nvPr/>
        </p:nvSpPr>
        <p:spPr>
          <a:xfrm>
            <a:off x="3244330" y="1525362"/>
            <a:ext cx="87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DMSO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30081DE-7512-4DEE-BD85-95513C3FBC43}"/>
              </a:ext>
            </a:extLst>
          </p:cNvPr>
          <p:cNvSpPr txBox="1"/>
          <p:nvPr/>
        </p:nvSpPr>
        <p:spPr>
          <a:xfrm>
            <a:off x="4110272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E6AE7A62-AE04-44F5-8120-CAD3B71C4CAB}"/>
              </a:ext>
            </a:extLst>
          </p:cNvPr>
          <p:cNvCxnSpPr>
            <a:cxnSpLocks/>
          </p:cNvCxnSpPr>
          <p:nvPr/>
        </p:nvCxnSpPr>
        <p:spPr>
          <a:xfrm>
            <a:off x="4110272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C03F392-1936-4D33-9309-7A33BF6D8084}"/>
              </a:ext>
            </a:extLst>
          </p:cNvPr>
          <p:cNvSpPr txBox="1"/>
          <p:nvPr/>
        </p:nvSpPr>
        <p:spPr>
          <a:xfrm>
            <a:off x="5653880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8B4FC11A-666D-48B7-90BF-0DEC059ED87A}"/>
              </a:ext>
            </a:extLst>
          </p:cNvPr>
          <p:cNvCxnSpPr>
            <a:cxnSpLocks/>
          </p:cNvCxnSpPr>
          <p:nvPr/>
        </p:nvCxnSpPr>
        <p:spPr>
          <a:xfrm>
            <a:off x="5653880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DDE0A7DB-33DC-4C03-A5F3-A1367BF0646A}"/>
              </a:ext>
            </a:extLst>
          </p:cNvPr>
          <p:cNvSpPr/>
          <p:nvPr/>
        </p:nvSpPr>
        <p:spPr>
          <a:xfrm>
            <a:off x="7103184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0EEF62E-1F32-4DD5-ABF9-13E745D326DB}"/>
              </a:ext>
            </a:extLst>
          </p:cNvPr>
          <p:cNvSpPr/>
          <p:nvPr/>
        </p:nvSpPr>
        <p:spPr>
          <a:xfrm>
            <a:off x="7584057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D7A4909-69FE-4EB8-BF55-407159291AE0}"/>
              </a:ext>
            </a:extLst>
          </p:cNvPr>
          <p:cNvSpPr/>
          <p:nvPr/>
        </p:nvSpPr>
        <p:spPr>
          <a:xfrm>
            <a:off x="8109814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51382D0E-8F44-4909-9EF2-BDAC0A4717F1}"/>
              </a:ext>
            </a:extLst>
          </p:cNvPr>
          <p:cNvSpPr txBox="1"/>
          <p:nvPr/>
        </p:nvSpPr>
        <p:spPr>
          <a:xfrm>
            <a:off x="7103184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prstClr val="black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13E5EEB3-99C3-4F67-80F3-DE31F60EFA2C}"/>
              </a:ext>
            </a:extLst>
          </p:cNvPr>
          <p:cNvCxnSpPr>
            <a:cxnSpLocks/>
          </p:cNvCxnSpPr>
          <p:nvPr/>
        </p:nvCxnSpPr>
        <p:spPr>
          <a:xfrm>
            <a:off x="7103184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圖片 26" descr="一張含有 物件, 相片, 飛行, 飛機 的圖片&#10;&#10;自動產生的描述">
            <a:extLst>
              <a:ext uri="{FF2B5EF4-FFF2-40B4-BE49-F238E27FC236}">
                <a16:creationId xmlns:a16="http://schemas.microsoft.com/office/drawing/2014/main" id="{BEDB90BE-E033-4A8C-BCE1-F70D5C7B77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3" t="6459" r="19486" b="66960"/>
          <a:stretch/>
        </p:blipFill>
        <p:spPr>
          <a:xfrm>
            <a:off x="2269132" y="1993066"/>
            <a:ext cx="6885626" cy="1862104"/>
          </a:xfrm>
          <a:prstGeom prst="rect">
            <a:avLst/>
          </a:prstGeom>
        </p:spPr>
      </p:pic>
      <p:sp>
        <p:nvSpPr>
          <p:cNvPr id="43" name="文字方塊 42">
            <a:extLst>
              <a:ext uri="{FF2B5EF4-FFF2-40B4-BE49-F238E27FC236}">
                <a16:creationId xmlns:a16="http://schemas.microsoft.com/office/drawing/2014/main" id="{F32D0E0E-BB56-4121-8D79-1A28755ECFBE}"/>
              </a:ext>
            </a:extLst>
          </p:cNvPr>
          <p:cNvSpPr txBox="1"/>
          <p:nvPr/>
        </p:nvSpPr>
        <p:spPr>
          <a:xfrm>
            <a:off x="9339853" y="324644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p-ERK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DCDFFA0F-BEB2-4099-B6C8-2147D5E7BE5D}"/>
              </a:ext>
            </a:extLst>
          </p:cNvPr>
          <p:cNvSpPr txBox="1"/>
          <p:nvPr/>
        </p:nvSpPr>
        <p:spPr>
          <a:xfrm>
            <a:off x="9339853" y="412643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GAPDH</a:t>
            </a:r>
          </a:p>
        </p:txBody>
      </p:sp>
      <p:pic>
        <p:nvPicPr>
          <p:cNvPr id="49" name="圖片 48" descr="一張含有 物件 的圖片&#10;&#10;自動產生的描述">
            <a:extLst>
              <a:ext uri="{FF2B5EF4-FFF2-40B4-BE49-F238E27FC236}">
                <a16:creationId xmlns:a16="http://schemas.microsoft.com/office/drawing/2014/main" id="{55E99359-C3BA-43A8-AEFC-8AC3CB2E98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4" t="28877" r="32081" b="52472"/>
          <a:stretch/>
        </p:blipFill>
        <p:spPr>
          <a:xfrm>
            <a:off x="2151529" y="3953542"/>
            <a:ext cx="7004095" cy="2126986"/>
          </a:xfrm>
          <a:prstGeom prst="rect">
            <a:avLst/>
          </a:prstGeom>
        </p:spPr>
      </p:pic>
      <p:sp>
        <p:nvSpPr>
          <p:cNvPr id="51" name="文字方塊 50">
            <a:extLst>
              <a:ext uri="{FF2B5EF4-FFF2-40B4-BE49-F238E27FC236}">
                <a16:creationId xmlns:a16="http://schemas.microsoft.com/office/drawing/2014/main" id="{32FEFDD6-EC28-4E18-80F3-96DDDFEF03F8}"/>
              </a:ext>
            </a:extLst>
          </p:cNvPr>
          <p:cNvSpPr txBox="1"/>
          <p:nvPr/>
        </p:nvSpPr>
        <p:spPr>
          <a:xfrm>
            <a:off x="411298" y="253832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Figure 7A</a:t>
            </a:r>
            <a:endParaRPr lang="zh-TW" altLang="zh-TW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2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>
            <a:extLst>
              <a:ext uri="{FF2B5EF4-FFF2-40B4-BE49-F238E27FC236}">
                <a16:creationId xmlns:a16="http://schemas.microsoft.com/office/drawing/2014/main" id="{24A6F747-4934-4B91-ABDC-581847FDAF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4" b="36561"/>
          <a:stretch/>
        </p:blipFill>
        <p:spPr>
          <a:xfrm>
            <a:off x="2038647" y="1993066"/>
            <a:ext cx="7301206" cy="15462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DF8451C-DFAA-436A-9F53-2FEB1C2AB201}"/>
              </a:ext>
            </a:extLst>
          </p:cNvPr>
          <p:cNvSpPr/>
          <p:nvPr/>
        </p:nvSpPr>
        <p:spPr>
          <a:xfrm>
            <a:off x="9010066" y="1037846"/>
            <a:ext cx="14362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12.5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Tio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25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Tio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 </a:t>
            </a:r>
            <a:r>
              <a:rPr kumimoji="0" lang="el-GR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μ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</a:t>
            </a:r>
            <a:r>
              <a:rPr kumimoji="0" lang="en-US" altLang="zh-TW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Olo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D363D4E-DA97-4A0A-A462-E5B9D6C000E1}"/>
              </a:ext>
            </a:extLst>
          </p:cNvPr>
          <p:cNvSpPr/>
          <p:nvPr/>
        </p:nvSpPr>
        <p:spPr>
          <a:xfrm>
            <a:off x="4121493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96748AA-6376-45A3-B389-1F9F8A050F7F}"/>
              </a:ext>
            </a:extLst>
          </p:cNvPr>
          <p:cNvSpPr/>
          <p:nvPr/>
        </p:nvSpPr>
        <p:spPr>
          <a:xfrm>
            <a:off x="4602366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47EF660-02ED-44A8-8891-1D7F211CD613}"/>
              </a:ext>
            </a:extLst>
          </p:cNvPr>
          <p:cNvSpPr/>
          <p:nvPr/>
        </p:nvSpPr>
        <p:spPr>
          <a:xfrm>
            <a:off x="5128123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4B2BEA-F475-47BD-8DD0-215B75DC3E35}"/>
              </a:ext>
            </a:extLst>
          </p:cNvPr>
          <p:cNvSpPr/>
          <p:nvPr/>
        </p:nvSpPr>
        <p:spPr>
          <a:xfrm>
            <a:off x="5653880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37BC1DE-BBD1-4853-B3E1-F9356D6DBC5E}"/>
              </a:ext>
            </a:extLst>
          </p:cNvPr>
          <p:cNvSpPr/>
          <p:nvPr/>
        </p:nvSpPr>
        <p:spPr>
          <a:xfrm>
            <a:off x="6134753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80B305C-3372-445C-8875-A13509AFE24F}"/>
              </a:ext>
            </a:extLst>
          </p:cNvPr>
          <p:cNvSpPr/>
          <p:nvPr/>
        </p:nvSpPr>
        <p:spPr>
          <a:xfrm>
            <a:off x="6660510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5E7F02F-D90F-490A-A77B-D9DEF2B62867}"/>
              </a:ext>
            </a:extLst>
          </p:cNvPr>
          <p:cNvSpPr txBox="1"/>
          <p:nvPr/>
        </p:nvSpPr>
        <p:spPr>
          <a:xfrm>
            <a:off x="3244330" y="1525362"/>
            <a:ext cx="87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DMSO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D55CAEE3-F337-4B84-90C7-27C5460FFD6F}"/>
              </a:ext>
            </a:extLst>
          </p:cNvPr>
          <p:cNvSpPr txBox="1"/>
          <p:nvPr/>
        </p:nvSpPr>
        <p:spPr>
          <a:xfrm>
            <a:off x="4110272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336385D1-B031-40A7-BF04-177990EF7051}"/>
              </a:ext>
            </a:extLst>
          </p:cNvPr>
          <p:cNvCxnSpPr>
            <a:cxnSpLocks/>
          </p:cNvCxnSpPr>
          <p:nvPr/>
        </p:nvCxnSpPr>
        <p:spPr>
          <a:xfrm>
            <a:off x="4110272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32567E5-C7EF-44F7-8F9F-79CCAFF2D82E}"/>
              </a:ext>
            </a:extLst>
          </p:cNvPr>
          <p:cNvSpPr txBox="1"/>
          <p:nvPr/>
        </p:nvSpPr>
        <p:spPr>
          <a:xfrm>
            <a:off x="5653880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3E72F787-C3F6-4D5E-97C0-18921C005D83}"/>
              </a:ext>
            </a:extLst>
          </p:cNvPr>
          <p:cNvCxnSpPr>
            <a:cxnSpLocks/>
          </p:cNvCxnSpPr>
          <p:nvPr/>
        </p:nvCxnSpPr>
        <p:spPr>
          <a:xfrm>
            <a:off x="5653880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47624A7F-9E13-4070-87C6-123C0A9FAFB0}"/>
              </a:ext>
            </a:extLst>
          </p:cNvPr>
          <p:cNvSpPr/>
          <p:nvPr/>
        </p:nvSpPr>
        <p:spPr>
          <a:xfrm>
            <a:off x="7103184" y="1037846"/>
            <a:ext cx="2616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5A7FA86-B6D4-4D3A-A11C-2CB30FDA7B89}"/>
              </a:ext>
            </a:extLst>
          </p:cNvPr>
          <p:cNvSpPr/>
          <p:nvPr/>
        </p:nvSpPr>
        <p:spPr>
          <a:xfrm>
            <a:off x="7584057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565850-A364-49A7-ADD8-0F0714405BBF}"/>
              </a:ext>
            </a:extLst>
          </p:cNvPr>
          <p:cNvSpPr/>
          <p:nvPr/>
        </p:nvSpPr>
        <p:spPr>
          <a:xfrm>
            <a:off x="8109814" y="1037846"/>
            <a:ext cx="3161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9D3AC3A-015F-4483-B79C-A9CEBDB2EF19}"/>
              </a:ext>
            </a:extLst>
          </p:cNvPr>
          <p:cNvSpPr txBox="1"/>
          <p:nvPr/>
        </p:nvSpPr>
        <p:spPr>
          <a:xfrm>
            <a:off x="7103184" y="515170"/>
            <a:ext cx="132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prstClr val="black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CSE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2FC1B44F-B55E-43D3-A117-39B6AEC2B150}"/>
              </a:ext>
            </a:extLst>
          </p:cNvPr>
          <p:cNvCxnSpPr>
            <a:cxnSpLocks/>
          </p:cNvCxnSpPr>
          <p:nvPr/>
        </p:nvCxnSpPr>
        <p:spPr>
          <a:xfrm>
            <a:off x="7103184" y="1005955"/>
            <a:ext cx="1322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1E4A29E8-0DFC-42C2-B06E-7A09FDF9E761}"/>
              </a:ext>
            </a:extLst>
          </p:cNvPr>
          <p:cNvSpPr txBox="1"/>
          <p:nvPr/>
        </p:nvSpPr>
        <p:spPr>
          <a:xfrm>
            <a:off x="9010066" y="263038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p-JNK</a:t>
            </a:r>
          </a:p>
        </p:txBody>
      </p:sp>
      <p:pic>
        <p:nvPicPr>
          <p:cNvPr id="26" name="圖片 25" descr="一張含有 水 的圖片&#10;&#10;自動產生的描述">
            <a:extLst>
              <a:ext uri="{FF2B5EF4-FFF2-40B4-BE49-F238E27FC236}">
                <a16:creationId xmlns:a16="http://schemas.microsoft.com/office/drawing/2014/main" id="{0CD032E2-86A8-46AA-A92E-FC0928141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707" y="3571156"/>
            <a:ext cx="7301206" cy="2346650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D4BAB94E-4C82-44F2-A6F0-3960D48B2A28}"/>
              </a:ext>
            </a:extLst>
          </p:cNvPr>
          <p:cNvSpPr txBox="1"/>
          <p:nvPr/>
        </p:nvSpPr>
        <p:spPr>
          <a:xfrm>
            <a:off x="9010066" y="399191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GAPDH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DC09CF8A-BFBD-432A-9806-E71A240A556A}"/>
              </a:ext>
            </a:extLst>
          </p:cNvPr>
          <p:cNvSpPr txBox="1"/>
          <p:nvPr/>
        </p:nvSpPr>
        <p:spPr>
          <a:xfrm>
            <a:off x="411298" y="253832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Figure 7B</a:t>
            </a:r>
            <a:endParaRPr lang="zh-TW" altLang="zh-TW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035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219</Words>
  <Application>Microsoft Office PowerPoint</Application>
  <PresentationFormat>寬螢幕</PresentationFormat>
  <Paragraphs>155</Paragraphs>
  <Slides>4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宜蓉 李</dc:creator>
  <cp:lastModifiedBy>宜蓉 李</cp:lastModifiedBy>
  <cp:revision>10</cp:revision>
  <dcterms:created xsi:type="dcterms:W3CDTF">2020-09-25T15:03:31Z</dcterms:created>
  <dcterms:modified xsi:type="dcterms:W3CDTF">2020-09-25T20:02:30Z</dcterms:modified>
</cp:coreProperties>
</file>