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76" r:id="rId2"/>
    <p:sldId id="284" r:id="rId3"/>
    <p:sldId id="287" r:id="rId4"/>
    <p:sldId id="285" r:id="rId5"/>
    <p:sldId id="275" r:id="rId6"/>
    <p:sldId id="272" r:id="rId7"/>
    <p:sldId id="288" r:id="rId8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" userDrawn="1">
          <p15:clr>
            <a:srgbClr val="A4A3A4"/>
          </p15:clr>
        </p15:guide>
        <p15:guide id="2" pos="640" userDrawn="1">
          <p15:clr>
            <a:srgbClr val="A4A3A4"/>
          </p15:clr>
        </p15:guide>
        <p15:guide id="3" pos="3861" userDrawn="1">
          <p15:clr>
            <a:srgbClr val="A4A3A4"/>
          </p15:clr>
        </p15:guide>
        <p15:guide id="7" orient="horz" pos="2608" userDrawn="1">
          <p15:clr>
            <a:srgbClr val="A4A3A4"/>
          </p15:clr>
        </p15:guide>
        <p15:guide id="8" orient="horz" pos="5488" userDrawn="1">
          <p15:clr>
            <a:srgbClr val="A4A3A4"/>
          </p15:clr>
        </p15:guide>
        <p15:guide id="11" pos="3339" userDrawn="1">
          <p15:clr>
            <a:srgbClr val="A4A3A4"/>
          </p15:clr>
        </p15:guide>
        <p15:guide id="14" orient="horz" pos="952" userDrawn="1">
          <p15:clr>
            <a:srgbClr val="A4A3A4"/>
          </p15:clr>
        </p15:guide>
        <p15:guide id="15" orient="horz" pos="408" userDrawn="1">
          <p15:clr>
            <a:srgbClr val="A4A3A4"/>
          </p15:clr>
        </p15:guide>
        <p15:guide id="16" pos="300" userDrawn="1">
          <p15:clr>
            <a:srgbClr val="A4A3A4"/>
          </p15:clr>
        </p15:guide>
        <p15:guide id="17" orient="horz" pos="1156" userDrawn="1">
          <p15:clr>
            <a:srgbClr val="A4A3A4"/>
          </p15:clr>
        </p15:guide>
        <p15:guide id="18" pos="822" userDrawn="1">
          <p15:clr>
            <a:srgbClr val="A4A3A4"/>
          </p15:clr>
        </p15:guide>
        <p15:guide id="19" orient="horz" pos="3243" userDrawn="1">
          <p15:clr>
            <a:srgbClr val="A4A3A4"/>
          </p15:clr>
        </p15:guide>
        <p15:guide id="20" orient="horz" pos="40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FD9F5"/>
    <a:srgbClr val="819BE5"/>
    <a:srgbClr val="CCD4F6"/>
    <a:srgbClr val="A9C1D6"/>
    <a:srgbClr val="E7B8C6"/>
    <a:srgbClr val="DFC7E9"/>
    <a:srgbClr val="CCEDB1"/>
    <a:srgbClr val="D9D9D9"/>
    <a:srgbClr val="C1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7286" autoAdjust="0"/>
  </p:normalViewPr>
  <p:slideViewPr>
    <p:cSldViewPr snapToGrid="0" showGuides="1">
      <p:cViewPr varScale="1">
        <p:scale>
          <a:sx n="108" d="100"/>
          <a:sy n="108" d="100"/>
        </p:scale>
        <p:origin x="612" y="64"/>
      </p:cViewPr>
      <p:guideLst>
        <p:guide orient="horz" pos="249"/>
        <p:guide pos="640"/>
        <p:guide pos="3861"/>
        <p:guide orient="horz" pos="2608"/>
        <p:guide orient="horz" pos="5488"/>
        <p:guide pos="3339"/>
        <p:guide orient="horz" pos="952"/>
        <p:guide orient="horz" pos="408"/>
        <p:guide pos="300"/>
        <p:guide orient="horz" pos="1156"/>
        <p:guide pos="822"/>
        <p:guide orient="horz" pos="3243"/>
        <p:guide orient="horz" pos="40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9733;&#12487;&#12540;&#12479;&#12501;&#12457;&#12523;&#12480;%20180418-\Haruka%20Wada%20Fujitu&#12424;&#12426;%20170607&#20197;&#38477;\&#9670;&#23455;&#39443;&#12487;&#12540;&#12479;\&#9734;&#36817;&#34276;&#20808;&#29983;\&#33131;&#30221;&#31227;&#26893;&#23455;&#39443;&#12456;&#12463;&#12475;&#12523;&#12501;&#12449;&#12452;&#12523;\140722%20depletion%20&#23455;&#39443;%20&#12459;&#12503;&#12521;&#12531;%20Gr-1%20M170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9733;&#12487;&#12540;&#12479;&#12501;&#12457;&#12523;&#12480;%20180418-\&#9734;%20Glioma&#23455;&#39443;\220916%20Legendplex%20HW\220916-3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D:\&#9733;&#12487;&#12540;&#12479;&#12501;&#12457;&#12523;&#12480;%20180418-\&#9734;%20Glioma&#23455;&#39443;\220916%20Legendplex%20HW\220916-3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D:\&#9733;&#12487;&#12540;&#12479;&#12501;&#12457;&#12523;&#12480;%20180418-\&#9734;%20Glioma&#23455;&#39443;\220916%20Legendplex%20HW\220916-3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D:\&#9733;&#12487;&#12540;&#12479;&#12501;&#12457;&#12523;&#12480;%20180418-\&#9734;%20Glioma&#23455;&#39443;\220916%20Legendplex%20HW\220916-3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D:\&#9733;&#12487;&#12540;&#12479;&#12501;&#12457;&#12523;&#12480;%20180418-\&#9734;%20Glioma&#23455;&#39443;\220916%20Legendplex%20HW\220916-3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D:\&#9733;&#12487;&#12540;&#12479;&#12501;&#12457;&#12523;&#12480;%20180418-\&#9734;%20Glioma&#23455;&#39443;\171010%208B%20&#21508;&#31278;&#38459;&#23475;&#21092;MTT\171010%208B%20&#21508;&#31278;&#38459;&#23475;&#21092;%20MT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ja-JP" altLang="en-US"/>
              <a:t>　　　　　　</a:t>
            </a:r>
          </a:p>
        </c:rich>
      </c:tx>
      <c:layout>
        <c:manualLayout>
          <c:xMode val="edge"/>
          <c:yMode val="edge"/>
          <c:x val="0.49647001571612059"/>
          <c:y val="3.54176509186351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125417454633243"/>
          <c:y val="6.6668860926146295E-2"/>
          <c:w val="0.81696339996420331"/>
          <c:h val="0.78672152315365729"/>
        </c:manualLayout>
      </c:layout>
      <c:scatterChart>
        <c:scatterStyle val="lineMarker"/>
        <c:varyColors val="0"/>
        <c:ser>
          <c:idx val="0"/>
          <c:order val="0"/>
          <c:tx>
            <c:strRef>
              <c:f>GRAPH!$B$1</c:f>
              <c:strCache>
                <c:ptCount val="1"/>
                <c:pt idx="0">
                  <c:v>rIgG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GRAPH!$A$2:$A$64</c:f>
              <c:numCache>
                <c:formatCode>General</c:formatCode>
                <c:ptCount val="63"/>
                <c:pt idx="0">
                  <c:v>0</c:v>
                </c:pt>
                <c:pt idx="1">
                  <c:v>144</c:v>
                </c:pt>
                <c:pt idx="2">
                  <c:v>144</c:v>
                </c:pt>
                <c:pt idx="3">
                  <c:v>144</c:v>
                </c:pt>
                <c:pt idx="4">
                  <c:v>145</c:v>
                </c:pt>
                <c:pt idx="5">
                  <c:v>145</c:v>
                </c:pt>
                <c:pt idx="6">
                  <c:v>145</c:v>
                </c:pt>
                <c:pt idx="7">
                  <c:v>179</c:v>
                </c:pt>
                <c:pt idx="8">
                  <c:v>179</c:v>
                </c:pt>
                <c:pt idx="9">
                  <c:v>179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300</c:v>
                </c:pt>
                <c:pt idx="14">
                  <c:v>300</c:v>
                </c:pt>
                <c:pt idx="15">
                  <c:v>300</c:v>
                </c:pt>
                <c:pt idx="16">
                  <c:v>0</c:v>
                </c:pt>
                <c:pt idx="17">
                  <c:v>124</c:v>
                </c:pt>
                <c:pt idx="18">
                  <c:v>124</c:v>
                </c:pt>
                <c:pt idx="19">
                  <c:v>124</c:v>
                </c:pt>
                <c:pt idx="20">
                  <c:v>135</c:v>
                </c:pt>
                <c:pt idx="21">
                  <c:v>135</c:v>
                </c:pt>
                <c:pt idx="22">
                  <c:v>135</c:v>
                </c:pt>
                <c:pt idx="23">
                  <c:v>378</c:v>
                </c:pt>
                <c:pt idx="24">
                  <c:v>378</c:v>
                </c:pt>
                <c:pt idx="25">
                  <c:v>378</c:v>
                </c:pt>
                <c:pt idx="26">
                  <c:v>385</c:v>
                </c:pt>
                <c:pt idx="27">
                  <c:v>385</c:v>
                </c:pt>
                <c:pt idx="28">
                  <c:v>385</c:v>
                </c:pt>
                <c:pt idx="29">
                  <c:v>385</c:v>
                </c:pt>
                <c:pt idx="30">
                  <c:v>385</c:v>
                </c:pt>
                <c:pt idx="31">
                  <c:v>385</c:v>
                </c:pt>
                <c:pt idx="32">
                  <c:v>0</c:v>
                </c:pt>
                <c:pt idx="33">
                  <c:v>111</c:v>
                </c:pt>
                <c:pt idx="34">
                  <c:v>111</c:v>
                </c:pt>
                <c:pt idx="35">
                  <c:v>111</c:v>
                </c:pt>
                <c:pt idx="36">
                  <c:v>150</c:v>
                </c:pt>
                <c:pt idx="37">
                  <c:v>150</c:v>
                </c:pt>
                <c:pt idx="38">
                  <c:v>150</c:v>
                </c:pt>
                <c:pt idx="39">
                  <c:v>163</c:v>
                </c:pt>
                <c:pt idx="40">
                  <c:v>163</c:v>
                </c:pt>
                <c:pt idx="41">
                  <c:v>163</c:v>
                </c:pt>
                <c:pt idx="42">
                  <c:v>165</c:v>
                </c:pt>
                <c:pt idx="43">
                  <c:v>165</c:v>
                </c:pt>
                <c:pt idx="44">
                  <c:v>165</c:v>
                </c:pt>
                <c:pt idx="45">
                  <c:v>385</c:v>
                </c:pt>
                <c:pt idx="46">
                  <c:v>385</c:v>
                </c:pt>
                <c:pt idx="47">
                  <c:v>385</c:v>
                </c:pt>
                <c:pt idx="48">
                  <c:v>0</c:v>
                </c:pt>
                <c:pt idx="49">
                  <c:v>111</c:v>
                </c:pt>
                <c:pt idx="50">
                  <c:v>111</c:v>
                </c:pt>
                <c:pt idx="51">
                  <c:v>111</c:v>
                </c:pt>
                <c:pt idx="52">
                  <c:v>150</c:v>
                </c:pt>
                <c:pt idx="53">
                  <c:v>150</c:v>
                </c:pt>
                <c:pt idx="54">
                  <c:v>150</c:v>
                </c:pt>
                <c:pt idx="55">
                  <c:v>163</c:v>
                </c:pt>
                <c:pt idx="56">
                  <c:v>163</c:v>
                </c:pt>
                <c:pt idx="57">
                  <c:v>163</c:v>
                </c:pt>
                <c:pt idx="58">
                  <c:v>165</c:v>
                </c:pt>
                <c:pt idx="59">
                  <c:v>165</c:v>
                </c:pt>
                <c:pt idx="60">
                  <c:v>165</c:v>
                </c:pt>
                <c:pt idx="61">
                  <c:v>385</c:v>
                </c:pt>
                <c:pt idx="62">
                  <c:v>385</c:v>
                </c:pt>
              </c:numCache>
            </c:numRef>
          </c:xVal>
          <c:yVal>
            <c:numRef>
              <c:f>GRAPH!$B$2:$B$64</c:f>
              <c:numCache>
                <c:formatCode>General</c:formatCode>
                <c:ptCount val="63"/>
                <c:pt idx="0">
                  <c:v>100</c:v>
                </c:pt>
                <c:pt idx="1">
                  <c:v>100</c:v>
                </c:pt>
                <c:pt idx="2">
                  <c:v>80</c:v>
                </c:pt>
                <c:pt idx="3">
                  <c:v>80</c:v>
                </c:pt>
                <c:pt idx="4">
                  <c:v>80</c:v>
                </c:pt>
                <c:pt idx="5">
                  <c:v>60.000000000000007</c:v>
                </c:pt>
                <c:pt idx="6">
                  <c:v>60.000000000000007</c:v>
                </c:pt>
                <c:pt idx="7">
                  <c:v>60.000000000000007</c:v>
                </c:pt>
                <c:pt idx="8">
                  <c:v>40</c:v>
                </c:pt>
                <c:pt idx="9">
                  <c:v>40</c:v>
                </c:pt>
                <c:pt idx="10">
                  <c:v>40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  <c:pt idx="14">
                  <c:v>0</c:v>
                </c:pt>
                <c:pt idx="1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541-4E2E-8946-B031AC7499E0}"/>
            </c:ext>
          </c:extLst>
        </c:ser>
        <c:ser>
          <c:idx val="1"/>
          <c:order val="1"/>
          <c:tx>
            <c:strRef>
              <c:f>GRAPH!$C$1</c:f>
              <c:strCache>
                <c:ptCount val="1"/>
                <c:pt idx="0">
                  <c:v>M1/70</c:v>
                </c:pt>
              </c:strCache>
            </c:strRef>
          </c:tx>
          <c:spPr>
            <a:ln w="12700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GRAPH!$A$2:$A$64</c:f>
              <c:numCache>
                <c:formatCode>General</c:formatCode>
                <c:ptCount val="63"/>
                <c:pt idx="0">
                  <c:v>0</c:v>
                </c:pt>
                <c:pt idx="1">
                  <c:v>144</c:v>
                </c:pt>
                <c:pt idx="2">
                  <c:v>144</c:v>
                </c:pt>
                <c:pt idx="3">
                  <c:v>144</c:v>
                </c:pt>
                <c:pt idx="4">
                  <c:v>145</c:v>
                </c:pt>
                <c:pt idx="5">
                  <c:v>145</c:v>
                </c:pt>
                <c:pt idx="6">
                  <c:v>145</c:v>
                </c:pt>
                <c:pt idx="7">
                  <c:v>179</c:v>
                </c:pt>
                <c:pt idx="8">
                  <c:v>179</c:v>
                </c:pt>
                <c:pt idx="9">
                  <c:v>179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300</c:v>
                </c:pt>
                <c:pt idx="14">
                  <c:v>300</c:v>
                </c:pt>
                <c:pt idx="15">
                  <c:v>300</c:v>
                </c:pt>
                <c:pt idx="16">
                  <c:v>0</c:v>
                </c:pt>
                <c:pt idx="17">
                  <c:v>124</c:v>
                </c:pt>
                <c:pt idx="18">
                  <c:v>124</c:v>
                </c:pt>
                <c:pt idx="19">
                  <c:v>124</c:v>
                </c:pt>
                <c:pt idx="20">
                  <c:v>135</c:v>
                </c:pt>
                <c:pt idx="21">
                  <c:v>135</c:v>
                </c:pt>
                <c:pt idx="22">
                  <c:v>135</c:v>
                </c:pt>
                <c:pt idx="23">
                  <c:v>378</c:v>
                </c:pt>
                <c:pt idx="24">
                  <c:v>378</c:v>
                </c:pt>
                <c:pt idx="25">
                  <c:v>378</c:v>
                </c:pt>
                <c:pt idx="26">
                  <c:v>385</c:v>
                </c:pt>
                <c:pt idx="27">
                  <c:v>385</c:v>
                </c:pt>
                <c:pt idx="28">
                  <c:v>385</c:v>
                </c:pt>
                <c:pt idx="29">
                  <c:v>385</c:v>
                </c:pt>
                <c:pt idx="30">
                  <c:v>385</c:v>
                </c:pt>
                <c:pt idx="31">
                  <c:v>385</c:v>
                </c:pt>
                <c:pt idx="32">
                  <c:v>0</c:v>
                </c:pt>
                <c:pt idx="33">
                  <c:v>111</c:v>
                </c:pt>
                <c:pt idx="34">
                  <c:v>111</c:v>
                </c:pt>
                <c:pt idx="35">
                  <c:v>111</c:v>
                </c:pt>
                <c:pt idx="36">
                  <c:v>150</c:v>
                </c:pt>
                <c:pt idx="37">
                  <c:v>150</c:v>
                </c:pt>
                <c:pt idx="38">
                  <c:v>150</c:v>
                </c:pt>
                <c:pt idx="39">
                  <c:v>163</c:v>
                </c:pt>
                <c:pt idx="40">
                  <c:v>163</c:v>
                </c:pt>
                <c:pt idx="41">
                  <c:v>163</c:v>
                </c:pt>
                <c:pt idx="42">
                  <c:v>165</c:v>
                </c:pt>
                <c:pt idx="43">
                  <c:v>165</c:v>
                </c:pt>
                <c:pt idx="44">
                  <c:v>165</c:v>
                </c:pt>
                <c:pt idx="45">
                  <c:v>385</c:v>
                </c:pt>
                <c:pt idx="46">
                  <c:v>385</c:v>
                </c:pt>
                <c:pt idx="47">
                  <c:v>385</c:v>
                </c:pt>
                <c:pt idx="48">
                  <c:v>0</c:v>
                </c:pt>
                <c:pt idx="49">
                  <c:v>111</c:v>
                </c:pt>
                <c:pt idx="50">
                  <c:v>111</c:v>
                </c:pt>
                <c:pt idx="51">
                  <c:v>111</c:v>
                </c:pt>
                <c:pt idx="52">
                  <c:v>150</c:v>
                </c:pt>
                <c:pt idx="53">
                  <c:v>150</c:v>
                </c:pt>
                <c:pt idx="54">
                  <c:v>150</c:v>
                </c:pt>
                <c:pt idx="55">
                  <c:v>163</c:v>
                </c:pt>
                <c:pt idx="56">
                  <c:v>163</c:v>
                </c:pt>
                <c:pt idx="57">
                  <c:v>163</c:v>
                </c:pt>
                <c:pt idx="58">
                  <c:v>165</c:v>
                </c:pt>
                <c:pt idx="59">
                  <c:v>165</c:v>
                </c:pt>
                <c:pt idx="60">
                  <c:v>165</c:v>
                </c:pt>
                <c:pt idx="61">
                  <c:v>385</c:v>
                </c:pt>
                <c:pt idx="62">
                  <c:v>385</c:v>
                </c:pt>
              </c:numCache>
            </c:numRef>
          </c:xVal>
          <c:yVal>
            <c:numRef>
              <c:f>GRAPH!$C$2:$C$64</c:f>
              <c:numCache>
                <c:formatCode>General</c:formatCode>
                <c:ptCount val="63"/>
                <c:pt idx="16">
                  <c:v>100</c:v>
                </c:pt>
                <c:pt idx="17">
                  <c:v>100</c:v>
                </c:pt>
                <c:pt idx="18">
                  <c:v>80</c:v>
                </c:pt>
                <c:pt idx="19">
                  <c:v>80</c:v>
                </c:pt>
                <c:pt idx="20">
                  <c:v>80</c:v>
                </c:pt>
                <c:pt idx="21">
                  <c:v>60.000000000000007</c:v>
                </c:pt>
                <c:pt idx="22">
                  <c:v>60.000000000000007</c:v>
                </c:pt>
                <c:pt idx="23">
                  <c:v>60.000000000000007</c:v>
                </c:pt>
                <c:pt idx="24">
                  <c:v>63.000000000000007</c:v>
                </c:pt>
                <c:pt idx="25">
                  <c:v>60.000000000000007</c:v>
                </c:pt>
                <c:pt idx="26">
                  <c:v>60.000000000000007</c:v>
                </c:pt>
                <c:pt idx="27">
                  <c:v>63.000000000000007</c:v>
                </c:pt>
                <c:pt idx="28">
                  <c:v>60.000000000000007</c:v>
                </c:pt>
                <c:pt idx="29">
                  <c:v>60.000000000000007</c:v>
                </c:pt>
                <c:pt idx="30">
                  <c:v>63.000000000000007</c:v>
                </c:pt>
                <c:pt idx="31">
                  <c:v>60.000000000000007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541-4E2E-8946-B031AC7499E0}"/>
            </c:ext>
          </c:extLst>
        </c:ser>
        <c:ser>
          <c:idx val="2"/>
          <c:order val="2"/>
          <c:tx>
            <c:strRef>
              <c:f>GRAPH!$D$1</c:f>
              <c:strCache>
                <c:ptCount val="1"/>
                <c:pt idx="0">
                  <c:v>Gr-1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GRAPH!$A$2:$A$64</c:f>
              <c:numCache>
                <c:formatCode>General</c:formatCode>
                <c:ptCount val="63"/>
                <c:pt idx="0">
                  <c:v>0</c:v>
                </c:pt>
                <c:pt idx="1">
                  <c:v>144</c:v>
                </c:pt>
                <c:pt idx="2">
                  <c:v>144</c:v>
                </c:pt>
                <c:pt idx="3">
                  <c:v>144</c:v>
                </c:pt>
                <c:pt idx="4">
                  <c:v>145</c:v>
                </c:pt>
                <c:pt idx="5">
                  <c:v>145</c:v>
                </c:pt>
                <c:pt idx="6">
                  <c:v>145</c:v>
                </c:pt>
                <c:pt idx="7">
                  <c:v>179</c:v>
                </c:pt>
                <c:pt idx="8">
                  <c:v>179</c:v>
                </c:pt>
                <c:pt idx="9">
                  <c:v>179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300</c:v>
                </c:pt>
                <c:pt idx="14">
                  <c:v>300</c:v>
                </c:pt>
                <c:pt idx="15">
                  <c:v>300</c:v>
                </c:pt>
                <c:pt idx="16">
                  <c:v>0</c:v>
                </c:pt>
                <c:pt idx="17">
                  <c:v>124</c:v>
                </c:pt>
                <c:pt idx="18">
                  <c:v>124</c:v>
                </c:pt>
                <c:pt idx="19">
                  <c:v>124</c:v>
                </c:pt>
                <c:pt idx="20">
                  <c:v>135</c:v>
                </c:pt>
                <c:pt idx="21">
                  <c:v>135</c:v>
                </c:pt>
                <c:pt idx="22">
                  <c:v>135</c:v>
                </c:pt>
                <c:pt idx="23">
                  <c:v>378</c:v>
                </c:pt>
                <c:pt idx="24">
                  <c:v>378</c:v>
                </c:pt>
                <c:pt idx="25">
                  <c:v>378</c:v>
                </c:pt>
                <c:pt idx="26">
                  <c:v>385</c:v>
                </c:pt>
                <c:pt idx="27">
                  <c:v>385</c:v>
                </c:pt>
                <c:pt idx="28">
                  <c:v>385</c:v>
                </c:pt>
                <c:pt idx="29">
                  <c:v>385</c:v>
                </c:pt>
                <c:pt idx="30">
                  <c:v>385</c:v>
                </c:pt>
                <c:pt idx="31">
                  <c:v>385</c:v>
                </c:pt>
                <c:pt idx="32">
                  <c:v>0</c:v>
                </c:pt>
                <c:pt idx="33">
                  <c:v>111</c:v>
                </c:pt>
                <c:pt idx="34">
                  <c:v>111</c:v>
                </c:pt>
                <c:pt idx="35">
                  <c:v>111</c:v>
                </c:pt>
                <c:pt idx="36">
                  <c:v>150</c:v>
                </c:pt>
                <c:pt idx="37">
                  <c:v>150</c:v>
                </c:pt>
                <c:pt idx="38">
                  <c:v>150</c:v>
                </c:pt>
                <c:pt idx="39">
                  <c:v>163</c:v>
                </c:pt>
                <c:pt idx="40">
                  <c:v>163</c:v>
                </c:pt>
                <c:pt idx="41">
                  <c:v>163</c:v>
                </c:pt>
                <c:pt idx="42">
                  <c:v>165</c:v>
                </c:pt>
                <c:pt idx="43">
                  <c:v>165</c:v>
                </c:pt>
                <c:pt idx="44">
                  <c:v>165</c:v>
                </c:pt>
                <c:pt idx="45">
                  <c:v>385</c:v>
                </c:pt>
                <c:pt idx="46">
                  <c:v>385</c:v>
                </c:pt>
                <c:pt idx="47">
                  <c:v>385</c:v>
                </c:pt>
                <c:pt idx="48">
                  <c:v>0</c:v>
                </c:pt>
                <c:pt idx="49">
                  <c:v>111</c:v>
                </c:pt>
                <c:pt idx="50">
                  <c:v>111</c:v>
                </c:pt>
                <c:pt idx="51">
                  <c:v>111</c:v>
                </c:pt>
                <c:pt idx="52">
                  <c:v>150</c:v>
                </c:pt>
                <c:pt idx="53">
                  <c:v>150</c:v>
                </c:pt>
                <c:pt idx="54">
                  <c:v>150</c:v>
                </c:pt>
                <c:pt idx="55">
                  <c:v>163</c:v>
                </c:pt>
                <c:pt idx="56">
                  <c:v>163</c:v>
                </c:pt>
                <c:pt idx="57">
                  <c:v>163</c:v>
                </c:pt>
                <c:pt idx="58">
                  <c:v>165</c:v>
                </c:pt>
                <c:pt idx="59">
                  <c:v>165</c:v>
                </c:pt>
                <c:pt idx="60">
                  <c:v>165</c:v>
                </c:pt>
                <c:pt idx="61">
                  <c:v>385</c:v>
                </c:pt>
                <c:pt idx="62">
                  <c:v>385</c:v>
                </c:pt>
              </c:numCache>
            </c:numRef>
          </c:xVal>
          <c:yVal>
            <c:numRef>
              <c:f>GRAPH!$D$2:$D$64</c:f>
              <c:numCache>
                <c:formatCode>General</c:formatCode>
                <c:ptCount val="63"/>
                <c:pt idx="32">
                  <c:v>100</c:v>
                </c:pt>
                <c:pt idx="33">
                  <c:v>100</c:v>
                </c:pt>
                <c:pt idx="34">
                  <c:v>80</c:v>
                </c:pt>
                <c:pt idx="35">
                  <c:v>80</c:v>
                </c:pt>
                <c:pt idx="36">
                  <c:v>80</c:v>
                </c:pt>
                <c:pt idx="37">
                  <c:v>60.000000000000007</c:v>
                </c:pt>
                <c:pt idx="38">
                  <c:v>60.000000000000007</c:v>
                </c:pt>
                <c:pt idx="39">
                  <c:v>60.000000000000007</c:v>
                </c:pt>
                <c:pt idx="40">
                  <c:v>40</c:v>
                </c:pt>
                <c:pt idx="41">
                  <c:v>40</c:v>
                </c:pt>
                <c:pt idx="42">
                  <c:v>40</c:v>
                </c:pt>
                <c:pt idx="43">
                  <c:v>20</c:v>
                </c:pt>
                <c:pt idx="44">
                  <c:v>20</c:v>
                </c:pt>
                <c:pt idx="45">
                  <c:v>20</c:v>
                </c:pt>
                <c:pt idx="46">
                  <c:v>23</c:v>
                </c:pt>
                <c:pt idx="47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541-4E2E-8946-B031AC7499E0}"/>
            </c:ext>
          </c:extLst>
        </c:ser>
        <c:ser>
          <c:idx val="3"/>
          <c:order val="3"/>
          <c:tx>
            <c:strRef>
              <c:f>GRAPH!$E$1</c:f>
              <c:strCache>
                <c:ptCount val="1"/>
                <c:pt idx="0">
                  <c:v>RB6-8C5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GRAPH!$A$2:$A$64</c:f>
              <c:numCache>
                <c:formatCode>General</c:formatCode>
                <c:ptCount val="63"/>
                <c:pt idx="0">
                  <c:v>0</c:v>
                </c:pt>
                <c:pt idx="1">
                  <c:v>144</c:v>
                </c:pt>
                <c:pt idx="2">
                  <c:v>144</c:v>
                </c:pt>
                <c:pt idx="3">
                  <c:v>144</c:v>
                </c:pt>
                <c:pt idx="4">
                  <c:v>145</c:v>
                </c:pt>
                <c:pt idx="5">
                  <c:v>145</c:v>
                </c:pt>
                <c:pt idx="6">
                  <c:v>145</c:v>
                </c:pt>
                <c:pt idx="7">
                  <c:v>179</c:v>
                </c:pt>
                <c:pt idx="8">
                  <c:v>179</c:v>
                </c:pt>
                <c:pt idx="9">
                  <c:v>179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300</c:v>
                </c:pt>
                <c:pt idx="14">
                  <c:v>300</c:v>
                </c:pt>
                <c:pt idx="15">
                  <c:v>300</c:v>
                </c:pt>
                <c:pt idx="16">
                  <c:v>0</c:v>
                </c:pt>
                <c:pt idx="17">
                  <c:v>124</c:v>
                </c:pt>
                <c:pt idx="18">
                  <c:v>124</c:v>
                </c:pt>
                <c:pt idx="19">
                  <c:v>124</c:v>
                </c:pt>
                <c:pt idx="20">
                  <c:v>135</c:v>
                </c:pt>
                <c:pt idx="21">
                  <c:v>135</c:v>
                </c:pt>
                <c:pt idx="22">
                  <c:v>135</c:v>
                </c:pt>
                <c:pt idx="23">
                  <c:v>378</c:v>
                </c:pt>
                <c:pt idx="24">
                  <c:v>378</c:v>
                </c:pt>
                <c:pt idx="25">
                  <c:v>378</c:v>
                </c:pt>
                <c:pt idx="26">
                  <c:v>385</c:v>
                </c:pt>
                <c:pt idx="27">
                  <c:v>385</c:v>
                </c:pt>
                <c:pt idx="28">
                  <c:v>385</c:v>
                </c:pt>
                <c:pt idx="29">
                  <c:v>385</c:v>
                </c:pt>
                <c:pt idx="30">
                  <c:v>385</c:v>
                </c:pt>
                <c:pt idx="31">
                  <c:v>385</c:v>
                </c:pt>
                <c:pt idx="32">
                  <c:v>0</c:v>
                </c:pt>
                <c:pt idx="33">
                  <c:v>111</c:v>
                </c:pt>
                <c:pt idx="34">
                  <c:v>111</c:v>
                </c:pt>
                <c:pt idx="35">
                  <c:v>111</c:v>
                </c:pt>
                <c:pt idx="36">
                  <c:v>150</c:v>
                </c:pt>
                <c:pt idx="37">
                  <c:v>150</c:v>
                </c:pt>
                <c:pt idx="38">
                  <c:v>150</c:v>
                </c:pt>
                <c:pt idx="39">
                  <c:v>163</c:v>
                </c:pt>
                <c:pt idx="40">
                  <c:v>163</c:v>
                </c:pt>
                <c:pt idx="41">
                  <c:v>163</c:v>
                </c:pt>
                <c:pt idx="42">
                  <c:v>165</c:v>
                </c:pt>
                <c:pt idx="43">
                  <c:v>165</c:v>
                </c:pt>
                <c:pt idx="44">
                  <c:v>165</c:v>
                </c:pt>
                <c:pt idx="45">
                  <c:v>385</c:v>
                </c:pt>
                <c:pt idx="46">
                  <c:v>385</c:v>
                </c:pt>
                <c:pt idx="47">
                  <c:v>385</c:v>
                </c:pt>
                <c:pt idx="48">
                  <c:v>0</c:v>
                </c:pt>
                <c:pt idx="49">
                  <c:v>111</c:v>
                </c:pt>
                <c:pt idx="50">
                  <c:v>111</c:v>
                </c:pt>
                <c:pt idx="51">
                  <c:v>111</c:v>
                </c:pt>
                <c:pt idx="52">
                  <c:v>150</c:v>
                </c:pt>
                <c:pt idx="53">
                  <c:v>150</c:v>
                </c:pt>
                <c:pt idx="54">
                  <c:v>150</c:v>
                </c:pt>
                <c:pt idx="55">
                  <c:v>163</c:v>
                </c:pt>
                <c:pt idx="56">
                  <c:v>163</c:v>
                </c:pt>
                <c:pt idx="57">
                  <c:v>163</c:v>
                </c:pt>
                <c:pt idx="58">
                  <c:v>165</c:v>
                </c:pt>
                <c:pt idx="59">
                  <c:v>165</c:v>
                </c:pt>
                <c:pt idx="60">
                  <c:v>165</c:v>
                </c:pt>
                <c:pt idx="61">
                  <c:v>385</c:v>
                </c:pt>
                <c:pt idx="62">
                  <c:v>385</c:v>
                </c:pt>
              </c:numCache>
            </c:numRef>
          </c:xVal>
          <c:yVal>
            <c:numRef>
              <c:f>GRAPH!$E$2:$E$64</c:f>
              <c:numCache>
                <c:formatCode>General</c:formatCode>
                <c:ptCount val="63"/>
                <c:pt idx="48">
                  <c:v>100</c:v>
                </c:pt>
                <c:pt idx="49">
                  <c:v>100</c:v>
                </c:pt>
                <c:pt idx="50">
                  <c:v>80</c:v>
                </c:pt>
                <c:pt idx="51">
                  <c:v>80</c:v>
                </c:pt>
                <c:pt idx="52">
                  <c:v>80</c:v>
                </c:pt>
                <c:pt idx="53">
                  <c:v>60.000000000000007</c:v>
                </c:pt>
                <c:pt idx="54">
                  <c:v>60.000000000000007</c:v>
                </c:pt>
                <c:pt idx="55">
                  <c:v>60.000000000000007</c:v>
                </c:pt>
                <c:pt idx="56">
                  <c:v>40</c:v>
                </c:pt>
                <c:pt idx="57">
                  <c:v>40</c:v>
                </c:pt>
                <c:pt idx="58">
                  <c:v>40</c:v>
                </c:pt>
                <c:pt idx="59">
                  <c:v>20</c:v>
                </c:pt>
                <c:pt idx="60">
                  <c:v>20</c:v>
                </c:pt>
                <c:pt idx="61">
                  <c:v>20</c:v>
                </c:pt>
                <c:pt idx="62">
                  <c:v>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541-4E2E-8946-B031AC749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53764032"/>
        <c:axId val="1"/>
      </c:scatterChart>
      <c:valAx>
        <c:axId val="1253764032"/>
        <c:scaling>
          <c:orientation val="minMax"/>
          <c:max val="40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defRPr>
            </a:pPr>
            <a:endParaRPr lang="ja-JP"/>
          </a:p>
        </c:txPr>
        <c:crossAx val="1"/>
        <c:crosses val="autoZero"/>
        <c:crossBetween val="midCat"/>
      </c:valAx>
      <c:valAx>
        <c:axId val="1"/>
        <c:scaling>
          <c:orientation val="minMax"/>
          <c:max val="10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635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defRPr>
            </a:pPr>
            <a:endParaRPr lang="ja-JP"/>
          </a:p>
        </c:txPr>
        <c:crossAx val="1253764032"/>
        <c:crosses val="autoZero"/>
        <c:crossBetween val="midCat"/>
        <c:majorUnit val="20"/>
      </c:valAx>
      <c:spPr>
        <a:noFill/>
        <a:ln w="25400">
          <a:noFill/>
        </a:ln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61840125086151576"/>
          <c:y val="5.2626781780894742E-2"/>
          <c:w val="0.33170990607996181"/>
          <c:h val="0.24680304833278477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defRPr>
          </a:pPr>
          <a:endParaRPr lang="ja-JP"/>
        </a:p>
      </c:txPr>
    </c:legend>
    <c:plotVisOnly val="0"/>
    <c:dispBlanksAs val="gap"/>
    <c:showDLblsOverMax val="0"/>
  </c:chart>
  <c:spPr>
    <a:noFill/>
    <a:ln w="6350">
      <a:noFill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Arial Unicode MS"/>
          <a:ea typeface="Arial Unicode MS"/>
          <a:cs typeface="Arial Unicode MS"/>
        </a:defRPr>
      </a:pPr>
      <a:endParaRPr lang="ja-JP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4"/>
          <c:order val="4"/>
          <c:tx>
            <c:strRef>
              <c:f>HSC!$H$11</c:f>
              <c:strCache>
                <c:ptCount val="1"/>
                <c:pt idx="0">
                  <c:v>AVE</c:v>
                </c:pt>
              </c:strCache>
            </c:strRef>
          </c:tx>
          <c:spPr>
            <a:solidFill>
              <a:srgbClr val="CCD4F6"/>
            </a:solidFill>
            <a:ln w="6350">
              <a:solidFill>
                <a:srgbClr val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HSC!$I$12:$J$12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20.402892575567396</c:v>
                  </c:pt>
                </c:numCache>
              </c:numRef>
            </c:plus>
            <c:minus>
              <c:numRef>
                <c:f>HSC!$I$12:$J$12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20.402892575567396</c:v>
                  </c:pt>
                </c:numCache>
              </c:numRef>
            </c:minus>
            <c:spPr>
              <a:noFill/>
              <a:ln w="6350" cap="flat" cmpd="sng" algn="ctr">
                <a:solidFill>
                  <a:srgbClr val="000000"/>
                </a:solidFill>
                <a:round/>
              </a:ln>
              <a:effectLst/>
            </c:spPr>
          </c:errBars>
          <c:cat>
            <c:strRef>
              <c:f>HSC!$I$5:$J$5</c:f>
              <c:strCache>
                <c:ptCount val="2"/>
                <c:pt idx="0">
                  <c:v>DM</c:v>
                </c:pt>
                <c:pt idx="1">
                  <c:v>PD</c:v>
                </c:pt>
              </c:strCache>
            </c:strRef>
          </c:cat>
          <c:val>
            <c:numRef>
              <c:f>HSC!$I$11:$J$11</c:f>
              <c:numCache>
                <c:formatCode>General</c:formatCode>
                <c:ptCount val="2"/>
                <c:pt idx="0">
                  <c:v>35.913996075866578</c:v>
                </c:pt>
                <c:pt idx="1">
                  <c:v>111.33223684210525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74-4E8E-8004-DE6DF12E2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5555376"/>
        <c:axId val="2095556624"/>
      </c:barChart>
      <c:scatterChart>
        <c:scatterStyle val="lineMarker"/>
        <c:varyColors val="0"/>
        <c:ser>
          <c:idx val="0"/>
          <c:order val="0"/>
          <c:tx>
            <c:strRef>
              <c:f>HSC!$H$6</c:f>
              <c:strCache>
                <c:ptCount val="1"/>
                <c:pt idx="0">
                  <c:v>#1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HSC!$I$5:$J$5</c:f>
              <c:strCache>
                <c:ptCount val="2"/>
                <c:pt idx="0">
                  <c:v>DM</c:v>
                </c:pt>
                <c:pt idx="1">
                  <c:v>PD</c:v>
                </c:pt>
              </c:strCache>
            </c:strRef>
          </c:xVal>
          <c:yVal>
            <c:numRef>
              <c:f>HSC!$I$6:$J$6</c:f>
              <c:numCache>
                <c:formatCode>General</c:formatCode>
                <c:ptCount val="2"/>
                <c:pt idx="0">
                  <c:v>37.197514715500333</c:v>
                </c:pt>
                <c:pt idx="1">
                  <c:v>111.92434210526315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D74-4E8E-8004-DE6DF12E20E7}"/>
            </c:ext>
          </c:extLst>
        </c:ser>
        <c:ser>
          <c:idx val="1"/>
          <c:order val="1"/>
          <c:tx>
            <c:strRef>
              <c:f>HSC!$H$7</c:f>
              <c:strCache>
                <c:ptCount val="1"/>
                <c:pt idx="0">
                  <c:v>#2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HSC!$I$5:$J$5</c:f>
              <c:strCache>
                <c:ptCount val="2"/>
                <c:pt idx="0">
                  <c:v>DM</c:v>
                </c:pt>
                <c:pt idx="1">
                  <c:v>PD</c:v>
                </c:pt>
              </c:strCache>
            </c:strRef>
          </c:xVal>
          <c:yVal>
            <c:numRef>
              <c:f>HSC!$I$7:$J$7</c:f>
              <c:numCache>
                <c:formatCode>General</c:formatCode>
                <c:ptCount val="2"/>
                <c:pt idx="0">
                  <c:v>34.630477436232837</c:v>
                </c:pt>
                <c:pt idx="1">
                  <c:v>85.444078947368425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D74-4E8E-8004-DE6DF12E20E7}"/>
            </c:ext>
          </c:extLst>
        </c:ser>
        <c:ser>
          <c:idx val="2"/>
          <c:order val="2"/>
          <c:tx>
            <c:strRef>
              <c:f>HSC!$H$8</c:f>
              <c:strCache>
                <c:ptCount val="1"/>
                <c:pt idx="0">
                  <c:v>#3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HSC!$I$5:$J$5</c:f>
              <c:strCache>
                <c:ptCount val="2"/>
                <c:pt idx="0">
                  <c:v>DM</c:v>
                </c:pt>
                <c:pt idx="1">
                  <c:v>PD</c:v>
                </c:pt>
              </c:strCache>
            </c:strRef>
          </c:xVal>
          <c:yVal>
            <c:numRef>
              <c:f>HSC!$I$8:$J$8</c:f>
              <c:numCache>
                <c:formatCode>General</c:formatCode>
                <c:ptCount val="2"/>
                <c:pt idx="0">
                  <c:v>36.216481360366252</c:v>
                </c:pt>
                <c:pt idx="1">
                  <c:v>120.97039473684211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D74-4E8E-8004-DE6DF12E20E7}"/>
            </c:ext>
          </c:extLst>
        </c:ser>
        <c:ser>
          <c:idx val="3"/>
          <c:order val="3"/>
          <c:tx>
            <c:strRef>
              <c:f>HSC!$H$9</c:f>
              <c:strCache>
                <c:ptCount val="1"/>
                <c:pt idx="0">
                  <c:v>#4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HSC!$I$5:$J$5</c:f>
              <c:strCache>
                <c:ptCount val="2"/>
                <c:pt idx="0">
                  <c:v>DM</c:v>
                </c:pt>
                <c:pt idx="1">
                  <c:v>PD</c:v>
                </c:pt>
              </c:strCache>
            </c:strRef>
          </c:xVal>
          <c:yVal>
            <c:numRef>
              <c:f>HSC!$I$9:$J$9</c:f>
              <c:numCache>
                <c:formatCode>General</c:formatCode>
                <c:ptCount val="2"/>
                <c:pt idx="1">
                  <c:v>138.89802631578948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D74-4E8E-8004-DE6DF12E20E7}"/>
            </c:ext>
          </c:extLst>
        </c:ser>
        <c:ser>
          <c:idx val="5"/>
          <c:order val="5"/>
          <c:tx>
            <c:strRef>
              <c:f>HSC!$H$11</c:f>
              <c:strCache>
                <c:ptCount val="1"/>
                <c:pt idx="0">
                  <c:v>AVE</c:v>
                </c:pt>
              </c:strCache>
            </c:strRef>
          </c:tx>
          <c:spPr>
            <a:ln w="6350" cap="rnd">
              <a:noFill/>
              <a:round/>
            </a:ln>
            <a:effectLst/>
          </c:spPr>
          <c:marker>
            <c:symbol val="none"/>
          </c:marker>
          <c:xVal>
            <c:strRef>
              <c:f>HSC!$I$5:$J$5</c:f>
              <c:strCache>
                <c:ptCount val="2"/>
                <c:pt idx="0">
                  <c:v>DM</c:v>
                </c:pt>
                <c:pt idx="1">
                  <c:v>PD</c:v>
                </c:pt>
              </c:strCache>
            </c:strRef>
          </c:xVal>
          <c:yVal>
            <c:numRef>
              <c:f>HSC!$I$11:$J$11</c:f>
              <c:numCache>
                <c:formatCode>General</c:formatCode>
                <c:ptCount val="2"/>
                <c:pt idx="0">
                  <c:v>35.913996075866578</c:v>
                </c:pt>
                <c:pt idx="1">
                  <c:v>111.33223684210525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D74-4E8E-8004-DE6DF12E20E7}"/>
            </c:ext>
          </c:extLst>
        </c:ser>
        <c:ser>
          <c:idx val="6"/>
          <c:order val="6"/>
          <c:tx>
            <c:strRef>
              <c:f>HSC!$H$10</c:f>
              <c:strCache>
                <c:ptCount val="1"/>
                <c:pt idx="0">
                  <c:v>#5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>
                <a:noFill/>
              </a:ln>
              <a:effectLst/>
            </c:spPr>
          </c:marker>
          <c:xVal>
            <c:strRef>
              <c:f>HSC!$I$5:$J$5</c:f>
              <c:strCache>
                <c:ptCount val="2"/>
                <c:pt idx="0">
                  <c:v>DM</c:v>
                </c:pt>
                <c:pt idx="1">
                  <c:v>PD</c:v>
                </c:pt>
              </c:strCache>
            </c:strRef>
          </c:xVal>
          <c:yVal>
            <c:numRef>
              <c:f>HSC!$I$10:$J$10</c:f>
              <c:numCache>
                <c:formatCode>General</c:formatCode>
                <c:ptCount val="2"/>
                <c:pt idx="0">
                  <c:v>35.611510791366911</c:v>
                </c:pt>
                <c:pt idx="1">
                  <c:v>99.42434210526315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6D74-4E8E-8004-DE6DF12E2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5555376"/>
        <c:axId val="2095556624"/>
      </c:scatterChart>
      <c:catAx>
        <c:axId val="209555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6624"/>
        <c:crosses val="autoZero"/>
        <c:auto val="1"/>
        <c:lblAlgn val="ctr"/>
        <c:lblOffset val="100"/>
        <c:noMultiLvlLbl val="0"/>
      </c:catAx>
      <c:valAx>
        <c:axId val="2095556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5"/>
          <c:order val="5"/>
          <c:tx>
            <c:strRef>
              <c:f>HSC!$H$11</c:f>
              <c:strCache>
                <c:ptCount val="1"/>
                <c:pt idx="0">
                  <c:v>AVE</c:v>
                </c:pt>
              </c:strCache>
            </c:strRef>
          </c:tx>
          <c:spPr>
            <a:solidFill>
              <a:srgbClr val="CCD4F6"/>
            </a:solidFill>
            <a:ln w="6350">
              <a:solidFill>
                <a:srgbClr val="000000"/>
              </a:solidFill>
            </a:ln>
            <a:effectLst/>
          </c:spPr>
          <c:invertIfNegative val="0"/>
          <c:cat>
            <c:strRef>
              <c:f>HSC!$K$5:$L$5</c:f>
              <c:strCache>
                <c:ptCount val="2"/>
                <c:pt idx="0">
                  <c:v>DM</c:v>
                </c:pt>
                <c:pt idx="1">
                  <c:v>U</c:v>
                </c:pt>
              </c:strCache>
            </c:strRef>
          </c:cat>
          <c:val>
            <c:numRef>
              <c:f>HSC!$K$11:$L$11</c:f>
              <c:numCache>
                <c:formatCode>General</c:formatCode>
                <c:ptCount val="2"/>
                <c:pt idx="0">
                  <c:v>35.913996075866578</c:v>
                </c:pt>
                <c:pt idx="1">
                  <c:v>40.687123000262261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E8-4C27-8589-D0ACEB0F7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5555376"/>
        <c:axId val="2095556624"/>
      </c:barChart>
      <c:scatterChart>
        <c:scatterStyle val="lineMarker"/>
        <c:varyColors val="0"/>
        <c:ser>
          <c:idx val="0"/>
          <c:order val="0"/>
          <c:tx>
            <c:strRef>
              <c:f>HSC!$H$6</c:f>
              <c:strCache>
                <c:ptCount val="1"/>
                <c:pt idx="0">
                  <c:v>#1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HSC!$K$5:$L$5</c:f>
              <c:strCache>
                <c:ptCount val="2"/>
                <c:pt idx="0">
                  <c:v>DM</c:v>
                </c:pt>
                <c:pt idx="1">
                  <c:v>U</c:v>
                </c:pt>
              </c:strCache>
            </c:strRef>
          </c:xVal>
          <c:yVal>
            <c:numRef>
              <c:f>HSC!$K$6:$L$6</c:f>
              <c:numCache>
                <c:formatCode>General</c:formatCode>
                <c:ptCount val="2"/>
                <c:pt idx="0">
                  <c:v>37.197514715500333</c:v>
                </c:pt>
                <c:pt idx="1">
                  <c:v>32.979281405717281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BE8-4C27-8589-D0ACEB0F7040}"/>
            </c:ext>
          </c:extLst>
        </c:ser>
        <c:ser>
          <c:idx val="1"/>
          <c:order val="1"/>
          <c:tx>
            <c:strRef>
              <c:f>HSC!$H$7</c:f>
              <c:strCache>
                <c:ptCount val="1"/>
                <c:pt idx="0">
                  <c:v>#2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HSC!$K$5:$L$5</c:f>
              <c:strCache>
                <c:ptCount val="2"/>
                <c:pt idx="0">
                  <c:v>DM</c:v>
                </c:pt>
                <c:pt idx="1">
                  <c:v>U</c:v>
                </c:pt>
              </c:strCache>
            </c:strRef>
          </c:xVal>
          <c:yVal>
            <c:numRef>
              <c:f>HSC!$K$7:$L$7</c:f>
              <c:numCache>
                <c:formatCode>General</c:formatCode>
                <c:ptCount val="2"/>
                <c:pt idx="0">
                  <c:v>34.630477436232837</c:v>
                </c:pt>
                <c:pt idx="1">
                  <c:v>38.106477838971934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BE8-4C27-8589-D0ACEB0F7040}"/>
            </c:ext>
          </c:extLst>
        </c:ser>
        <c:ser>
          <c:idx val="2"/>
          <c:order val="2"/>
          <c:tx>
            <c:strRef>
              <c:f>HSC!$H$8</c:f>
              <c:strCache>
                <c:ptCount val="1"/>
                <c:pt idx="0">
                  <c:v>#3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HSC!$K$5:$L$5</c:f>
              <c:strCache>
                <c:ptCount val="2"/>
                <c:pt idx="0">
                  <c:v>DM</c:v>
                </c:pt>
                <c:pt idx="1">
                  <c:v>U</c:v>
                </c:pt>
              </c:strCache>
            </c:strRef>
          </c:xVal>
          <c:yVal>
            <c:numRef>
              <c:f>HSC!$K$8:$L$8</c:f>
              <c:numCache>
                <c:formatCode>General</c:formatCode>
                <c:ptCount val="2"/>
                <c:pt idx="0">
                  <c:v>36.216481360366252</c:v>
                </c:pt>
                <c:pt idx="1">
                  <c:v>44.426960398636247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BE8-4C27-8589-D0ACEB0F7040}"/>
            </c:ext>
          </c:extLst>
        </c:ser>
        <c:ser>
          <c:idx val="3"/>
          <c:order val="3"/>
          <c:tx>
            <c:strRef>
              <c:f>HSC!$H$9</c:f>
              <c:strCache>
                <c:ptCount val="1"/>
                <c:pt idx="0">
                  <c:v>#4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HSC!$K$5:$L$5</c:f>
              <c:strCache>
                <c:ptCount val="2"/>
                <c:pt idx="0">
                  <c:v>DM</c:v>
                </c:pt>
                <c:pt idx="1">
                  <c:v>U</c:v>
                </c:pt>
              </c:strCache>
            </c:strRef>
          </c:xVal>
          <c:yVal>
            <c:numRef>
              <c:f>HSC!$K$9:$L$9</c:f>
              <c:numCache>
                <c:formatCode>General</c:formatCode>
                <c:ptCount val="2"/>
                <c:pt idx="1">
                  <c:v>47.233149750852348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BE8-4C27-8589-D0ACEB0F7040}"/>
            </c:ext>
          </c:extLst>
        </c:ser>
        <c:ser>
          <c:idx val="4"/>
          <c:order val="4"/>
          <c:tx>
            <c:strRef>
              <c:f>HSC!$H$10</c:f>
              <c:strCache>
                <c:ptCount val="1"/>
                <c:pt idx="0">
                  <c:v>#5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HSC!$K$12:$L$12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5.5431806834811228</c:v>
                  </c:pt>
                </c:numCache>
              </c:numRef>
            </c:plus>
            <c:minus>
              <c:numRef>
                <c:f>HSC!$K$12:$L$12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5.5431806834811228</c:v>
                  </c:pt>
                </c:numCache>
              </c:numRef>
            </c:minus>
            <c:spPr>
              <a:noFill/>
              <a:ln w="6350" cap="flat" cmpd="sng" algn="ctr">
                <a:solidFill>
                  <a:srgbClr val="000000"/>
                </a:solidFill>
                <a:round/>
              </a:ln>
              <a:effectLst/>
            </c:spPr>
          </c:errBars>
          <c:xVal>
            <c:strRef>
              <c:f>HSC!$K$5:$L$5</c:f>
              <c:strCache>
                <c:ptCount val="2"/>
                <c:pt idx="0">
                  <c:v>DM</c:v>
                </c:pt>
                <c:pt idx="1">
                  <c:v>U</c:v>
                </c:pt>
              </c:strCache>
            </c:strRef>
          </c:xVal>
          <c:yVal>
            <c:numRef>
              <c:f>HSC!$K$10:$L$10</c:f>
              <c:numCache>
                <c:formatCode>General</c:formatCode>
                <c:ptCount val="2"/>
                <c:pt idx="0">
                  <c:v>35.611510791366911</c:v>
                </c:pt>
                <c:pt idx="1">
                  <c:v>40.689745607133489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BE8-4C27-8589-D0ACEB0F7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5555376"/>
        <c:axId val="2095556624"/>
      </c:scatterChart>
      <c:catAx>
        <c:axId val="209555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6624"/>
        <c:crosses val="autoZero"/>
        <c:auto val="1"/>
        <c:lblAlgn val="ctr"/>
        <c:lblOffset val="100"/>
        <c:noMultiLvlLbl val="0"/>
      </c:catAx>
      <c:valAx>
        <c:axId val="2095556624"/>
        <c:scaling>
          <c:orientation val="minMax"/>
          <c:max val="6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5"/>
          <c:order val="5"/>
          <c:tx>
            <c:strRef>
              <c:f>HSC!$H$11</c:f>
              <c:strCache>
                <c:ptCount val="1"/>
                <c:pt idx="0">
                  <c:v>AVE</c:v>
                </c:pt>
              </c:strCache>
            </c:strRef>
          </c:tx>
          <c:spPr>
            <a:solidFill>
              <a:srgbClr val="CCD4F6"/>
            </a:solidFill>
            <a:ln w="6350">
              <a:solidFill>
                <a:srgbClr val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HSC!$O$12:$P$12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1.9807565738098645</c:v>
                  </c:pt>
                </c:numCache>
              </c:numRef>
            </c:plus>
            <c:minus>
              <c:numRef>
                <c:f>HSC!$O$12:$P$12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1.9807565738098645</c:v>
                  </c:pt>
                </c:numCache>
              </c:numRef>
            </c:minus>
            <c:spPr>
              <a:noFill/>
              <a:ln w="6350" cap="flat" cmpd="sng" algn="ctr">
                <a:solidFill>
                  <a:srgbClr val="000000"/>
                </a:solidFill>
                <a:round/>
              </a:ln>
              <a:effectLst/>
            </c:spPr>
          </c:errBars>
          <c:cat>
            <c:strRef>
              <c:f>HSC!$O$5:$P$5</c:f>
              <c:strCache>
                <c:ptCount val="2"/>
                <c:pt idx="0">
                  <c:v>DM</c:v>
                </c:pt>
                <c:pt idx="1">
                  <c:v>SB</c:v>
                </c:pt>
              </c:strCache>
            </c:strRef>
          </c:cat>
          <c:val>
            <c:numRef>
              <c:f>HSC!$O$11:$P$11</c:f>
              <c:numCache>
                <c:formatCode>General</c:formatCode>
                <c:ptCount val="2"/>
                <c:pt idx="0">
                  <c:v>35.913996075866578</c:v>
                </c:pt>
                <c:pt idx="1">
                  <c:v>11.902250351617441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5-4683-AB2F-C801535DC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5555376"/>
        <c:axId val="2095556624"/>
      </c:barChart>
      <c:scatterChart>
        <c:scatterStyle val="lineMarker"/>
        <c:varyColors val="0"/>
        <c:ser>
          <c:idx val="0"/>
          <c:order val="0"/>
          <c:tx>
            <c:strRef>
              <c:f>HSC!$H$6</c:f>
              <c:strCache>
                <c:ptCount val="1"/>
                <c:pt idx="0">
                  <c:v>#1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HSC!$O$5:$P$5</c:f>
              <c:strCache>
                <c:ptCount val="2"/>
                <c:pt idx="0">
                  <c:v>DM</c:v>
                </c:pt>
                <c:pt idx="1">
                  <c:v>SB</c:v>
                </c:pt>
              </c:strCache>
            </c:strRef>
          </c:xVal>
          <c:yVal>
            <c:numRef>
              <c:f>HSC!$O$6:$P$6</c:f>
              <c:numCache>
                <c:formatCode>General</c:formatCode>
                <c:ptCount val="2"/>
                <c:pt idx="0">
                  <c:v>37.197514715500333</c:v>
                </c:pt>
                <c:pt idx="1">
                  <c:v>10.988045007032349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B85-4683-AB2F-C801535DC329}"/>
            </c:ext>
          </c:extLst>
        </c:ser>
        <c:ser>
          <c:idx val="1"/>
          <c:order val="1"/>
          <c:tx>
            <c:strRef>
              <c:f>HSC!$H$7</c:f>
              <c:strCache>
                <c:ptCount val="1"/>
                <c:pt idx="0">
                  <c:v>#2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HSC!$O$5:$P$5</c:f>
              <c:strCache>
                <c:ptCount val="2"/>
                <c:pt idx="0">
                  <c:v>DM</c:v>
                </c:pt>
                <c:pt idx="1">
                  <c:v>SB</c:v>
                </c:pt>
              </c:strCache>
            </c:strRef>
          </c:xVal>
          <c:yVal>
            <c:numRef>
              <c:f>HSC!$O$7:$P$7</c:f>
              <c:numCache>
                <c:formatCode>General</c:formatCode>
                <c:ptCount val="2"/>
                <c:pt idx="0">
                  <c:v>34.630477436232837</c:v>
                </c:pt>
                <c:pt idx="1">
                  <c:v>12.570323488045009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B85-4683-AB2F-C801535DC329}"/>
            </c:ext>
          </c:extLst>
        </c:ser>
        <c:ser>
          <c:idx val="2"/>
          <c:order val="2"/>
          <c:tx>
            <c:strRef>
              <c:f>HSC!$H$8</c:f>
              <c:strCache>
                <c:ptCount val="1"/>
                <c:pt idx="0">
                  <c:v>#3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HSC!$O$5:$P$5</c:f>
              <c:strCache>
                <c:ptCount val="2"/>
                <c:pt idx="0">
                  <c:v>DM</c:v>
                </c:pt>
                <c:pt idx="1">
                  <c:v>SB</c:v>
                </c:pt>
              </c:strCache>
            </c:strRef>
          </c:xVal>
          <c:yVal>
            <c:numRef>
              <c:f>HSC!$O$8:$P$8</c:f>
              <c:numCache>
                <c:formatCode>General</c:formatCode>
                <c:ptCount val="2"/>
                <c:pt idx="0">
                  <c:v>36.216481360366252</c:v>
                </c:pt>
                <c:pt idx="1">
                  <c:v>14.715189873417721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B85-4683-AB2F-C801535DC329}"/>
            </c:ext>
          </c:extLst>
        </c:ser>
        <c:ser>
          <c:idx val="3"/>
          <c:order val="3"/>
          <c:tx>
            <c:strRef>
              <c:f>HSC!$H$9</c:f>
              <c:strCache>
                <c:ptCount val="1"/>
                <c:pt idx="0">
                  <c:v>#4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HSC!$O$5:$P$5</c:f>
              <c:strCache>
                <c:ptCount val="2"/>
                <c:pt idx="0">
                  <c:v>DM</c:v>
                </c:pt>
                <c:pt idx="1">
                  <c:v>SB</c:v>
                </c:pt>
              </c:strCache>
            </c:strRef>
          </c:xVal>
          <c:yVal>
            <c:numRef>
              <c:f>HSC!$O$9:$P$9</c:f>
              <c:numCache>
                <c:formatCode>General</c:formatCode>
                <c:ptCount val="2"/>
                <c:pt idx="1">
                  <c:v>11.884669479606188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B85-4683-AB2F-C801535DC329}"/>
            </c:ext>
          </c:extLst>
        </c:ser>
        <c:ser>
          <c:idx val="4"/>
          <c:order val="4"/>
          <c:tx>
            <c:strRef>
              <c:f>HSC!$H$10</c:f>
              <c:strCache>
                <c:ptCount val="1"/>
                <c:pt idx="0">
                  <c:v>#5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HSC!$O$5:$P$5</c:f>
              <c:strCache>
                <c:ptCount val="2"/>
                <c:pt idx="0">
                  <c:v>DM</c:v>
                </c:pt>
                <c:pt idx="1">
                  <c:v>SB</c:v>
                </c:pt>
              </c:strCache>
            </c:strRef>
          </c:xVal>
          <c:yVal>
            <c:numRef>
              <c:f>HSC!$O$10:$P$10</c:f>
              <c:numCache>
                <c:formatCode>General</c:formatCode>
                <c:ptCount val="2"/>
                <c:pt idx="0">
                  <c:v>35.611510791366911</c:v>
                </c:pt>
                <c:pt idx="1">
                  <c:v>9.3530239099859358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CB85-4683-AB2F-C801535DC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5555376"/>
        <c:axId val="2095556624"/>
      </c:scatterChart>
      <c:catAx>
        <c:axId val="209555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6624"/>
        <c:crosses val="autoZero"/>
        <c:auto val="1"/>
        <c:lblAlgn val="ctr"/>
        <c:lblOffset val="100"/>
        <c:noMultiLvlLbl val="0"/>
      </c:catAx>
      <c:valAx>
        <c:axId val="2095556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5"/>
          <c:order val="5"/>
          <c:tx>
            <c:strRef>
              <c:f>HSC!$H$11</c:f>
              <c:strCache>
                <c:ptCount val="1"/>
                <c:pt idx="0">
                  <c:v>AVE</c:v>
                </c:pt>
              </c:strCache>
            </c:strRef>
          </c:tx>
          <c:spPr>
            <a:solidFill>
              <a:srgbClr val="CCD4F6"/>
            </a:solidFill>
            <a:ln w="6350">
              <a:solidFill>
                <a:srgbClr val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HSC!$M$12:$N$12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5.3832843465371409</c:v>
                  </c:pt>
                </c:numCache>
              </c:numRef>
            </c:plus>
            <c:minus>
              <c:numRef>
                <c:f>HSC!$M$12:$N$12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5.3832843465371409</c:v>
                  </c:pt>
                </c:numCache>
              </c:numRef>
            </c:minus>
            <c:spPr>
              <a:noFill/>
              <a:ln w="6350" cap="flat" cmpd="sng" algn="ctr">
                <a:solidFill>
                  <a:srgbClr val="000000"/>
                </a:solidFill>
                <a:round/>
              </a:ln>
              <a:effectLst/>
            </c:spPr>
          </c:errBars>
          <c:cat>
            <c:strRef>
              <c:f>HSC!$M$5:$N$5</c:f>
              <c:strCache>
                <c:ptCount val="2"/>
                <c:pt idx="0">
                  <c:v>DM</c:v>
                </c:pt>
                <c:pt idx="1">
                  <c:v>LY</c:v>
                </c:pt>
              </c:strCache>
            </c:strRef>
          </c:cat>
          <c:val>
            <c:numRef>
              <c:f>HSC!$M$11:$N$11</c:f>
              <c:numCache>
                <c:formatCode>General</c:formatCode>
                <c:ptCount val="2"/>
                <c:pt idx="0">
                  <c:v>35.913996075866578</c:v>
                </c:pt>
                <c:pt idx="1">
                  <c:v>27.469287469287472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04-477D-9ADD-1C5B8094F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5555376"/>
        <c:axId val="2095556624"/>
      </c:barChart>
      <c:scatterChart>
        <c:scatterStyle val="lineMarker"/>
        <c:varyColors val="0"/>
        <c:ser>
          <c:idx val="0"/>
          <c:order val="0"/>
          <c:tx>
            <c:strRef>
              <c:f>HSC!$H$6</c:f>
              <c:strCache>
                <c:ptCount val="1"/>
                <c:pt idx="0">
                  <c:v>#1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HSC!$M$5:$N$5</c:f>
              <c:strCache>
                <c:ptCount val="2"/>
                <c:pt idx="0">
                  <c:v>DM</c:v>
                </c:pt>
                <c:pt idx="1">
                  <c:v>LY</c:v>
                </c:pt>
              </c:strCache>
            </c:strRef>
          </c:xVal>
          <c:yVal>
            <c:numRef>
              <c:f>HSC!$M$6:$T$6</c:f>
              <c:numCache>
                <c:formatCode>General</c:formatCode>
                <c:ptCount val="8"/>
                <c:pt idx="0">
                  <c:v>37.197514715500333</c:v>
                </c:pt>
                <c:pt idx="2">
                  <c:v>37.197514715500333</c:v>
                </c:pt>
                <c:pt idx="3">
                  <c:v>10.988045007032349</c:v>
                </c:pt>
                <c:pt idx="4">
                  <c:v>37.197514715500333</c:v>
                </c:pt>
                <c:pt idx="5">
                  <c:v>213.60052562417866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A04-477D-9ADD-1C5B8094FF01}"/>
            </c:ext>
          </c:extLst>
        </c:ser>
        <c:ser>
          <c:idx val="1"/>
          <c:order val="1"/>
          <c:tx>
            <c:strRef>
              <c:f>HSC!$H$7</c:f>
              <c:strCache>
                <c:ptCount val="1"/>
                <c:pt idx="0">
                  <c:v>#2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HSC!$M$5:$N$5</c:f>
              <c:strCache>
                <c:ptCount val="2"/>
                <c:pt idx="0">
                  <c:v>DM</c:v>
                </c:pt>
                <c:pt idx="1">
                  <c:v>LY</c:v>
                </c:pt>
              </c:strCache>
            </c:strRef>
          </c:xVal>
          <c:yVal>
            <c:numRef>
              <c:f>HSC!$M$7:$N$7</c:f>
              <c:numCache>
                <c:formatCode>General</c:formatCode>
                <c:ptCount val="2"/>
                <c:pt idx="0">
                  <c:v>34.630477436232837</c:v>
                </c:pt>
                <c:pt idx="1">
                  <c:v>31.154791154791159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A04-477D-9ADD-1C5B8094FF01}"/>
            </c:ext>
          </c:extLst>
        </c:ser>
        <c:ser>
          <c:idx val="2"/>
          <c:order val="2"/>
          <c:tx>
            <c:strRef>
              <c:f>HSC!$H$8</c:f>
              <c:strCache>
                <c:ptCount val="1"/>
                <c:pt idx="0">
                  <c:v>#3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HSC!$M$5:$N$5</c:f>
              <c:strCache>
                <c:ptCount val="2"/>
                <c:pt idx="0">
                  <c:v>DM</c:v>
                </c:pt>
                <c:pt idx="1">
                  <c:v>LY</c:v>
                </c:pt>
              </c:strCache>
            </c:strRef>
          </c:xVal>
          <c:yVal>
            <c:numRef>
              <c:f>HSC!$M$8:$N$8</c:f>
              <c:numCache>
                <c:formatCode>General</c:formatCode>
                <c:ptCount val="2"/>
                <c:pt idx="0">
                  <c:v>36.216481360366252</c:v>
                </c:pt>
                <c:pt idx="1">
                  <c:v>24.422604422604426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A04-477D-9ADD-1C5B8094FF01}"/>
            </c:ext>
          </c:extLst>
        </c:ser>
        <c:ser>
          <c:idx val="3"/>
          <c:order val="3"/>
          <c:tx>
            <c:strRef>
              <c:f>HSC!$H$9</c:f>
              <c:strCache>
                <c:ptCount val="1"/>
                <c:pt idx="0">
                  <c:v>#4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HSC!$M$5:$N$5</c:f>
              <c:strCache>
                <c:ptCount val="2"/>
                <c:pt idx="0">
                  <c:v>DM</c:v>
                </c:pt>
                <c:pt idx="1">
                  <c:v>LY</c:v>
                </c:pt>
              </c:strCache>
            </c:strRef>
          </c:xVal>
          <c:yVal>
            <c:numRef>
              <c:f>HSC!$M$9:$N$9</c:f>
              <c:numCache>
                <c:formatCode>General</c:formatCode>
                <c:ptCount val="2"/>
                <c:pt idx="1">
                  <c:v>21.498771498771504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A04-477D-9ADD-1C5B8094FF01}"/>
            </c:ext>
          </c:extLst>
        </c:ser>
        <c:ser>
          <c:idx val="4"/>
          <c:order val="4"/>
          <c:tx>
            <c:strRef>
              <c:f>HSC!$H$10</c:f>
              <c:strCache>
                <c:ptCount val="1"/>
                <c:pt idx="0">
                  <c:v>#5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>
                <a:noFill/>
              </a:ln>
              <a:effectLst/>
            </c:spPr>
          </c:marker>
          <c:xVal>
            <c:strRef>
              <c:f>HSC!$M$5:$N$5</c:f>
              <c:strCache>
                <c:ptCount val="2"/>
                <c:pt idx="0">
                  <c:v>DM</c:v>
                </c:pt>
                <c:pt idx="1">
                  <c:v>LY</c:v>
                </c:pt>
              </c:strCache>
            </c:strRef>
          </c:xVal>
          <c:yVal>
            <c:numRef>
              <c:f>HSC!$M$10:$N$10</c:f>
              <c:numCache>
                <c:formatCode>General</c:formatCode>
                <c:ptCount val="2"/>
                <c:pt idx="0">
                  <c:v>35.611510791366911</c:v>
                </c:pt>
                <c:pt idx="1">
                  <c:v>32.800982800982808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A04-477D-9ADD-1C5B8094F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5555376"/>
        <c:axId val="2095556624"/>
      </c:scatterChart>
      <c:catAx>
        <c:axId val="209555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6624"/>
        <c:crosses val="autoZero"/>
        <c:auto val="1"/>
        <c:lblAlgn val="ctr"/>
        <c:lblOffset val="100"/>
        <c:noMultiLvlLbl val="0"/>
      </c:catAx>
      <c:valAx>
        <c:axId val="2095556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5"/>
          <c:order val="5"/>
          <c:tx>
            <c:strRef>
              <c:f>HSC!$H$11</c:f>
              <c:strCache>
                <c:ptCount val="1"/>
                <c:pt idx="0">
                  <c:v>AVE</c:v>
                </c:pt>
              </c:strCache>
            </c:strRef>
          </c:tx>
          <c:spPr>
            <a:solidFill>
              <a:srgbClr val="CCD4F6"/>
            </a:solidFill>
            <a:ln w="6350">
              <a:solidFill>
                <a:srgbClr val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HSC!$Q$12:$R$12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76.782683878703992</c:v>
                  </c:pt>
                </c:numCache>
              </c:numRef>
            </c:plus>
            <c:minus>
              <c:numRef>
                <c:f>HSC!$Q$12:$R$12</c:f>
                <c:numCache>
                  <c:formatCode>General</c:formatCode>
                  <c:ptCount val="2"/>
                  <c:pt idx="0">
                    <c:v>1.0766978671308285</c:v>
                  </c:pt>
                  <c:pt idx="1">
                    <c:v>76.782683878703992</c:v>
                  </c:pt>
                </c:numCache>
              </c:numRef>
            </c:minus>
            <c:spPr>
              <a:noFill/>
              <a:ln w="6350" cap="flat" cmpd="sng" algn="ctr">
                <a:solidFill>
                  <a:srgbClr val="000000"/>
                </a:solidFill>
                <a:round/>
              </a:ln>
              <a:effectLst/>
            </c:spPr>
          </c:errBars>
          <c:cat>
            <c:strRef>
              <c:f>HSC!$Q$5:$R$5</c:f>
              <c:strCache>
                <c:ptCount val="2"/>
                <c:pt idx="0">
                  <c:v>DM</c:v>
                </c:pt>
                <c:pt idx="1">
                  <c:v>SP</c:v>
                </c:pt>
              </c:strCache>
            </c:strRef>
          </c:cat>
          <c:val>
            <c:numRef>
              <c:f>HSC!$Q$11:$R$11</c:f>
              <c:numCache>
                <c:formatCode>General</c:formatCode>
                <c:ptCount val="2"/>
                <c:pt idx="0">
                  <c:v>35.913996075866578</c:v>
                </c:pt>
                <c:pt idx="1">
                  <c:v>327.49014454664905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7D-4A98-9859-13C1C09C7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5555376"/>
        <c:axId val="2095556624"/>
      </c:barChart>
      <c:scatterChart>
        <c:scatterStyle val="lineMarker"/>
        <c:varyColors val="0"/>
        <c:ser>
          <c:idx val="0"/>
          <c:order val="0"/>
          <c:tx>
            <c:strRef>
              <c:f>HSC!$H$6</c:f>
              <c:strCache>
                <c:ptCount val="1"/>
                <c:pt idx="0">
                  <c:v>#1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HSC!$Q$5:$R$5</c:f>
              <c:strCache>
                <c:ptCount val="2"/>
                <c:pt idx="0">
                  <c:v>DM</c:v>
                </c:pt>
                <c:pt idx="1">
                  <c:v>SP</c:v>
                </c:pt>
              </c:strCache>
            </c:strRef>
          </c:xVal>
          <c:yVal>
            <c:numRef>
              <c:f>HSC!$Q$6:$R$6</c:f>
              <c:numCache>
                <c:formatCode>General</c:formatCode>
                <c:ptCount val="2"/>
                <c:pt idx="0">
                  <c:v>37.197514715500333</c:v>
                </c:pt>
                <c:pt idx="1">
                  <c:v>213.60052562417866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E7D-4A98-9859-13C1C09C7F42}"/>
            </c:ext>
          </c:extLst>
        </c:ser>
        <c:ser>
          <c:idx val="1"/>
          <c:order val="1"/>
          <c:tx>
            <c:strRef>
              <c:f>HSC!$H$7</c:f>
              <c:strCache>
                <c:ptCount val="1"/>
                <c:pt idx="0">
                  <c:v>#2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HSC!$Q$5:$R$5</c:f>
              <c:strCache>
                <c:ptCount val="2"/>
                <c:pt idx="0">
                  <c:v>DM</c:v>
                </c:pt>
                <c:pt idx="1">
                  <c:v>SP</c:v>
                </c:pt>
              </c:strCache>
            </c:strRef>
          </c:xVal>
          <c:yVal>
            <c:numRef>
              <c:f>HSC!$Q$7:$R$7</c:f>
              <c:numCache>
                <c:formatCode>General</c:formatCode>
                <c:ptCount val="2"/>
                <c:pt idx="0">
                  <c:v>34.630477436232837</c:v>
                </c:pt>
                <c:pt idx="1">
                  <c:v>366.819973718791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E7D-4A98-9859-13C1C09C7F42}"/>
            </c:ext>
          </c:extLst>
        </c:ser>
        <c:ser>
          <c:idx val="2"/>
          <c:order val="2"/>
          <c:tx>
            <c:strRef>
              <c:f>HSC!$H$8</c:f>
              <c:strCache>
                <c:ptCount val="1"/>
                <c:pt idx="0">
                  <c:v>#3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HSC!$Q$5:$R$5</c:f>
              <c:strCache>
                <c:ptCount val="2"/>
                <c:pt idx="0">
                  <c:v>DM</c:v>
                </c:pt>
                <c:pt idx="1">
                  <c:v>SP</c:v>
                </c:pt>
              </c:strCache>
            </c:strRef>
          </c:xVal>
          <c:yVal>
            <c:numRef>
              <c:f>HSC!$Q$8:$R$8</c:f>
              <c:numCache>
                <c:formatCode>General</c:formatCode>
                <c:ptCount val="2"/>
                <c:pt idx="0">
                  <c:v>36.216481360366252</c:v>
                </c:pt>
                <c:pt idx="1">
                  <c:v>288.37056504599207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E7D-4A98-9859-13C1C09C7F42}"/>
            </c:ext>
          </c:extLst>
        </c:ser>
        <c:ser>
          <c:idx val="3"/>
          <c:order val="3"/>
          <c:tx>
            <c:strRef>
              <c:f>HSC!$H$9</c:f>
              <c:strCache>
                <c:ptCount val="1"/>
                <c:pt idx="0">
                  <c:v>#4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HSC!$Q$5:$R$5</c:f>
              <c:strCache>
                <c:ptCount val="2"/>
                <c:pt idx="0">
                  <c:v>DM</c:v>
                </c:pt>
                <c:pt idx="1">
                  <c:v>SP</c:v>
                </c:pt>
              </c:strCache>
            </c:strRef>
          </c:xVal>
          <c:yVal>
            <c:numRef>
              <c:f>HSC!$Q$9:$R$9</c:f>
              <c:numCache>
                <c:formatCode>General</c:formatCode>
                <c:ptCount val="2"/>
                <c:pt idx="1">
                  <c:v>361.16951379763464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E7D-4A98-9859-13C1C09C7F42}"/>
            </c:ext>
          </c:extLst>
        </c:ser>
        <c:ser>
          <c:idx val="4"/>
          <c:order val="4"/>
          <c:tx>
            <c:strRef>
              <c:f>HSC!$H$10</c:f>
              <c:strCache>
                <c:ptCount val="1"/>
                <c:pt idx="0">
                  <c:v>#5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strRef>
              <c:f>HSC!$Q$5:$R$5</c:f>
              <c:strCache>
                <c:ptCount val="2"/>
                <c:pt idx="0">
                  <c:v>DM</c:v>
                </c:pt>
                <c:pt idx="1">
                  <c:v>SP</c:v>
                </c:pt>
              </c:strCache>
            </c:strRef>
          </c:xVal>
          <c:yVal>
            <c:numRef>
              <c:f>HSC!$Q$10:$R$10</c:f>
              <c:numCache>
                <c:formatCode>General</c:formatCode>
                <c:ptCount val="2"/>
                <c:pt idx="0">
                  <c:v>35.611510791366911</c:v>
                </c:pt>
                <c:pt idx="1">
                  <c:v>407.49014454664911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E7D-4A98-9859-13C1C09C7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5555376"/>
        <c:axId val="2095556624"/>
      </c:scatterChart>
      <c:catAx>
        <c:axId val="209555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6624"/>
        <c:crosses val="autoZero"/>
        <c:auto val="1"/>
        <c:lblAlgn val="ctr"/>
        <c:lblOffset val="100"/>
        <c:noMultiLvlLbl val="0"/>
      </c:catAx>
      <c:valAx>
        <c:axId val="2095556624"/>
        <c:scaling>
          <c:orientation val="minMax"/>
          <c:max val="45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09555537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137508787298522"/>
          <c:y val="6.0941828254847646E-2"/>
          <c:w val="0.52158213156295641"/>
          <c:h val="0.8313045564595283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Sheet1!$A$10</c:f>
              <c:strCache>
                <c:ptCount val="1"/>
                <c:pt idx="0">
                  <c:v>U0126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numRef>
              <c:f>Sheet1!$B$9:$K$9</c:f>
              <c:numCache>
                <c:formatCode>0.00</c:formatCode>
                <c:ptCount val="10"/>
                <c:pt idx="0" formatCode="General">
                  <c:v>20</c:v>
                </c:pt>
                <c:pt idx="1">
                  <c:v>16</c:v>
                </c:pt>
                <c:pt idx="2">
                  <c:v>12.8</c:v>
                </c:pt>
                <c:pt idx="3">
                  <c:v>10.24</c:v>
                </c:pt>
                <c:pt idx="4">
                  <c:v>8.1920000000000002</c:v>
                </c:pt>
                <c:pt idx="5">
                  <c:v>6.5536000000000003</c:v>
                </c:pt>
                <c:pt idx="6">
                  <c:v>5.2428800000000004</c:v>
                </c:pt>
                <c:pt idx="7">
                  <c:v>4.1943040000000007</c:v>
                </c:pt>
                <c:pt idx="8">
                  <c:v>3.3554432000000007</c:v>
                </c:pt>
                <c:pt idx="9">
                  <c:v>0</c:v>
                </c:pt>
              </c:numCache>
            </c:numRef>
          </c:xVal>
          <c:yVal>
            <c:numRef>
              <c:f>Sheet1!$B$10:$K$10</c:f>
              <c:numCache>
                <c:formatCode>General</c:formatCode>
                <c:ptCount val="10"/>
                <c:pt idx="0">
                  <c:v>0.5</c:v>
                </c:pt>
                <c:pt idx="1">
                  <c:v>0.49</c:v>
                </c:pt>
                <c:pt idx="2">
                  <c:v>0.49</c:v>
                </c:pt>
                <c:pt idx="3">
                  <c:v>0.54</c:v>
                </c:pt>
                <c:pt idx="4">
                  <c:v>0.55000000000000004</c:v>
                </c:pt>
                <c:pt idx="5">
                  <c:v>0.54</c:v>
                </c:pt>
                <c:pt idx="6">
                  <c:v>0.55000000000000004</c:v>
                </c:pt>
                <c:pt idx="7">
                  <c:v>0.56999999999999995</c:v>
                </c:pt>
                <c:pt idx="8">
                  <c:v>0.59</c:v>
                </c:pt>
                <c:pt idx="9">
                  <c:v>0.54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9A-46B1-A646-32CD2F8DD263}"/>
            </c:ext>
          </c:extLst>
        </c:ser>
        <c:ser>
          <c:idx val="1"/>
          <c:order val="1"/>
          <c:tx>
            <c:strRef>
              <c:f>Sheet1!$A$11</c:f>
              <c:strCache>
                <c:ptCount val="1"/>
                <c:pt idx="0">
                  <c:v>LY294002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noFill/>
              </a:ln>
              <a:effectLst/>
            </c:spPr>
          </c:marker>
          <c:xVal>
            <c:numRef>
              <c:f>Sheet1!$B$9:$K$9</c:f>
              <c:numCache>
                <c:formatCode>0.00</c:formatCode>
                <c:ptCount val="10"/>
                <c:pt idx="0" formatCode="General">
                  <c:v>20</c:v>
                </c:pt>
                <c:pt idx="1">
                  <c:v>16</c:v>
                </c:pt>
                <c:pt idx="2">
                  <c:v>12.8</c:v>
                </c:pt>
                <c:pt idx="3">
                  <c:v>10.24</c:v>
                </c:pt>
                <c:pt idx="4">
                  <c:v>8.1920000000000002</c:v>
                </c:pt>
                <c:pt idx="5">
                  <c:v>6.5536000000000003</c:v>
                </c:pt>
                <c:pt idx="6">
                  <c:v>5.2428800000000004</c:v>
                </c:pt>
                <c:pt idx="7">
                  <c:v>4.1943040000000007</c:v>
                </c:pt>
                <c:pt idx="8">
                  <c:v>3.3554432000000007</c:v>
                </c:pt>
                <c:pt idx="9">
                  <c:v>0</c:v>
                </c:pt>
              </c:numCache>
            </c:numRef>
          </c:xVal>
          <c:yVal>
            <c:numRef>
              <c:f>Sheet1!$B$11:$K$11</c:f>
              <c:numCache>
                <c:formatCode>General</c:formatCode>
                <c:ptCount val="10"/>
                <c:pt idx="0">
                  <c:v>0.3</c:v>
                </c:pt>
                <c:pt idx="1">
                  <c:v>0.31</c:v>
                </c:pt>
                <c:pt idx="2">
                  <c:v>0.32</c:v>
                </c:pt>
                <c:pt idx="3">
                  <c:v>0.39</c:v>
                </c:pt>
                <c:pt idx="4">
                  <c:v>0.41</c:v>
                </c:pt>
                <c:pt idx="5">
                  <c:v>0.41</c:v>
                </c:pt>
                <c:pt idx="6">
                  <c:v>0.44</c:v>
                </c:pt>
                <c:pt idx="7">
                  <c:v>0.45</c:v>
                </c:pt>
                <c:pt idx="8">
                  <c:v>0.45</c:v>
                </c:pt>
                <c:pt idx="9">
                  <c:v>0.55000000000000004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9A-46B1-A646-32CD2F8DD263}"/>
            </c:ext>
          </c:extLst>
        </c:ser>
        <c:ser>
          <c:idx val="2"/>
          <c:order val="2"/>
          <c:tx>
            <c:strRef>
              <c:f>Sheet1!$A$12</c:f>
              <c:strCache>
                <c:ptCount val="1"/>
                <c:pt idx="0">
                  <c:v>BAY117082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xVal>
            <c:numRef>
              <c:f>Sheet1!$B$9:$K$9</c:f>
              <c:numCache>
                <c:formatCode>0.00</c:formatCode>
                <c:ptCount val="10"/>
                <c:pt idx="0" formatCode="General">
                  <c:v>20</c:v>
                </c:pt>
                <c:pt idx="1">
                  <c:v>16</c:v>
                </c:pt>
                <c:pt idx="2">
                  <c:v>12.8</c:v>
                </c:pt>
                <c:pt idx="3">
                  <c:v>10.24</c:v>
                </c:pt>
                <c:pt idx="4">
                  <c:v>8.1920000000000002</c:v>
                </c:pt>
                <c:pt idx="5">
                  <c:v>6.5536000000000003</c:v>
                </c:pt>
                <c:pt idx="6">
                  <c:v>5.2428800000000004</c:v>
                </c:pt>
                <c:pt idx="7">
                  <c:v>4.1943040000000007</c:v>
                </c:pt>
                <c:pt idx="8">
                  <c:v>3.3554432000000007</c:v>
                </c:pt>
                <c:pt idx="9">
                  <c:v>0</c:v>
                </c:pt>
              </c:numCache>
            </c:numRef>
          </c:xVal>
          <c:yVal>
            <c:numRef>
              <c:f>Sheet1!$B$12:$K$12</c:f>
              <c:numCache>
                <c:formatCode>General</c:formatCode>
                <c:ptCount val="10"/>
                <c:pt idx="0">
                  <c:v>-0.01</c:v>
                </c:pt>
                <c:pt idx="1">
                  <c:v>-0.01</c:v>
                </c:pt>
                <c:pt idx="2">
                  <c:v>-0.01</c:v>
                </c:pt>
                <c:pt idx="3">
                  <c:v>-0.01</c:v>
                </c:pt>
                <c:pt idx="4">
                  <c:v>-0.01</c:v>
                </c:pt>
                <c:pt idx="5">
                  <c:v>0</c:v>
                </c:pt>
                <c:pt idx="6">
                  <c:v>0.01</c:v>
                </c:pt>
                <c:pt idx="7">
                  <c:v>7.0000000000000007E-2</c:v>
                </c:pt>
                <c:pt idx="8">
                  <c:v>0.15</c:v>
                </c:pt>
                <c:pt idx="9">
                  <c:v>0.56000000000000005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9A-46B1-A646-32CD2F8DD263}"/>
            </c:ext>
          </c:extLst>
        </c:ser>
        <c:ser>
          <c:idx val="3"/>
          <c:order val="3"/>
          <c:tx>
            <c:strRef>
              <c:f>Sheet1!$A$13</c:f>
              <c:strCache>
                <c:ptCount val="1"/>
                <c:pt idx="0">
                  <c:v>SB203580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noFill/>
              </a:ln>
              <a:effectLst/>
            </c:spPr>
          </c:marker>
          <c:xVal>
            <c:numRef>
              <c:f>Sheet1!$B$9:$K$9</c:f>
              <c:numCache>
                <c:formatCode>0.00</c:formatCode>
                <c:ptCount val="10"/>
                <c:pt idx="0" formatCode="General">
                  <c:v>20</c:v>
                </c:pt>
                <c:pt idx="1">
                  <c:v>16</c:v>
                </c:pt>
                <c:pt idx="2">
                  <c:v>12.8</c:v>
                </c:pt>
                <c:pt idx="3">
                  <c:v>10.24</c:v>
                </c:pt>
                <c:pt idx="4">
                  <c:v>8.1920000000000002</c:v>
                </c:pt>
                <c:pt idx="5">
                  <c:v>6.5536000000000003</c:v>
                </c:pt>
                <c:pt idx="6">
                  <c:v>5.2428800000000004</c:v>
                </c:pt>
                <c:pt idx="7">
                  <c:v>4.1943040000000007</c:v>
                </c:pt>
                <c:pt idx="8">
                  <c:v>3.3554432000000007</c:v>
                </c:pt>
                <c:pt idx="9">
                  <c:v>0</c:v>
                </c:pt>
              </c:numCache>
            </c:numRef>
          </c:xVal>
          <c:yVal>
            <c:numRef>
              <c:f>Sheet1!$B$13:$K$13</c:f>
              <c:numCache>
                <c:formatCode>General</c:formatCode>
                <c:ptCount val="10"/>
                <c:pt idx="0">
                  <c:v>0.48</c:v>
                </c:pt>
                <c:pt idx="1">
                  <c:v>0.46</c:v>
                </c:pt>
                <c:pt idx="2">
                  <c:v>0.47</c:v>
                </c:pt>
                <c:pt idx="3">
                  <c:v>0.5</c:v>
                </c:pt>
                <c:pt idx="4">
                  <c:v>0.51</c:v>
                </c:pt>
                <c:pt idx="5">
                  <c:v>0.5</c:v>
                </c:pt>
                <c:pt idx="6">
                  <c:v>0.51</c:v>
                </c:pt>
                <c:pt idx="7">
                  <c:v>0.49</c:v>
                </c:pt>
                <c:pt idx="8">
                  <c:v>0.53</c:v>
                </c:pt>
                <c:pt idx="9">
                  <c:v>0.56999999999999995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C9A-46B1-A646-32CD2F8DD263}"/>
            </c:ext>
          </c:extLst>
        </c:ser>
        <c:ser>
          <c:idx val="4"/>
          <c:order val="4"/>
          <c:tx>
            <c:strRef>
              <c:f>Sheet1!$A$14</c:f>
              <c:strCache>
                <c:ptCount val="1"/>
                <c:pt idx="0">
                  <c:v>SP600125</c:v>
                </c:pt>
              </c:strCache>
            </c:strRef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noFill/>
              </a:ln>
              <a:effectLst/>
            </c:spPr>
          </c:marker>
          <c:xVal>
            <c:numRef>
              <c:f>Sheet1!$B$9:$K$9</c:f>
              <c:numCache>
                <c:formatCode>0.00</c:formatCode>
                <c:ptCount val="10"/>
                <c:pt idx="0" formatCode="General">
                  <c:v>20</c:v>
                </c:pt>
                <c:pt idx="1">
                  <c:v>16</c:v>
                </c:pt>
                <c:pt idx="2">
                  <c:v>12.8</c:v>
                </c:pt>
                <c:pt idx="3">
                  <c:v>10.24</c:v>
                </c:pt>
                <c:pt idx="4">
                  <c:v>8.1920000000000002</c:v>
                </c:pt>
                <c:pt idx="5">
                  <c:v>6.5536000000000003</c:v>
                </c:pt>
                <c:pt idx="6">
                  <c:v>5.2428800000000004</c:v>
                </c:pt>
                <c:pt idx="7">
                  <c:v>4.1943040000000007</c:v>
                </c:pt>
                <c:pt idx="8">
                  <c:v>3.3554432000000007</c:v>
                </c:pt>
                <c:pt idx="9">
                  <c:v>0</c:v>
                </c:pt>
              </c:numCache>
            </c:numRef>
          </c:xVal>
          <c:yVal>
            <c:numRef>
              <c:f>Sheet1!$B$14:$K$14</c:f>
              <c:numCache>
                <c:formatCode>General</c:formatCode>
                <c:ptCount val="10"/>
                <c:pt idx="0">
                  <c:v>0.45</c:v>
                </c:pt>
                <c:pt idx="1">
                  <c:v>0.43</c:v>
                </c:pt>
                <c:pt idx="2">
                  <c:v>0.44</c:v>
                </c:pt>
                <c:pt idx="3">
                  <c:v>0.49</c:v>
                </c:pt>
                <c:pt idx="4">
                  <c:v>0.52</c:v>
                </c:pt>
                <c:pt idx="5">
                  <c:v>0.53</c:v>
                </c:pt>
                <c:pt idx="6">
                  <c:v>0.54</c:v>
                </c:pt>
                <c:pt idx="7">
                  <c:v>0.51</c:v>
                </c:pt>
                <c:pt idx="8">
                  <c:v>0.57999999999999996</c:v>
                </c:pt>
                <c:pt idx="9">
                  <c:v>0.6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C9A-46B1-A646-32CD2F8DD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4357808"/>
        <c:axId val="1074376112"/>
      </c:scatterChart>
      <c:valAx>
        <c:axId val="1074357808"/>
        <c:scaling>
          <c:orientation val="minMax"/>
          <c:max val="21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/>
                  <a:t>Inhibitor</a:t>
                </a:r>
                <a:r>
                  <a:rPr lang="ja-JP" sz="800"/>
                  <a:t> </a:t>
                </a:r>
                <a:r>
                  <a:rPr lang="en-US" sz="800"/>
                  <a:t>conc.</a:t>
                </a:r>
                <a:r>
                  <a:rPr lang="ja-JP" sz="800"/>
                  <a:t> </a:t>
                </a:r>
                <a:r>
                  <a:rPr lang="en-US" sz="800"/>
                  <a:t>(uM)</a:t>
                </a:r>
                <a:endParaRPr lang="ja-JP" sz="8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74376112"/>
        <c:crossesAt val="0"/>
        <c:crossBetween val="midCat"/>
      </c:valAx>
      <c:valAx>
        <c:axId val="1074376112"/>
        <c:scaling>
          <c:orientation val="minMax"/>
          <c:max val="0.70000000000000007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 dirty="0"/>
                  <a:t>MTT</a:t>
                </a:r>
                <a:r>
                  <a:rPr lang="ja-JP" sz="800" dirty="0"/>
                  <a:t> </a:t>
                </a:r>
                <a:r>
                  <a:rPr lang="en-US" sz="800" dirty="0"/>
                  <a:t>(570</a:t>
                </a:r>
                <a:r>
                  <a:rPr lang="ja-JP" sz="800" dirty="0"/>
                  <a:t> </a:t>
                </a:r>
                <a:r>
                  <a:rPr lang="en-US" sz="800" dirty="0"/>
                  <a:t>nm</a:t>
                </a:r>
                <a:r>
                  <a:rPr lang="ja-JP" sz="800" dirty="0"/>
                  <a:t> </a:t>
                </a:r>
                <a:r>
                  <a:rPr lang="en-US" sz="800" dirty="0"/>
                  <a:t>-</a:t>
                </a:r>
                <a:r>
                  <a:rPr lang="ja-JP" sz="800" dirty="0"/>
                  <a:t> </a:t>
                </a:r>
                <a:r>
                  <a:rPr lang="en-US" sz="800" dirty="0"/>
                  <a:t>650</a:t>
                </a:r>
                <a:r>
                  <a:rPr lang="ja-JP" sz="800" dirty="0"/>
                  <a:t> </a:t>
                </a:r>
                <a:r>
                  <a:rPr lang="en-US" sz="800" dirty="0"/>
                  <a:t>nm)</a:t>
                </a:r>
                <a:endParaRPr lang="ja-JP" sz="800" dirty="0"/>
              </a:p>
            </c:rich>
          </c:tx>
          <c:layout>
            <c:manualLayout>
              <c:xMode val="edge"/>
              <c:yMode val="edge"/>
              <c:x val="1.3599465230477472E-2"/>
              <c:y val="5.939167720446429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74357808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064973346468194"/>
          <c:y val="0.22352791001988925"/>
          <c:w val="0.28650770179299145"/>
          <c:h val="0.434149506981985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0.35503</cdr:x>
      <cdr:y>0.62458</cdr:y>
    </cdr:from>
    <cdr:to>
      <cdr:x>0.3941</cdr:x>
      <cdr:y>0.7232</cdr:y>
    </cdr:to>
    <cdr:sp macro="" textlink="">
      <cdr:nvSpPr>
        <cdr:cNvPr id="2049" name="テキスト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25130" y="1903719"/>
          <a:ext cx="244875" cy="3005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36576" tIns="32004" rIns="36576" bIns="32004" anchor="ctr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ja-JP" altLang="en-US" sz="1600" b="0" i="0" u="none" strike="noStrike" baseline="0">
              <a:solidFill>
                <a:srgbClr val="000000"/>
              </a:solidFill>
              <a:latin typeface="Arial Unicode MS"/>
            </a:rPr>
            <a:t>   </a:t>
          </a:r>
        </a:p>
      </cdr:txBody>
    </cdr:sp>
  </cdr:relSizeAnchor>
  <cdr:relSizeAnchor xmlns:cdr="http://schemas.openxmlformats.org/drawingml/2006/chartDrawing">
    <cdr:from>
      <cdr:x>0.3059</cdr:x>
      <cdr:y>0.60696</cdr:y>
    </cdr:from>
    <cdr:to>
      <cdr:x>0.44864</cdr:x>
      <cdr:y>0.74082</cdr:y>
    </cdr:to>
    <cdr:sp macro="" textlink="">
      <cdr:nvSpPr>
        <cdr:cNvPr id="2050" name="テキスト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5266" y="1957936"/>
          <a:ext cx="515734" cy="4317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36576" tIns="32004" rIns="36576" bIns="32004" anchor="ctr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ja-JP" altLang="en-US" sz="1600" b="0" i="0" u="none" strike="noStrike" baseline="0">
              <a:solidFill>
                <a:srgbClr val="000000"/>
              </a:solidFill>
              <a:latin typeface="Arial Unicode MS"/>
            </a:rPr>
            <a:t>　　　　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B3DE5-AE13-43ED-8848-730A425789B8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20900" y="1233488"/>
            <a:ext cx="24939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6F7E6-A559-40AA-98BE-53B2F409DD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83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ja-JP" altLang="en-US" sz="11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6F7E6-A559-40AA-98BE-53B2F409DD31}" type="slidenum">
              <a:rPr lang="ja-JP" altLang="en-US" smtClean="0">
                <a:solidFill>
                  <a:prstClr val="black"/>
                </a:solidFill>
              </a:rPr>
              <a:pPr/>
              <a:t>1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75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F7E6-A559-40AA-98BE-53B2F409DD3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6532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ボンフェローニ法で補正ずみ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F7E6-A559-40AA-98BE-53B2F409DD3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7099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F7E6-A559-40AA-98BE-53B2F409DD3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893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F7E6-A559-40AA-98BE-53B2F409DD3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655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5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49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40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279654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119288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82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33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37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2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480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00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057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316570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67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316570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933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26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5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5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92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C42EF-29D2-40F3-A294-13D9B47CDB09}" type="datetimeFigureOut">
              <a:rPr kumimoji="1" lang="ja-JP" altLang="en-US" smtClean="0"/>
              <a:t>2022/10/22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5C08A-8C67-418A-B333-70C44FC653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82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"/><Relationship Id="rId13" Type="http://schemas.openxmlformats.org/officeDocument/2006/relationships/image" Target="../media/image14.TIF"/><Relationship Id="rId3" Type="http://schemas.openxmlformats.org/officeDocument/2006/relationships/image" Target="../media/image4.TIF"/><Relationship Id="rId7" Type="http://schemas.openxmlformats.org/officeDocument/2006/relationships/image" Target="../media/image8.TIF"/><Relationship Id="rId12" Type="http://schemas.openxmlformats.org/officeDocument/2006/relationships/image" Target="../media/image13.TIF"/><Relationship Id="rId17" Type="http://schemas.openxmlformats.org/officeDocument/2006/relationships/image" Target="../media/image18.TIF"/><Relationship Id="rId2" Type="http://schemas.openxmlformats.org/officeDocument/2006/relationships/image" Target="../media/image3.TIF"/><Relationship Id="rId16" Type="http://schemas.openxmlformats.org/officeDocument/2006/relationships/image" Target="../media/image17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IF"/><Relationship Id="rId11" Type="http://schemas.openxmlformats.org/officeDocument/2006/relationships/image" Target="../media/image12.TIF"/><Relationship Id="rId5" Type="http://schemas.openxmlformats.org/officeDocument/2006/relationships/image" Target="../media/image6.TIF"/><Relationship Id="rId15" Type="http://schemas.openxmlformats.org/officeDocument/2006/relationships/image" Target="../media/image16.TIF"/><Relationship Id="rId10" Type="http://schemas.openxmlformats.org/officeDocument/2006/relationships/image" Target="../media/image11.TIF"/><Relationship Id="rId4" Type="http://schemas.openxmlformats.org/officeDocument/2006/relationships/image" Target="../media/image5.TIF"/><Relationship Id="rId9" Type="http://schemas.openxmlformats.org/officeDocument/2006/relationships/image" Target="../media/image10.TIF"/><Relationship Id="rId14" Type="http://schemas.openxmlformats.org/officeDocument/2006/relationships/image" Target="../media/image15.T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10" Type="http://schemas.openxmlformats.org/officeDocument/2006/relationships/image" Target="../media/image26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29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Relationship Id="rId30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emf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55570D-776F-41F1-A792-B3FA33276A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90" t="1" b="20734"/>
          <a:stretch/>
        </p:blipFill>
        <p:spPr>
          <a:xfrm>
            <a:off x="1901293" y="334336"/>
            <a:ext cx="1394386" cy="145763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8664BBD-579E-42BC-91D2-1CDA782614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148" b="20736"/>
          <a:stretch/>
        </p:blipFill>
        <p:spPr>
          <a:xfrm>
            <a:off x="366180" y="334336"/>
            <a:ext cx="1396895" cy="145763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56190C7-F0DF-4107-ACA6-007A0105C96E}"/>
              </a:ext>
            </a:extLst>
          </p:cNvPr>
          <p:cNvSpPr txBox="1"/>
          <p:nvPr/>
        </p:nvSpPr>
        <p:spPr>
          <a:xfrm>
            <a:off x="356655" y="321945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solidFill>
                  <a:srgbClr val="000000"/>
                </a:solidFill>
              </a:rPr>
              <a:t>8B</a:t>
            </a:r>
            <a:endParaRPr lang="ja-JP" altLang="en-US" sz="1000" b="1" dirty="0">
              <a:solidFill>
                <a:srgbClr val="00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EC719E-2A84-4E66-8C41-2F5651A8E5FA}"/>
              </a:ext>
            </a:extLst>
          </p:cNvPr>
          <p:cNvSpPr txBox="1"/>
          <p:nvPr/>
        </p:nvSpPr>
        <p:spPr>
          <a:xfrm>
            <a:off x="1887005" y="321945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solidFill>
                  <a:srgbClr val="000000"/>
                </a:solidFill>
              </a:rPr>
              <a:t>9G</a:t>
            </a:r>
            <a:endParaRPr lang="ja-JP" altLang="en-US" sz="1000" b="1" dirty="0">
              <a:solidFill>
                <a:srgbClr val="000000"/>
              </a:solidFill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73B5DEEC-8C09-4F45-B229-72E52514E1D3}"/>
              </a:ext>
            </a:extLst>
          </p:cNvPr>
          <p:cNvCxnSpPr>
            <a:cxnSpLocks/>
          </p:cNvCxnSpPr>
          <p:nvPr/>
        </p:nvCxnSpPr>
        <p:spPr>
          <a:xfrm>
            <a:off x="404283" y="1877695"/>
            <a:ext cx="2790822" cy="0"/>
          </a:xfrm>
          <a:prstGeom prst="straightConnector1">
            <a:avLst/>
          </a:prstGeom>
          <a:ln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604E03-15E0-4057-83EF-B2F42F1B084E}"/>
              </a:ext>
            </a:extLst>
          </p:cNvPr>
          <p:cNvSpPr txBox="1"/>
          <p:nvPr/>
        </p:nvSpPr>
        <p:spPr>
          <a:xfrm>
            <a:off x="908629" y="1881926"/>
            <a:ext cx="17812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>
                <a:solidFill>
                  <a:srgbClr val="000000"/>
                </a:solidFill>
              </a:rPr>
              <a:t>Log fluorescence intensity (PE)</a:t>
            </a:r>
            <a:endParaRPr lang="ja-JP" altLang="en-US" sz="900" dirty="0">
              <a:solidFill>
                <a:srgbClr val="00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0C6F7B3-5CBE-4B13-A7D5-6A005AE907C2}"/>
              </a:ext>
            </a:extLst>
          </p:cNvPr>
          <p:cNvSpPr txBox="1"/>
          <p:nvPr/>
        </p:nvSpPr>
        <p:spPr>
          <a:xfrm rot="16200000">
            <a:off x="25825" y="1014097"/>
            <a:ext cx="4924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>
                <a:solidFill>
                  <a:srgbClr val="000000"/>
                </a:solidFill>
              </a:rPr>
              <a:t>Count</a:t>
            </a:r>
            <a:endParaRPr lang="ja-JP" altLang="en-US" sz="900" dirty="0">
              <a:solidFill>
                <a:srgbClr val="000000"/>
              </a:solidFill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8490ED2-5AC0-4DF3-9594-570E08CD853A}"/>
              </a:ext>
            </a:extLst>
          </p:cNvPr>
          <p:cNvCxnSpPr/>
          <p:nvPr/>
        </p:nvCxnSpPr>
        <p:spPr>
          <a:xfrm>
            <a:off x="3401484" y="691922"/>
            <a:ext cx="28575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B3A418C-6123-498F-9E0B-0D668952836F}"/>
              </a:ext>
            </a:extLst>
          </p:cNvPr>
          <p:cNvSpPr txBox="1"/>
          <p:nvPr/>
        </p:nvSpPr>
        <p:spPr>
          <a:xfrm>
            <a:off x="3647017" y="579967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solidFill>
                  <a:srgbClr val="000000"/>
                </a:solidFill>
              </a:rPr>
              <a:t>CD133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B4E22D76-196C-4A70-AF85-9FD05876C747}"/>
              </a:ext>
            </a:extLst>
          </p:cNvPr>
          <p:cNvCxnSpPr/>
          <p:nvPr/>
        </p:nvCxnSpPr>
        <p:spPr>
          <a:xfrm>
            <a:off x="3401484" y="878192"/>
            <a:ext cx="285750" cy="0"/>
          </a:xfrm>
          <a:prstGeom prst="line">
            <a:avLst/>
          </a:prstGeom>
          <a:ln w="12700">
            <a:solidFill>
              <a:srgbClr val="000000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E842249-1FB8-471C-9456-F356483C2987}"/>
              </a:ext>
            </a:extLst>
          </p:cNvPr>
          <p:cNvSpPr txBox="1"/>
          <p:nvPr/>
        </p:nvSpPr>
        <p:spPr>
          <a:xfrm>
            <a:off x="3647017" y="766237"/>
            <a:ext cx="856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solidFill>
                  <a:srgbClr val="000000"/>
                </a:solidFill>
              </a:rPr>
              <a:t>Isotype</a:t>
            </a:r>
            <a:r>
              <a:rPr kumimoji="1" lang="ja-JP" altLang="en-US" sz="800" dirty="0">
                <a:solidFill>
                  <a:srgbClr val="000000"/>
                </a:solidFill>
              </a:rPr>
              <a:t> </a:t>
            </a:r>
            <a:r>
              <a:rPr kumimoji="1" lang="en-US" altLang="ja-JP" sz="800" dirty="0">
                <a:solidFill>
                  <a:srgbClr val="000000"/>
                </a:solidFill>
              </a:rPr>
              <a:t>control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12B7406-156D-4C45-AEE8-0CB652F00D70}"/>
              </a:ext>
            </a:extLst>
          </p:cNvPr>
          <p:cNvSpPr txBox="1"/>
          <p:nvPr/>
        </p:nvSpPr>
        <p:spPr>
          <a:xfrm>
            <a:off x="5222357" y="0"/>
            <a:ext cx="1643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rgbClr val="000000"/>
                </a:solidFill>
              </a:rPr>
              <a:t>Supplementary Fig.</a:t>
            </a:r>
            <a:r>
              <a:rPr lang="ja-JP" altLang="en-US" sz="1200" dirty="0">
                <a:solidFill>
                  <a:srgbClr val="000000"/>
                </a:solidFill>
              </a:rPr>
              <a:t> </a:t>
            </a:r>
            <a:r>
              <a:rPr lang="en-US" altLang="ja-JP" sz="1200" dirty="0">
                <a:solidFill>
                  <a:srgbClr val="000000"/>
                </a:solidFill>
              </a:rPr>
              <a:t>1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9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3670187-3956-4FF6-AA5F-6858171C59DA}"/>
              </a:ext>
            </a:extLst>
          </p:cNvPr>
          <p:cNvSpPr txBox="1"/>
          <p:nvPr/>
        </p:nvSpPr>
        <p:spPr>
          <a:xfrm>
            <a:off x="5222357" y="0"/>
            <a:ext cx="1643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rgbClr val="000000"/>
                </a:solidFill>
              </a:rPr>
              <a:t>Supplementary Fig.</a:t>
            </a:r>
            <a:r>
              <a:rPr lang="ja-JP" altLang="en-US" sz="1200" dirty="0">
                <a:solidFill>
                  <a:srgbClr val="000000"/>
                </a:solidFill>
              </a:rPr>
              <a:t> </a:t>
            </a:r>
            <a:r>
              <a:rPr lang="en-US" altLang="ja-JP" sz="1200" dirty="0">
                <a:solidFill>
                  <a:srgbClr val="000000"/>
                </a:solidFill>
              </a:rPr>
              <a:t>2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  <p:pic>
        <p:nvPicPr>
          <p:cNvPr id="10" name="図 9" descr="座る, 閉じる, 鳥, クローズアップ が含まれている画像&#10;&#10;自動的に生成された説明">
            <a:extLst>
              <a:ext uri="{FF2B5EF4-FFF2-40B4-BE49-F238E27FC236}">
                <a16:creationId xmlns:a16="http://schemas.microsoft.com/office/drawing/2014/main" id="{46EEBBA2-F15B-4F02-886C-CFDADEE71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857" y="1884868"/>
            <a:ext cx="1462494" cy="1095817"/>
          </a:xfrm>
          <a:prstGeom prst="rect">
            <a:avLst/>
          </a:prstGeom>
        </p:spPr>
      </p:pic>
      <p:pic>
        <p:nvPicPr>
          <p:cNvPr id="11" name="図 10" descr="モニター, 座る, キーボード, 閉じる が含まれている画像&#10;&#10;自動的に生成された説明">
            <a:extLst>
              <a:ext uri="{FF2B5EF4-FFF2-40B4-BE49-F238E27FC236}">
                <a16:creationId xmlns:a16="http://schemas.microsoft.com/office/drawing/2014/main" id="{1201CA41-3032-45D2-9F32-8855689D3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06" y="771501"/>
            <a:ext cx="1462494" cy="1095817"/>
          </a:xfrm>
          <a:prstGeom prst="rect">
            <a:avLst/>
          </a:prstGeom>
        </p:spPr>
      </p:pic>
      <p:pic>
        <p:nvPicPr>
          <p:cNvPr id="12" name="図 11" descr="探す, ブルー, オウム, 座る が含まれている画像&#10;&#10;自動的に生成された説明">
            <a:extLst>
              <a:ext uri="{FF2B5EF4-FFF2-40B4-BE49-F238E27FC236}">
                <a16:creationId xmlns:a16="http://schemas.microsoft.com/office/drawing/2014/main" id="{64AC6AC5-C658-4AA6-9F1E-A6B6BC59F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888" y="1884868"/>
            <a:ext cx="1462494" cy="1095817"/>
          </a:xfrm>
          <a:prstGeom prst="rect">
            <a:avLst/>
          </a:prstGeom>
        </p:spPr>
      </p:pic>
      <p:pic>
        <p:nvPicPr>
          <p:cNvPr id="13" name="図 12" descr="大きい, 座る, 立つ, リンゴ が含まれている画像&#10;&#10;自動的に生成された説明">
            <a:extLst>
              <a:ext uri="{FF2B5EF4-FFF2-40B4-BE49-F238E27FC236}">
                <a16:creationId xmlns:a16="http://schemas.microsoft.com/office/drawing/2014/main" id="{C8768072-82BE-44A5-A790-8363308A8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404" y="771501"/>
            <a:ext cx="1462494" cy="1095817"/>
          </a:xfrm>
          <a:prstGeom prst="rect">
            <a:avLst/>
          </a:prstGeom>
        </p:spPr>
      </p:pic>
      <p:pic>
        <p:nvPicPr>
          <p:cNvPr id="14" name="図 13" descr="座る, 海洋生物, ホワイト, ブルー が含まれている画像&#10;&#10;自動的に生成された説明">
            <a:extLst>
              <a:ext uri="{FF2B5EF4-FFF2-40B4-BE49-F238E27FC236}">
                <a16:creationId xmlns:a16="http://schemas.microsoft.com/office/drawing/2014/main" id="{9928BD00-A480-4216-9BD2-488463E799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4" y="1884868"/>
            <a:ext cx="1462494" cy="1095817"/>
          </a:xfrm>
          <a:prstGeom prst="rect">
            <a:avLst/>
          </a:prstGeom>
        </p:spPr>
      </p:pic>
      <p:pic>
        <p:nvPicPr>
          <p:cNvPr id="15" name="図 14" descr="座る, リンゴ, 海洋生物, サンゴ が含まれている画像&#10;&#10;自動的に生成された説明">
            <a:extLst>
              <a:ext uri="{FF2B5EF4-FFF2-40B4-BE49-F238E27FC236}">
                <a16:creationId xmlns:a16="http://schemas.microsoft.com/office/drawing/2014/main" id="{2A55F1A4-096C-43F9-9EF3-9B46E261D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3409" y="771501"/>
            <a:ext cx="1462494" cy="109581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A7A1A5-F5F3-49D4-8AC0-BB5ED8AE2222}"/>
              </a:ext>
            </a:extLst>
          </p:cNvPr>
          <p:cNvSpPr txBox="1"/>
          <p:nvPr/>
        </p:nvSpPr>
        <p:spPr>
          <a:xfrm>
            <a:off x="419753" y="741319"/>
            <a:ext cx="875307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CD3</a:t>
            </a:r>
            <a:r>
              <a:rPr lang="ja-JP" altLang="en-US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FBEE611-BEC4-4340-A2D9-DD97401FD214}"/>
              </a:ext>
            </a:extLst>
          </p:cNvPr>
          <p:cNvSpPr txBox="1"/>
          <p:nvPr/>
        </p:nvSpPr>
        <p:spPr>
          <a:xfrm>
            <a:off x="419753" y="1853412"/>
            <a:ext cx="977520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F4/80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DA581AB-AA03-4878-87E5-D669F8A3D23A}"/>
              </a:ext>
            </a:extLst>
          </p:cNvPr>
          <p:cNvSpPr txBox="1"/>
          <p:nvPr/>
        </p:nvSpPr>
        <p:spPr>
          <a:xfrm>
            <a:off x="1898802" y="741319"/>
            <a:ext cx="929431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CD19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9C96052-4DCB-4981-95FD-5F0AD76ED952}"/>
              </a:ext>
            </a:extLst>
          </p:cNvPr>
          <p:cNvSpPr txBox="1"/>
          <p:nvPr/>
        </p:nvSpPr>
        <p:spPr>
          <a:xfrm>
            <a:off x="3390857" y="741319"/>
            <a:ext cx="847467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Ly6g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58612AA-85A6-4DEC-A5E5-0CAF15AD7268}"/>
              </a:ext>
            </a:extLst>
          </p:cNvPr>
          <p:cNvSpPr txBox="1"/>
          <p:nvPr/>
        </p:nvSpPr>
        <p:spPr>
          <a:xfrm>
            <a:off x="1898802" y="1853412"/>
            <a:ext cx="1150865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CD11b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8CCAC74-1729-4399-8048-F43548BA886F}"/>
              </a:ext>
            </a:extLst>
          </p:cNvPr>
          <p:cNvSpPr txBox="1"/>
          <p:nvPr/>
        </p:nvSpPr>
        <p:spPr>
          <a:xfrm>
            <a:off x="4885245" y="1853412"/>
            <a:ext cx="1054173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CD11c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4D3846B-56CD-44EA-BEFF-8D7640616F86}"/>
              </a:ext>
            </a:extLst>
          </p:cNvPr>
          <p:cNvSpPr txBox="1"/>
          <p:nvPr/>
        </p:nvSpPr>
        <p:spPr>
          <a:xfrm>
            <a:off x="415280" y="574823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solidFill>
                  <a:srgbClr val="000000"/>
                </a:solidFill>
              </a:rPr>
              <a:t>8B-tumour</a:t>
            </a:r>
            <a:endParaRPr lang="ja-JP" altLang="en-US" sz="1000" b="1" dirty="0">
              <a:solidFill>
                <a:srgbClr val="000000"/>
              </a:solidFill>
            </a:endParaRPr>
          </a:p>
        </p:txBody>
      </p:sp>
      <p:pic>
        <p:nvPicPr>
          <p:cNvPr id="30" name="図 29" descr="星の空&#10;&#10;自動的に生成された説明">
            <a:extLst>
              <a:ext uri="{FF2B5EF4-FFF2-40B4-BE49-F238E27FC236}">
                <a16:creationId xmlns:a16="http://schemas.microsoft.com/office/drawing/2014/main" id="{9ABA2A7B-AF58-4BD7-917F-78A614C4BB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4373" y="1884868"/>
            <a:ext cx="1462494" cy="1095817"/>
          </a:xfrm>
          <a:prstGeom prst="rect">
            <a:avLst/>
          </a:prstGeom>
        </p:spPr>
      </p:pic>
      <p:pic>
        <p:nvPicPr>
          <p:cNvPr id="31" name="図 30" descr="座る, ホワイト, ブルー, 立つ が含まれている画像&#10;&#10;自動的に生成された説明">
            <a:extLst>
              <a:ext uri="{FF2B5EF4-FFF2-40B4-BE49-F238E27FC236}">
                <a16:creationId xmlns:a16="http://schemas.microsoft.com/office/drawing/2014/main" id="{CA1C816A-82D2-400C-B7B0-C8A1DC4B5E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3857" y="771501"/>
            <a:ext cx="1462494" cy="1095817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0BA2E60-FF7B-4E38-822B-DAA4C192BC73}"/>
              </a:ext>
            </a:extLst>
          </p:cNvPr>
          <p:cNvSpPr txBox="1"/>
          <p:nvPr/>
        </p:nvSpPr>
        <p:spPr>
          <a:xfrm>
            <a:off x="4885245" y="741319"/>
            <a:ext cx="847467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Ly6c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8D3A9C2-A127-4030-AD39-2122F961B4E7}"/>
              </a:ext>
            </a:extLst>
          </p:cNvPr>
          <p:cNvSpPr txBox="1"/>
          <p:nvPr/>
        </p:nvSpPr>
        <p:spPr>
          <a:xfrm>
            <a:off x="3390857" y="1853412"/>
            <a:ext cx="1121371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CD169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96EFB7C7-BFE8-488B-BE3E-137EC71988A0}"/>
              </a:ext>
            </a:extLst>
          </p:cNvPr>
          <p:cNvCxnSpPr>
            <a:cxnSpLocks/>
          </p:cNvCxnSpPr>
          <p:nvPr/>
        </p:nvCxnSpPr>
        <p:spPr>
          <a:xfrm>
            <a:off x="1523408" y="2876800"/>
            <a:ext cx="3277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618DC1B7-9D78-48BB-AB55-E25DA8C7D3CB}"/>
              </a:ext>
            </a:extLst>
          </p:cNvPr>
          <p:cNvCxnSpPr>
            <a:cxnSpLocks/>
          </p:cNvCxnSpPr>
          <p:nvPr/>
        </p:nvCxnSpPr>
        <p:spPr>
          <a:xfrm>
            <a:off x="3004014" y="2876800"/>
            <a:ext cx="3277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BA49021D-7E37-43D2-AE3B-0D254E204C4E}"/>
              </a:ext>
            </a:extLst>
          </p:cNvPr>
          <p:cNvCxnSpPr>
            <a:cxnSpLocks/>
          </p:cNvCxnSpPr>
          <p:nvPr/>
        </p:nvCxnSpPr>
        <p:spPr>
          <a:xfrm>
            <a:off x="1523408" y="1778163"/>
            <a:ext cx="3277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1507E64D-D1B2-42C4-A899-CC3CD80415F3}"/>
              </a:ext>
            </a:extLst>
          </p:cNvPr>
          <p:cNvCxnSpPr>
            <a:cxnSpLocks/>
          </p:cNvCxnSpPr>
          <p:nvPr/>
        </p:nvCxnSpPr>
        <p:spPr>
          <a:xfrm>
            <a:off x="3004014" y="1778163"/>
            <a:ext cx="3277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CA9FC407-F7E0-4046-BE6E-4B7FBAA507CE}"/>
              </a:ext>
            </a:extLst>
          </p:cNvPr>
          <p:cNvCxnSpPr>
            <a:cxnSpLocks/>
          </p:cNvCxnSpPr>
          <p:nvPr/>
        </p:nvCxnSpPr>
        <p:spPr>
          <a:xfrm>
            <a:off x="4478723" y="2876800"/>
            <a:ext cx="3277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462422B5-C020-43F1-94D8-5E4BC0ABC7EE}"/>
              </a:ext>
            </a:extLst>
          </p:cNvPr>
          <p:cNvCxnSpPr>
            <a:cxnSpLocks/>
          </p:cNvCxnSpPr>
          <p:nvPr/>
        </p:nvCxnSpPr>
        <p:spPr>
          <a:xfrm>
            <a:off x="5968185" y="2876800"/>
            <a:ext cx="3277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BE661E62-AF10-48CC-8D5F-E76D2EF6842A}"/>
              </a:ext>
            </a:extLst>
          </p:cNvPr>
          <p:cNvCxnSpPr>
            <a:cxnSpLocks/>
          </p:cNvCxnSpPr>
          <p:nvPr/>
        </p:nvCxnSpPr>
        <p:spPr>
          <a:xfrm>
            <a:off x="4478723" y="1778163"/>
            <a:ext cx="3277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CBA489D2-6D02-4968-8E9A-DEBCB47DC61D}"/>
              </a:ext>
            </a:extLst>
          </p:cNvPr>
          <p:cNvCxnSpPr>
            <a:cxnSpLocks/>
          </p:cNvCxnSpPr>
          <p:nvPr/>
        </p:nvCxnSpPr>
        <p:spPr>
          <a:xfrm>
            <a:off x="5968185" y="1778163"/>
            <a:ext cx="3277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図 3" descr="夜空の星&#10;&#10;自動的に生成された説明">
            <a:extLst>
              <a:ext uri="{FF2B5EF4-FFF2-40B4-BE49-F238E27FC236}">
                <a16:creationId xmlns:a16="http://schemas.microsoft.com/office/drawing/2014/main" id="{9B4BDBB8-1267-4903-A4A2-DD67DD3300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67193" y="3419790"/>
            <a:ext cx="1462494" cy="1095817"/>
          </a:xfrm>
          <a:prstGeom prst="rect">
            <a:avLst/>
          </a:prstGeom>
        </p:spPr>
      </p:pic>
      <p:pic>
        <p:nvPicPr>
          <p:cNvPr id="5" name="図 4" descr="座る, 星, 大きい, 赤 が含まれている画像&#10;&#10;自動的に生成された説明">
            <a:extLst>
              <a:ext uri="{FF2B5EF4-FFF2-40B4-BE49-F238E27FC236}">
                <a16:creationId xmlns:a16="http://schemas.microsoft.com/office/drawing/2014/main" id="{F2662A63-C2D5-43BC-B432-27864B11F9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7760" y="3419790"/>
            <a:ext cx="1462494" cy="1095817"/>
          </a:xfrm>
          <a:prstGeom prst="rect">
            <a:avLst/>
          </a:prstGeom>
        </p:spPr>
      </p:pic>
      <p:pic>
        <p:nvPicPr>
          <p:cNvPr id="6" name="図 5" descr="座る, リンゴ, 閉じる, モニター が含まれている画像&#10;&#10;自動的に生成された説明">
            <a:extLst>
              <a:ext uri="{FF2B5EF4-FFF2-40B4-BE49-F238E27FC236}">
                <a16:creationId xmlns:a16="http://schemas.microsoft.com/office/drawing/2014/main" id="{4767CB24-6DFD-4525-9552-B896656BB7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25" y="3419790"/>
            <a:ext cx="1462494" cy="1095817"/>
          </a:xfrm>
          <a:prstGeom prst="rect">
            <a:avLst/>
          </a:prstGeom>
        </p:spPr>
      </p:pic>
      <p:pic>
        <p:nvPicPr>
          <p:cNvPr id="7" name="図 6" descr="夜空に見える&#10;&#10;自動的に生成された説明">
            <a:extLst>
              <a:ext uri="{FF2B5EF4-FFF2-40B4-BE49-F238E27FC236}">
                <a16:creationId xmlns:a16="http://schemas.microsoft.com/office/drawing/2014/main" id="{ACB66A42-8EE0-47C7-B5CD-560856B288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28331" y="4533157"/>
            <a:ext cx="1462494" cy="1095817"/>
          </a:xfrm>
          <a:prstGeom prst="rect">
            <a:avLst/>
          </a:prstGeom>
        </p:spPr>
      </p:pic>
      <p:pic>
        <p:nvPicPr>
          <p:cNvPr id="8" name="図 7" descr="動物, 座る, ブルー, ホワイト が含まれている画像&#10;&#10;自動的に生成された説明">
            <a:extLst>
              <a:ext uri="{FF2B5EF4-FFF2-40B4-BE49-F238E27FC236}">
                <a16:creationId xmlns:a16="http://schemas.microsoft.com/office/drawing/2014/main" id="{B98F71E7-A97D-4547-A9C7-E93628CA70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153" y="4533157"/>
            <a:ext cx="1462494" cy="1095817"/>
          </a:xfrm>
          <a:prstGeom prst="rect">
            <a:avLst/>
          </a:prstGeom>
        </p:spPr>
      </p:pic>
      <p:pic>
        <p:nvPicPr>
          <p:cNvPr id="9" name="図 8" descr="動物, 座る, 大きい, 部屋 が含まれている画像&#10;&#10;自動的に生成された説明">
            <a:extLst>
              <a:ext uri="{FF2B5EF4-FFF2-40B4-BE49-F238E27FC236}">
                <a16:creationId xmlns:a16="http://schemas.microsoft.com/office/drawing/2014/main" id="{08DCB330-9286-4129-A0B7-2E4A35D99D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65546" y="4533157"/>
            <a:ext cx="1462494" cy="109581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52D1682-FC4F-4820-93E3-4B87646112AB}"/>
              </a:ext>
            </a:extLst>
          </p:cNvPr>
          <p:cNvSpPr txBox="1"/>
          <p:nvPr/>
        </p:nvSpPr>
        <p:spPr>
          <a:xfrm>
            <a:off x="428481" y="3389608"/>
            <a:ext cx="930932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CD3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B71A955-2DC3-4285-805A-F2D2BBBA381E}"/>
              </a:ext>
            </a:extLst>
          </p:cNvPr>
          <p:cNvSpPr txBox="1"/>
          <p:nvPr/>
        </p:nvSpPr>
        <p:spPr>
          <a:xfrm>
            <a:off x="428481" y="4501701"/>
            <a:ext cx="1039641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F4/80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3005631-82BC-4A66-A8E4-600E077E6952}"/>
              </a:ext>
            </a:extLst>
          </p:cNvPr>
          <p:cNvSpPr txBox="1"/>
          <p:nvPr/>
        </p:nvSpPr>
        <p:spPr>
          <a:xfrm>
            <a:off x="1913439" y="3389608"/>
            <a:ext cx="988496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CD19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4A558AF-2542-4A0B-8EB7-BFF78180BED6}"/>
              </a:ext>
            </a:extLst>
          </p:cNvPr>
          <p:cNvSpPr txBox="1"/>
          <p:nvPr/>
        </p:nvSpPr>
        <p:spPr>
          <a:xfrm>
            <a:off x="3393681" y="3389608"/>
            <a:ext cx="901323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Ly6g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12CDD07-25F6-40F8-A88F-439A84EA39BA}"/>
              </a:ext>
            </a:extLst>
          </p:cNvPr>
          <p:cNvSpPr txBox="1"/>
          <p:nvPr/>
        </p:nvSpPr>
        <p:spPr>
          <a:xfrm>
            <a:off x="1913439" y="4501701"/>
            <a:ext cx="1224004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CD11b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04B19DA-D67B-42F1-92B9-0B50469E3CD9}"/>
              </a:ext>
            </a:extLst>
          </p:cNvPr>
          <p:cNvSpPr txBox="1"/>
          <p:nvPr/>
        </p:nvSpPr>
        <p:spPr>
          <a:xfrm>
            <a:off x="4891155" y="4501701"/>
            <a:ext cx="1121164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CD11c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07F6910-153B-41DB-8F5F-330325AF2F05}"/>
              </a:ext>
            </a:extLst>
          </p:cNvPr>
          <p:cNvSpPr txBox="1"/>
          <p:nvPr/>
        </p:nvSpPr>
        <p:spPr>
          <a:xfrm>
            <a:off x="415280" y="3217468"/>
            <a:ext cx="8402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solidFill>
                  <a:srgbClr val="000000"/>
                </a:solidFill>
              </a:rPr>
              <a:t>9G-tumour</a:t>
            </a:r>
            <a:endParaRPr lang="ja-JP" altLang="en-US" sz="1000" b="1" dirty="0">
              <a:solidFill>
                <a:srgbClr val="000000"/>
              </a:solidFill>
            </a:endParaRPr>
          </a:p>
        </p:txBody>
      </p:sp>
      <p:pic>
        <p:nvPicPr>
          <p:cNvPr id="32" name="図 31" descr="夜空に光っている星&#10;&#10;自動的に生成された説明">
            <a:extLst>
              <a:ext uri="{FF2B5EF4-FFF2-40B4-BE49-F238E27FC236}">
                <a16:creationId xmlns:a16="http://schemas.microsoft.com/office/drawing/2014/main" id="{2A2DD1BD-94F0-4DDB-93A6-B5F7A6EBFD6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28327" y="3419790"/>
            <a:ext cx="1462494" cy="1095817"/>
          </a:xfrm>
          <a:prstGeom prst="rect">
            <a:avLst/>
          </a:prstGeom>
        </p:spPr>
      </p:pic>
      <p:pic>
        <p:nvPicPr>
          <p:cNvPr id="33" name="図 32" descr="座る, 星, 大きい, ブルー が含まれている画像&#10;&#10;自動的に生成された説明">
            <a:extLst>
              <a:ext uri="{FF2B5EF4-FFF2-40B4-BE49-F238E27FC236}">
                <a16:creationId xmlns:a16="http://schemas.microsoft.com/office/drawing/2014/main" id="{3DA0193F-E4DF-410E-876D-6F085BE2D26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46940" y="4533157"/>
            <a:ext cx="1462494" cy="1095817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6F9EBAB-2A6A-4656-98D6-D2C0CCE918F4}"/>
              </a:ext>
            </a:extLst>
          </p:cNvPr>
          <p:cNvSpPr txBox="1"/>
          <p:nvPr/>
        </p:nvSpPr>
        <p:spPr>
          <a:xfrm>
            <a:off x="4891155" y="3389608"/>
            <a:ext cx="847467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Ly6c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04897E5-6E94-41CB-A863-C72E10C1F8BC}"/>
              </a:ext>
            </a:extLst>
          </p:cNvPr>
          <p:cNvSpPr txBox="1"/>
          <p:nvPr/>
        </p:nvSpPr>
        <p:spPr>
          <a:xfrm>
            <a:off x="3393681" y="4501701"/>
            <a:ext cx="944171" cy="230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CD169 </a:t>
            </a:r>
            <a:r>
              <a:rPr lang="en-US" altLang="ja-JP" sz="9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50" charset="-128"/>
              </a:rPr>
              <a:t>DAPI</a:t>
            </a:r>
            <a:endParaRPr lang="ja-JP" altLang="en-US" sz="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50" charset="-128"/>
            </a:endParaRP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3F48AEFC-7FC2-4184-8977-5587F32C13B6}"/>
              </a:ext>
            </a:extLst>
          </p:cNvPr>
          <p:cNvGrpSpPr/>
          <p:nvPr/>
        </p:nvGrpSpPr>
        <p:grpSpPr>
          <a:xfrm>
            <a:off x="1526700" y="4426452"/>
            <a:ext cx="4772539" cy="1098637"/>
            <a:chOff x="973148" y="984187"/>
            <a:chExt cx="2565372" cy="590548"/>
          </a:xfrm>
        </p:grpSpPr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E2D6D4C-7526-4D1C-9E3D-127E4E237412}"/>
                </a:ext>
              </a:extLst>
            </p:cNvPr>
            <p:cNvCxnSpPr>
              <a:cxnSpLocks/>
            </p:cNvCxnSpPr>
            <p:nvPr/>
          </p:nvCxnSpPr>
          <p:spPr>
            <a:xfrm>
              <a:off x="973148" y="1574735"/>
              <a:ext cx="17618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52FC6379-FA24-45DF-866A-883A0D2E95BA}"/>
                </a:ext>
              </a:extLst>
            </p:cNvPr>
            <p:cNvCxnSpPr>
              <a:cxnSpLocks/>
            </p:cNvCxnSpPr>
            <p:nvPr/>
          </p:nvCxnSpPr>
          <p:spPr>
            <a:xfrm>
              <a:off x="1769015" y="1574735"/>
              <a:ext cx="17618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0F7829F0-CBE6-485B-9AC5-98FBA90A4088}"/>
                </a:ext>
              </a:extLst>
            </p:cNvPr>
            <p:cNvCxnSpPr>
              <a:cxnSpLocks/>
            </p:cNvCxnSpPr>
            <p:nvPr/>
          </p:nvCxnSpPr>
          <p:spPr>
            <a:xfrm>
              <a:off x="973148" y="984187"/>
              <a:ext cx="17618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50A6E7B2-3718-4151-BF0B-8327F8D80BEC}"/>
                </a:ext>
              </a:extLst>
            </p:cNvPr>
            <p:cNvCxnSpPr>
              <a:cxnSpLocks/>
            </p:cNvCxnSpPr>
            <p:nvPr/>
          </p:nvCxnSpPr>
          <p:spPr>
            <a:xfrm>
              <a:off x="1769015" y="984187"/>
              <a:ext cx="17618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608225D6-3982-4BB7-AB12-30A916DC89CD}"/>
                </a:ext>
              </a:extLst>
            </p:cNvPr>
            <p:cNvCxnSpPr>
              <a:cxnSpLocks/>
            </p:cNvCxnSpPr>
            <p:nvPr/>
          </p:nvCxnSpPr>
          <p:spPr>
            <a:xfrm>
              <a:off x="2561712" y="1574735"/>
              <a:ext cx="17618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88973A3C-D1F9-4121-85EF-E9231F23E3ED}"/>
                </a:ext>
              </a:extLst>
            </p:cNvPr>
            <p:cNvCxnSpPr>
              <a:cxnSpLocks/>
            </p:cNvCxnSpPr>
            <p:nvPr/>
          </p:nvCxnSpPr>
          <p:spPr>
            <a:xfrm>
              <a:off x="3362339" y="1574735"/>
              <a:ext cx="17618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FD99133B-881D-44F2-A89E-C0A605E87D1D}"/>
                </a:ext>
              </a:extLst>
            </p:cNvPr>
            <p:cNvCxnSpPr>
              <a:cxnSpLocks/>
            </p:cNvCxnSpPr>
            <p:nvPr/>
          </p:nvCxnSpPr>
          <p:spPr>
            <a:xfrm>
              <a:off x="2561712" y="984187"/>
              <a:ext cx="17618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EDD39B95-C263-47AA-B226-4BBEF1133DB6}"/>
                </a:ext>
              </a:extLst>
            </p:cNvPr>
            <p:cNvCxnSpPr>
              <a:cxnSpLocks/>
            </p:cNvCxnSpPr>
            <p:nvPr/>
          </p:nvCxnSpPr>
          <p:spPr>
            <a:xfrm>
              <a:off x="3362339" y="984187"/>
              <a:ext cx="17618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6994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森の中にいる&#10;&#10;中程度の精度で自動的に生成された説明">
            <a:extLst>
              <a:ext uri="{FF2B5EF4-FFF2-40B4-BE49-F238E27FC236}">
                <a16:creationId xmlns:a16="http://schemas.microsoft.com/office/drawing/2014/main" id="{04630A28-63AE-42FE-A2D8-F91E1F9F6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04" y="2291633"/>
            <a:ext cx="2429117" cy="1820088"/>
          </a:xfrm>
          <a:prstGeom prst="rect">
            <a:avLst/>
          </a:prstGeom>
          <a:ln w="12700">
            <a:noFill/>
          </a:ln>
        </p:spPr>
      </p:pic>
      <p:sp>
        <p:nvSpPr>
          <p:cNvPr id="3" name="フリーフォーム: 図形 2">
            <a:extLst>
              <a:ext uri="{FF2B5EF4-FFF2-40B4-BE49-F238E27FC236}">
                <a16:creationId xmlns:a16="http://schemas.microsoft.com/office/drawing/2014/main" id="{667B9ADB-984E-45BB-A201-6B0BCF24568D}"/>
              </a:ext>
            </a:extLst>
          </p:cNvPr>
          <p:cNvSpPr/>
          <p:nvPr/>
        </p:nvSpPr>
        <p:spPr>
          <a:xfrm>
            <a:off x="1015979" y="2313290"/>
            <a:ext cx="1358384" cy="1800285"/>
          </a:xfrm>
          <a:custGeom>
            <a:avLst/>
            <a:gdLst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325005 w 5060672"/>
              <a:gd name="connsiteY9" fmla="*/ 3547533 h 6858000"/>
              <a:gd name="connsiteX10" fmla="*/ 3553605 w 5060672"/>
              <a:gd name="connsiteY10" fmla="*/ 2980266 h 6858000"/>
              <a:gd name="connsiteX11" fmla="*/ 3993872 w 5060672"/>
              <a:gd name="connsiteY11" fmla="*/ 22606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993872 w 5060672"/>
              <a:gd name="connsiteY11" fmla="*/ 22606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866872 w 5060672"/>
              <a:gd name="connsiteY11" fmla="*/ 23368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866872 w 5060672"/>
              <a:gd name="connsiteY11" fmla="*/ 23368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81272 w 5060672"/>
              <a:gd name="connsiteY15" fmla="*/ 313266 h 6858000"/>
              <a:gd name="connsiteX16" fmla="*/ 5060672 w 5060672"/>
              <a:gd name="connsiteY16" fmla="*/ 0 h 6858000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18805 w 5196138"/>
              <a:gd name="connsiteY14" fmla="*/ 855133 h 6917267"/>
              <a:gd name="connsiteX15" fmla="*/ 4781272 w 5196138"/>
              <a:gd name="connsiteY15" fmla="*/ 372533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18805 w 5196138"/>
              <a:gd name="connsiteY14" fmla="*/ 855133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920472 w 5196138"/>
              <a:gd name="connsiteY4" fmla="*/ 57150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920472 w 5196138"/>
              <a:gd name="connsiteY4" fmla="*/ 57150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900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445405 w 5196138"/>
              <a:gd name="connsiteY5" fmla="*/ 52408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206471 w 5196138"/>
              <a:gd name="connsiteY9" fmla="*/ 3632200 h 6917267"/>
              <a:gd name="connsiteX10" fmla="*/ 3672138 w 5196138"/>
              <a:gd name="connsiteY10" fmla="*/ 3081866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72138 w 5196138"/>
              <a:gd name="connsiteY10" fmla="*/ 3081866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46738 w 5196138"/>
              <a:gd name="connsiteY10" fmla="*/ 2971799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46738 w 5196138"/>
              <a:gd name="connsiteY10" fmla="*/ 2971799 h 6917267"/>
              <a:gd name="connsiteX11" fmla="*/ 3951538 w 5196138"/>
              <a:gd name="connsiteY11" fmla="*/ 2362200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341005 w 5187671"/>
              <a:gd name="connsiteY12" fmla="*/ 1845733 h 6841067"/>
              <a:gd name="connsiteX13" fmla="*/ 4527272 w 5187671"/>
              <a:gd name="connsiteY13" fmla="*/ 12361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527272 w 5187671"/>
              <a:gd name="connsiteY13" fmla="*/ 12361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564188 w 5187671"/>
              <a:gd name="connsiteY10" fmla="*/ 282574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2872037 w 5187671"/>
              <a:gd name="connsiteY9" fmla="*/ 3431116 h 6841067"/>
              <a:gd name="connsiteX10" fmla="*/ 3564188 w 5187671"/>
              <a:gd name="connsiteY10" fmla="*/ 282574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872037 w 5187671"/>
              <a:gd name="connsiteY8" fmla="*/ 34311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105805 w 5187671"/>
              <a:gd name="connsiteY7" fmla="*/ 4269316 h 6841067"/>
              <a:gd name="connsiteX8" fmla="*/ 2872037 w 5187671"/>
              <a:gd name="connsiteY8" fmla="*/ 34311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701521 w 5187671"/>
              <a:gd name="connsiteY6" fmla="*/ 459740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745971 w 5187671"/>
              <a:gd name="connsiteY6" fmla="*/ 46799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745971 w 5187671"/>
              <a:gd name="connsiteY6" fmla="*/ 46799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82005 w 5187671"/>
              <a:gd name="connsiteY7" fmla="*/ 43582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82005 w 5187671"/>
              <a:gd name="connsiteY7" fmla="*/ 43582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429655 w 5187671"/>
              <a:gd name="connsiteY7" fmla="*/ 43772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429655 w 5187671"/>
              <a:gd name="connsiteY7" fmla="*/ 43772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480455 w 5187671"/>
              <a:gd name="connsiteY7" fmla="*/ 440901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556655 w 5187671"/>
              <a:gd name="connsiteY7" fmla="*/ 44534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556655 w 5187671"/>
              <a:gd name="connsiteY7" fmla="*/ 44534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556655 w 5187671"/>
              <a:gd name="connsiteY7" fmla="*/ 44534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150255 w 5187671"/>
              <a:gd name="connsiteY7" fmla="*/ 42121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764087 w 5187671"/>
              <a:gd name="connsiteY8" fmla="*/ 35263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602117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602117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016465 w 5187671"/>
              <a:gd name="connsiteY10" fmla="*/ 2361748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258455 w 5187671"/>
              <a:gd name="connsiteY10" fmla="*/ 1833033 h 6841067"/>
              <a:gd name="connsiteX11" fmla="*/ 4457422 w 5187671"/>
              <a:gd name="connsiteY11" fmla="*/ 1172633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457422 w 5187671"/>
              <a:gd name="connsiteY11" fmla="*/ 1172633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23606 w 5187671"/>
              <a:gd name="connsiteY12" fmla="*/ 330199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953463 w 5187671"/>
              <a:gd name="connsiteY12" fmla="*/ 514160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88535 w 5187671"/>
              <a:gd name="connsiteY12" fmla="*/ 492518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27522 w 5187671"/>
              <a:gd name="connsiteY5" fmla="*/ 524041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27522 w 5187671"/>
              <a:gd name="connsiteY5" fmla="*/ 5240417 h 6841067"/>
              <a:gd name="connsiteX6" fmla="*/ 1910622 w 5187671"/>
              <a:gd name="connsiteY6" fmla="*/ 4686301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87671" h="6841067">
                <a:moveTo>
                  <a:pt x="6072" y="6841067"/>
                </a:moveTo>
                <a:cubicBezTo>
                  <a:pt x="-984" y="6800145"/>
                  <a:pt x="-8039" y="6759223"/>
                  <a:pt x="23005" y="6663267"/>
                </a:cubicBezTo>
                <a:cubicBezTo>
                  <a:pt x="54049" y="6567311"/>
                  <a:pt x="116139" y="6392333"/>
                  <a:pt x="192339" y="6265333"/>
                </a:cubicBezTo>
                <a:cubicBezTo>
                  <a:pt x="268539" y="6138333"/>
                  <a:pt x="365905" y="6016977"/>
                  <a:pt x="480205" y="5901266"/>
                </a:cubicBezTo>
                <a:cubicBezTo>
                  <a:pt x="594505" y="5785555"/>
                  <a:pt x="720253" y="5681209"/>
                  <a:pt x="878139" y="5571067"/>
                </a:cubicBezTo>
                <a:cubicBezTo>
                  <a:pt x="1036025" y="5460925"/>
                  <a:pt x="1255442" y="5387878"/>
                  <a:pt x="1427522" y="5240417"/>
                </a:cubicBezTo>
                <a:cubicBezTo>
                  <a:pt x="1599602" y="5092956"/>
                  <a:pt x="1779345" y="4832426"/>
                  <a:pt x="1910622" y="4686301"/>
                </a:cubicBezTo>
                <a:cubicBezTo>
                  <a:pt x="2041899" y="4540176"/>
                  <a:pt x="2044083" y="4526329"/>
                  <a:pt x="2215184" y="4363667"/>
                </a:cubicBezTo>
                <a:cubicBezTo>
                  <a:pt x="2386285" y="4201005"/>
                  <a:pt x="2688947" y="3952223"/>
                  <a:pt x="2937227" y="3710331"/>
                </a:cubicBezTo>
                <a:cubicBezTo>
                  <a:pt x="3185507" y="3468439"/>
                  <a:pt x="3477444" y="3190933"/>
                  <a:pt x="3704863" y="2912318"/>
                </a:cubicBezTo>
                <a:cubicBezTo>
                  <a:pt x="3932282" y="2633703"/>
                  <a:pt x="4158279" y="2314157"/>
                  <a:pt x="4301741" y="2038638"/>
                </a:cubicBezTo>
                <a:cubicBezTo>
                  <a:pt x="4445203" y="1763119"/>
                  <a:pt x="4473247" y="1520496"/>
                  <a:pt x="4565635" y="1259202"/>
                </a:cubicBezTo>
                <a:cubicBezTo>
                  <a:pt x="4658023" y="997908"/>
                  <a:pt x="4752398" y="680743"/>
                  <a:pt x="4856071" y="470876"/>
                </a:cubicBezTo>
                <a:cubicBezTo>
                  <a:pt x="4946382" y="338232"/>
                  <a:pt x="5055026" y="43744"/>
                  <a:pt x="5187671" y="0"/>
                </a:cubicBezTo>
              </a:path>
            </a:pathLst>
          </a:custGeom>
          <a:ln w="12700">
            <a:solidFill>
              <a:srgbClr val="FFFF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pic>
        <p:nvPicPr>
          <p:cNvPr id="4" name="図 3" descr="花が咲いている木&#10;&#10;自動的に生成された説明">
            <a:extLst>
              <a:ext uri="{FF2B5EF4-FFF2-40B4-BE49-F238E27FC236}">
                <a16:creationId xmlns:a16="http://schemas.microsoft.com/office/drawing/2014/main" id="{4824C0A1-CB5D-4280-B949-C026B2DE88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04" y="471545"/>
            <a:ext cx="2429117" cy="1820088"/>
          </a:xfrm>
          <a:prstGeom prst="rect">
            <a:avLst/>
          </a:prstGeom>
          <a:ln w="12700">
            <a:noFill/>
          </a:ln>
        </p:spPr>
      </p:pic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8BD5D595-051A-4179-AC04-DA350025C8EF}"/>
              </a:ext>
            </a:extLst>
          </p:cNvPr>
          <p:cNvSpPr/>
          <p:nvPr/>
        </p:nvSpPr>
        <p:spPr>
          <a:xfrm>
            <a:off x="1016000" y="490374"/>
            <a:ext cx="1358384" cy="1800285"/>
          </a:xfrm>
          <a:custGeom>
            <a:avLst/>
            <a:gdLst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325005 w 5060672"/>
              <a:gd name="connsiteY9" fmla="*/ 3547533 h 6858000"/>
              <a:gd name="connsiteX10" fmla="*/ 3553605 w 5060672"/>
              <a:gd name="connsiteY10" fmla="*/ 2980266 h 6858000"/>
              <a:gd name="connsiteX11" fmla="*/ 3993872 w 5060672"/>
              <a:gd name="connsiteY11" fmla="*/ 22606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993872 w 5060672"/>
              <a:gd name="connsiteY11" fmla="*/ 22606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866872 w 5060672"/>
              <a:gd name="connsiteY11" fmla="*/ 23368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866872 w 5060672"/>
              <a:gd name="connsiteY11" fmla="*/ 23368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81272 w 5060672"/>
              <a:gd name="connsiteY15" fmla="*/ 313266 h 6858000"/>
              <a:gd name="connsiteX16" fmla="*/ 5060672 w 5060672"/>
              <a:gd name="connsiteY16" fmla="*/ 0 h 6858000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18805 w 5196138"/>
              <a:gd name="connsiteY14" fmla="*/ 855133 h 6917267"/>
              <a:gd name="connsiteX15" fmla="*/ 4781272 w 5196138"/>
              <a:gd name="connsiteY15" fmla="*/ 372533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18805 w 5196138"/>
              <a:gd name="connsiteY14" fmla="*/ 855133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920472 w 5196138"/>
              <a:gd name="connsiteY4" fmla="*/ 57150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920472 w 5196138"/>
              <a:gd name="connsiteY4" fmla="*/ 57150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900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445405 w 5196138"/>
              <a:gd name="connsiteY5" fmla="*/ 52408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206471 w 5196138"/>
              <a:gd name="connsiteY9" fmla="*/ 3632200 h 6917267"/>
              <a:gd name="connsiteX10" fmla="*/ 3672138 w 5196138"/>
              <a:gd name="connsiteY10" fmla="*/ 3081866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72138 w 5196138"/>
              <a:gd name="connsiteY10" fmla="*/ 3081866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46738 w 5196138"/>
              <a:gd name="connsiteY10" fmla="*/ 2971799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46738 w 5196138"/>
              <a:gd name="connsiteY10" fmla="*/ 2971799 h 6917267"/>
              <a:gd name="connsiteX11" fmla="*/ 3951538 w 5196138"/>
              <a:gd name="connsiteY11" fmla="*/ 2362200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341005 w 5187671"/>
              <a:gd name="connsiteY12" fmla="*/ 1845733 h 6841067"/>
              <a:gd name="connsiteX13" fmla="*/ 4527272 w 5187671"/>
              <a:gd name="connsiteY13" fmla="*/ 12361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527272 w 5187671"/>
              <a:gd name="connsiteY13" fmla="*/ 12361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564188 w 5187671"/>
              <a:gd name="connsiteY10" fmla="*/ 282574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2872037 w 5187671"/>
              <a:gd name="connsiteY9" fmla="*/ 3431116 h 6841067"/>
              <a:gd name="connsiteX10" fmla="*/ 3564188 w 5187671"/>
              <a:gd name="connsiteY10" fmla="*/ 282574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872037 w 5187671"/>
              <a:gd name="connsiteY8" fmla="*/ 34311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105805 w 5187671"/>
              <a:gd name="connsiteY7" fmla="*/ 4269316 h 6841067"/>
              <a:gd name="connsiteX8" fmla="*/ 2872037 w 5187671"/>
              <a:gd name="connsiteY8" fmla="*/ 34311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701521 w 5187671"/>
              <a:gd name="connsiteY6" fmla="*/ 459740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745971 w 5187671"/>
              <a:gd name="connsiteY6" fmla="*/ 46799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745971 w 5187671"/>
              <a:gd name="connsiteY6" fmla="*/ 46799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82005 w 5187671"/>
              <a:gd name="connsiteY7" fmla="*/ 43582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82005 w 5187671"/>
              <a:gd name="connsiteY7" fmla="*/ 43582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429655 w 5187671"/>
              <a:gd name="connsiteY7" fmla="*/ 43772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429655 w 5187671"/>
              <a:gd name="connsiteY7" fmla="*/ 43772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480455 w 5187671"/>
              <a:gd name="connsiteY7" fmla="*/ 440901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556655 w 5187671"/>
              <a:gd name="connsiteY7" fmla="*/ 44534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556655 w 5187671"/>
              <a:gd name="connsiteY7" fmla="*/ 44534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556655 w 5187671"/>
              <a:gd name="connsiteY7" fmla="*/ 44534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150255 w 5187671"/>
              <a:gd name="connsiteY7" fmla="*/ 42121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764087 w 5187671"/>
              <a:gd name="connsiteY8" fmla="*/ 35263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602117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602117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016465 w 5187671"/>
              <a:gd name="connsiteY10" fmla="*/ 2361748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258455 w 5187671"/>
              <a:gd name="connsiteY10" fmla="*/ 1833033 h 6841067"/>
              <a:gd name="connsiteX11" fmla="*/ 4457422 w 5187671"/>
              <a:gd name="connsiteY11" fmla="*/ 1172633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457422 w 5187671"/>
              <a:gd name="connsiteY11" fmla="*/ 1172633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23606 w 5187671"/>
              <a:gd name="connsiteY12" fmla="*/ 330199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953463 w 5187671"/>
              <a:gd name="connsiteY12" fmla="*/ 514160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88535 w 5187671"/>
              <a:gd name="connsiteY12" fmla="*/ 492518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27522 w 5187671"/>
              <a:gd name="connsiteY5" fmla="*/ 524041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27522 w 5187671"/>
              <a:gd name="connsiteY5" fmla="*/ 5240417 h 6841067"/>
              <a:gd name="connsiteX6" fmla="*/ 1910622 w 5187671"/>
              <a:gd name="connsiteY6" fmla="*/ 4686301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87671" h="6841067">
                <a:moveTo>
                  <a:pt x="6072" y="6841067"/>
                </a:moveTo>
                <a:cubicBezTo>
                  <a:pt x="-984" y="6800145"/>
                  <a:pt x="-8039" y="6759223"/>
                  <a:pt x="23005" y="6663267"/>
                </a:cubicBezTo>
                <a:cubicBezTo>
                  <a:pt x="54049" y="6567311"/>
                  <a:pt x="116139" y="6392333"/>
                  <a:pt x="192339" y="6265333"/>
                </a:cubicBezTo>
                <a:cubicBezTo>
                  <a:pt x="268539" y="6138333"/>
                  <a:pt x="365905" y="6016977"/>
                  <a:pt x="480205" y="5901266"/>
                </a:cubicBezTo>
                <a:cubicBezTo>
                  <a:pt x="594505" y="5785555"/>
                  <a:pt x="720253" y="5681209"/>
                  <a:pt x="878139" y="5571067"/>
                </a:cubicBezTo>
                <a:cubicBezTo>
                  <a:pt x="1036025" y="5460925"/>
                  <a:pt x="1255442" y="5387878"/>
                  <a:pt x="1427522" y="5240417"/>
                </a:cubicBezTo>
                <a:cubicBezTo>
                  <a:pt x="1599602" y="5092956"/>
                  <a:pt x="1779345" y="4832426"/>
                  <a:pt x="1910622" y="4686301"/>
                </a:cubicBezTo>
                <a:cubicBezTo>
                  <a:pt x="2041899" y="4540176"/>
                  <a:pt x="2044083" y="4526329"/>
                  <a:pt x="2215184" y="4363667"/>
                </a:cubicBezTo>
                <a:cubicBezTo>
                  <a:pt x="2386285" y="4201005"/>
                  <a:pt x="2688947" y="3952223"/>
                  <a:pt x="2937227" y="3710331"/>
                </a:cubicBezTo>
                <a:cubicBezTo>
                  <a:pt x="3185507" y="3468439"/>
                  <a:pt x="3477444" y="3190933"/>
                  <a:pt x="3704863" y="2912318"/>
                </a:cubicBezTo>
                <a:cubicBezTo>
                  <a:pt x="3932282" y="2633703"/>
                  <a:pt x="4158279" y="2314157"/>
                  <a:pt x="4301741" y="2038638"/>
                </a:cubicBezTo>
                <a:cubicBezTo>
                  <a:pt x="4445203" y="1763119"/>
                  <a:pt x="4473247" y="1520496"/>
                  <a:pt x="4565635" y="1259202"/>
                </a:cubicBezTo>
                <a:cubicBezTo>
                  <a:pt x="4658023" y="997908"/>
                  <a:pt x="4752398" y="680743"/>
                  <a:pt x="4856071" y="470876"/>
                </a:cubicBezTo>
                <a:cubicBezTo>
                  <a:pt x="4946382" y="338232"/>
                  <a:pt x="5055026" y="43744"/>
                  <a:pt x="5187671" y="0"/>
                </a:cubicBezTo>
              </a:path>
            </a:pathLst>
          </a:custGeom>
          <a:ln w="12700">
            <a:solidFill>
              <a:srgbClr val="FFFF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pic>
        <p:nvPicPr>
          <p:cNvPr id="6" name="図 5" descr="夜空に光っている星&#10;&#10;自動的に生成された説明">
            <a:extLst>
              <a:ext uri="{FF2B5EF4-FFF2-40B4-BE49-F238E27FC236}">
                <a16:creationId xmlns:a16="http://schemas.microsoft.com/office/drawing/2014/main" id="{7FF870D4-FF3A-4B9E-8E84-E28A96ACC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621" y="2291633"/>
            <a:ext cx="2429117" cy="1820088"/>
          </a:xfrm>
          <a:prstGeom prst="rect">
            <a:avLst/>
          </a:prstGeom>
          <a:ln w="12700">
            <a:noFill/>
          </a:ln>
        </p:spPr>
      </p:pic>
      <p:pic>
        <p:nvPicPr>
          <p:cNvPr id="7" name="図 6" descr="クリスマスの木&#10;&#10;自動的に生成された説明">
            <a:extLst>
              <a:ext uri="{FF2B5EF4-FFF2-40B4-BE49-F238E27FC236}">
                <a16:creationId xmlns:a16="http://schemas.microsoft.com/office/drawing/2014/main" id="{8F8029F2-04EE-40FF-B751-61FE7D518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621" y="471545"/>
            <a:ext cx="2429117" cy="1820088"/>
          </a:xfrm>
          <a:prstGeom prst="rect">
            <a:avLst/>
          </a:prstGeom>
          <a:ln w="12700">
            <a:noFill/>
          </a:ln>
        </p:spPr>
      </p:pic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28C6ECF0-94FB-4011-A01A-1153E3D4504D}"/>
              </a:ext>
            </a:extLst>
          </p:cNvPr>
          <p:cNvSpPr/>
          <p:nvPr/>
        </p:nvSpPr>
        <p:spPr>
          <a:xfrm>
            <a:off x="3446108" y="2311400"/>
            <a:ext cx="1358384" cy="1800285"/>
          </a:xfrm>
          <a:custGeom>
            <a:avLst/>
            <a:gdLst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325005 w 5060672"/>
              <a:gd name="connsiteY9" fmla="*/ 3547533 h 6858000"/>
              <a:gd name="connsiteX10" fmla="*/ 3553605 w 5060672"/>
              <a:gd name="connsiteY10" fmla="*/ 2980266 h 6858000"/>
              <a:gd name="connsiteX11" fmla="*/ 3993872 w 5060672"/>
              <a:gd name="connsiteY11" fmla="*/ 22606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993872 w 5060672"/>
              <a:gd name="connsiteY11" fmla="*/ 22606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866872 w 5060672"/>
              <a:gd name="connsiteY11" fmla="*/ 23368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866872 w 5060672"/>
              <a:gd name="connsiteY11" fmla="*/ 23368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81272 w 5060672"/>
              <a:gd name="connsiteY15" fmla="*/ 313266 h 6858000"/>
              <a:gd name="connsiteX16" fmla="*/ 5060672 w 5060672"/>
              <a:gd name="connsiteY16" fmla="*/ 0 h 6858000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18805 w 5196138"/>
              <a:gd name="connsiteY14" fmla="*/ 855133 h 6917267"/>
              <a:gd name="connsiteX15" fmla="*/ 4781272 w 5196138"/>
              <a:gd name="connsiteY15" fmla="*/ 372533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18805 w 5196138"/>
              <a:gd name="connsiteY14" fmla="*/ 855133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920472 w 5196138"/>
              <a:gd name="connsiteY4" fmla="*/ 57150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920472 w 5196138"/>
              <a:gd name="connsiteY4" fmla="*/ 57150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900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445405 w 5196138"/>
              <a:gd name="connsiteY5" fmla="*/ 52408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206471 w 5196138"/>
              <a:gd name="connsiteY9" fmla="*/ 3632200 h 6917267"/>
              <a:gd name="connsiteX10" fmla="*/ 3672138 w 5196138"/>
              <a:gd name="connsiteY10" fmla="*/ 3081866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72138 w 5196138"/>
              <a:gd name="connsiteY10" fmla="*/ 3081866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46738 w 5196138"/>
              <a:gd name="connsiteY10" fmla="*/ 2971799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46738 w 5196138"/>
              <a:gd name="connsiteY10" fmla="*/ 2971799 h 6917267"/>
              <a:gd name="connsiteX11" fmla="*/ 3951538 w 5196138"/>
              <a:gd name="connsiteY11" fmla="*/ 2362200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341005 w 5187671"/>
              <a:gd name="connsiteY12" fmla="*/ 1845733 h 6841067"/>
              <a:gd name="connsiteX13" fmla="*/ 4527272 w 5187671"/>
              <a:gd name="connsiteY13" fmla="*/ 12361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527272 w 5187671"/>
              <a:gd name="connsiteY13" fmla="*/ 12361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564188 w 5187671"/>
              <a:gd name="connsiteY10" fmla="*/ 282574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2872037 w 5187671"/>
              <a:gd name="connsiteY9" fmla="*/ 3431116 h 6841067"/>
              <a:gd name="connsiteX10" fmla="*/ 3564188 w 5187671"/>
              <a:gd name="connsiteY10" fmla="*/ 282574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872037 w 5187671"/>
              <a:gd name="connsiteY8" fmla="*/ 34311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105805 w 5187671"/>
              <a:gd name="connsiteY7" fmla="*/ 4269316 h 6841067"/>
              <a:gd name="connsiteX8" fmla="*/ 2872037 w 5187671"/>
              <a:gd name="connsiteY8" fmla="*/ 34311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701521 w 5187671"/>
              <a:gd name="connsiteY6" fmla="*/ 459740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745971 w 5187671"/>
              <a:gd name="connsiteY6" fmla="*/ 46799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745971 w 5187671"/>
              <a:gd name="connsiteY6" fmla="*/ 46799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82005 w 5187671"/>
              <a:gd name="connsiteY7" fmla="*/ 43582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82005 w 5187671"/>
              <a:gd name="connsiteY7" fmla="*/ 43582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429655 w 5187671"/>
              <a:gd name="connsiteY7" fmla="*/ 43772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429655 w 5187671"/>
              <a:gd name="connsiteY7" fmla="*/ 43772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480455 w 5187671"/>
              <a:gd name="connsiteY7" fmla="*/ 440901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556655 w 5187671"/>
              <a:gd name="connsiteY7" fmla="*/ 44534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556655 w 5187671"/>
              <a:gd name="connsiteY7" fmla="*/ 44534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556655 w 5187671"/>
              <a:gd name="connsiteY7" fmla="*/ 44534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150255 w 5187671"/>
              <a:gd name="connsiteY7" fmla="*/ 42121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764087 w 5187671"/>
              <a:gd name="connsiteY8" fmla="*/ 35263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602117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602117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016465 w 5187671"/>
              <a:gd name="connsiteY10" fmla="*/ 2361748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258455 w 5187671"/>
              <a:gd name="connsiteY10" fmla="*/ 1833033 h 6841067"/>
              <a:gd name="connsiteX11" fmla="*/ 4457422 w 5187671"/>
              <a:gd name="connsiteY11" fmla="*/ 1172633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457422 w 5187671"/>
              <a:gd name="connsiteY11" fmla="*/ 1172633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23606 w 5187671"/>
              <a:gd name="connsiteY12" fmla="*/ 330199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953463 w 5187671"/>
              <a:gd name="connsiteY12" fmla="*/ 514160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88535 w 5187671"/>
              <a:gd name="connsiteY12" fmla="*/ 492518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27522 w 5187671"/>
              <a:gd name="connsiteY5" fmla="*/ 524041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27522 w 5187671"/>
              <a:gd name="connsiteY5" fmla="*/ 5240417 h 6841067"/>
              <a:gd name="connsiteX6" fmla="*/ 1910622 w 5187671"/>
              <a:gd name="connsiteY6" fmla="*/ 4686301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87671" h="6841067">
                <a:moveTo>
                  <a:pt x="6072" y="6841067"/>
                </a:moveTo>
                <a:cubicBezTo>
                  <a:pt x="-984" y="6800145"/>
                  <a:pt x="-8039" y="6759223"/>
                  <a:pt x="23005" y="6663267"/>
                </a:cubicBezTo>
                <a:cubicBezTo>
                  <a:pt x="54049" y="6567311"/>
                  <a:pt x="116139" y="6392333"/>
                  <a:pt x="192339" y="6265333"/>
                </a:cubicBezTo>
                <a:cubicBezTo>
                  <a:pt x="268539" y="6138333"/>
                  <a:pt x="365905" y="6016977"/>
                  <a:pt x="480205" y="5901266"/>
                </a:cubicBezTo>
                <a:cubicBezTo>
                  <a:pt x="594505" y="5785555"/>
                  <a:pt x="720253" y="5681209"/>
                  <a:pt x="878139" y="5571067"/>
                </a:cubicBezTo>
                <a:cubicBezTo>
                  <a:pt x="1036025" y="5460925"/>
                  <a:pt x="1255442" y="5387878"/>
                  <a:pt x="1427522" y="5240417"/>
                </a:cubicBezTo>
                <a:cubicBezTo>
                  <a:pt x="1599602" y="5092956"/>
                  <a:pt x="1779345" y="4832426"/>
                  <a:pt x="1910622" y="4686301"/>
                </a:cubicBezTo>
                <a:cubicBezTo>
                  <a:pt x="2041899" y="4540176"/>
                  <a:pt x="2044083" y="4526329"/>
                  <a:pt x="2215184" y="4363667"/>
                </a:cubicBezTo>
                <a:cubicBezTo>
                  <a:pt x="2386285" y="4201005"/>
                  <a:pt x="2688947" y="3952223"/>
                  <a:pt x="2937227" y="3710331"/>
                </a:cubicBezTo>
                <a:cubicBezTo>
                  <a:pt x="3185507" y="3468439"/>
                  <a:pt x="3477444" y="3190933"/>
                  <a:pt x="3704863" y="2912318"/>
                </a:cubicBezTo>
                <a:cubicBezTo>
                  <a:pt x="3932282" y="2633703"/>
                  <a:pt x="4158279" y="2314157"/>
                  <a:pt x="4301741" y="2038638"/>
                </a:cubicBezTo>
                <a:cubicBezTo>
                  <a:pt x="4445203" y="1763119"/>
                  <a:pt x="4473247" y="1520496"/>
                  <a:pt x="4565635" y="1259202"/>
                </a:cubicBezTo>
                <a:cubicBezTo>
                  <a:pt x="4658023" y="997908"/>
                  <a:pt x="4752398" y="680743"/>
                  <a:pt x="4856071" y="470876"/>
                </a:cubicBezTo>
                <a:cubicBezTo>
                  <a:pt x="4946382" y="338232"/>
                  <a:pt x="5055026" y="43744"/>
                  <a:pt x="5187671" y="0"/>
                </a:cubicBezTo>
              </a:path>
            </a:pathLst>
          </a:custGeom>
          <a:ln w="12700">
            <a:solidFill>
              <a:srgbClr val="FFFF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5EA05AA1-DA63-472D-A9CC-FD66132F9A2F}"/>
              </a:ext>
            </a:extLst>
          </p:cNvPr>
          <p:cNvSpPr/>
          <p:nvPr/>
        </p:nvSpPr>
        <p:spPr>
          <a:xfrm>
            <a:off x="3445096" y="491250"/>
            <a:ext cx="1358384" cy="1800285"/>
          </a:xfrm>
          <a:custGeom>
            <a:avLst/>
            <a:gdLst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325005 w 5060672"/>
              <a:gd name="connsiteY9" fmla="*/ 3547533 h 6858000"/>
              <a:gd name="connsiteX10" fmla="*/ 3553605 w 5060672"/>
              <a:gd name="connsiteY10" fmla="*/ 2980266 h 6858000"/>
              <a:gd name="connsiteX11" fmla="*/ 3993872 w 5060672"/>
              <a:gd name="connsiteY11" fmla="*/ 22606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993872 w 5060672"/>
              <a:gd name="connsiteY11" fmla="*/ 22606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866872 w 5060672"/>
              <a:gd name="connsiteY11" fmla="*/ 23368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05072 w 5060672"/>
              <a:gd name="connsiteY15" fmla="*/ 220133 h 6858000"/>
              <a:gd name="connsiteX16" fmla="*/ 5060672 w 5060672"/>
              <a:gd name="connsiteY16" fmla="*/ 0 h 6858000"/>
              <a:gd name="connsiteX0" fmla="*/ 6072 w 5060672"/>
              <a:gd name="connsiteY0" fmla="*/ 6858000 h 6858000"/>
              <a:gd name="connsiteX1" fmla="*/ 23005 w 5060672"/>
              <a:gd name="connsiteY1" fmla="*/ 6680200 h 6858000"/>
              <a:gd name="connsiteX2" fmla="*/ 192339 w 5060672"/>
              <a:gd name="connsiteY2" fmla="*/ 6282266 h 6858000"/>
              <a:gd name="connsiteX3" fmla="*/ 539472 w 5060672"/>
              <a:gd name="connsiteY3" fmla="*/ 5858933 h 6858000"/>
              <a:gd name="connsiteX4" fmla="*/ 869672 w 5060672"/>
              <a:gd name="connsiteY4" fmla="*/ 5554133 h 6858000"/>
              <a:gd name="connsiteX5" fmla="*/ 1301472 w 5060672"/>
              <a:gd name="connsiteY5" fmla="*/ 5046133 h 6858000"/>
              <a:gd name="connsiteX6" fmla="*/ 1724805 w 5060672"/>
              <a:gd name="connsiteY6" fmla="*/ 4690533 h 6858000"/>
              <a:gd name="connsiteX7" fmla="*/ 2190472 w 5060672"/>
              <a:gd name="connsiteY7" fmla="*/ 4360333 h 6858000"/>
              <a:gd name="connsiteX8" fmla="*/ 2833939 w 5060672"/>
              <a:gd name="connsiteY8" fmla="*/ 4030133 h 6858000"/>
              <a:gd name="connsiteX9" fmla="*/ 3206471 w 5060672"/>
              <a:gd name="connsiteY9" fmla="*/ 3572933 h 6858000"/>
              <a:gd name="connsiteX10" fmla="*/ 3553605 w 5060672"/>
              <a:gd name="connsiteY10" fmla="*/ 2980266 h 6858000"/>
              <a:gd name="connsiteX11" fmla="*/ 3866872 w 5060672"/>
              <a:gd name="connsiteY11" fmla="*/ 2336800 h 6858000"/>
              <a:gd name="connsiteX12" fmla="*/ 4341005 w 5060672"/>
              <a:gd name="connsiteY12" fmla="*/ 1786466 h 6858000"/>
              <a:gd name="connsiteX13" fmla="*/ 4501872 w 5060672"/>
              <a:gd name="connsiteY13" fmla="*/ 1236133 h 6858000"/>
              <a:gd name="connsiteX14" fmla="*/ 4518805 w 5060672"/>
              <a:gd name="connsiteY14" fmla="*/ 795866 h 6858000"/>
              <a:gd name="connsiteX15" fmla="*/ 4781272 w 5060672"/>
              <a:gd name="connsiteY15" fmla="*/ 313266 h 6858000"/>
              <a:gd name="connsiteX16" fmla="*/ 5060672 w 5060672"/>
              <a:gd name="connsiteY16" fmla="*/ 0 h 6858000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18805 w 5196138"/>
              <a:gd name="connsiteY14" fmla="*/ 855133 h 6917267"/>
              <a:gd name="connsiteX15" fmla="*/ 4781272 w 5196138"/>
              <a:gd name="connsiteY15" fmla="*/ 372533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18805 w 5196138"/>
              <a:gd name="connsiteY14" fmla="*/ 855133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01872 w 5196138"/>
              <a:gd name="connsiteY13" fmla="*/ 1295400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8457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33939 w 5196138"/>
              <a:gd name="connsiteY8" fmla="*/ 4089400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190472 w 5196138"/>
              <a:gd name="connsiteY7" fmla="*/ 4419600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01472 w 5196138"/>
              <a:gd name="connsiteY5" fmla="*/ 5105400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869672 w 5196138"/>
              <a:gd name="connsiteY4" fmla="*/ 56134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9472 w 5196138"/>
              <a:gd name="connsiteY3" fmla="*/ 5918200 h 6917267"/>
              <a:gd name="connsiteX4" fmla="*/ 920472 w 5196138"/>
              <a:gd name="connsiteY4" fmla="*/ 57150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920472 w 5196138"/>
              <a:gd name="connsiteY4" fmla="*/ 5715000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90067 h 6917267"/>
              <a:gd name="connsiteX6" fmla="*/ 1724805 w 5196138"/>
              <a:gd name="connsiteY6" fmla="*/ 47498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900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445405 w 5196138"/>
              <a:gd name="connsiteY5" fmla="*/ 52408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1072872 w 5196138"/>
              <a:gd name="connsiteY4" fmla="*/ 5579533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531005 w 5196138"/>
              <a:gd name="connsiteY3" fmla="*/ 60536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859339 w 5196138"/>
              <a:gd name="connsiteY8" fmla="*/ 4199466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206471 w 5196138"/>
              <a:gd name="connsiteY9" fmla="*/ 3632200 h 6917267"/>
              <a:gd name="connsiteX10" fmla="*/ 3553605 w 5196138"/>
              <a:gd name="connsiteY10" fmla="*/ 3039533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206471 w 5196138"/>
              <a:gd name="connsiteY9" fmla="*/ 3632200 h 6917267"/>
              <a:gd name="connsiteX10" fmla="*/ 3672138 w 5196138"/>
              <a:gd name="connsiteY10" fmla="*/ 3081866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72138 w 5196138"/>
              <a:gd name="connsiteY10" fmla="*/ 3081866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46738 w 5196138"/>
              <a:gd name="connsiteY10" fmla="*/ 2971799 h 6917267"/>
              <a:gd name="connsiteX11" fmla="*/ 3866872 w 5196138"/>
              <a:gd name="connsiteY11" fmla="*/ 2396067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96138"/>
              <a:gd name="connsiteY0" fmla="*/ 6917267 h 6917267"/>
              <a:gd name="connsiteX1" fmla="*/ 23005 w 5196138"/>
              <a:gd name="connsiteY1" fmla="*/ 6739467 h 6917267"/>
              <a:gd name="connsiteX2" fmla="*/ 192339 w 5196138"/>
              <a:gd name="connsiteY2" fmla="*/ 6341533 h 6917267"/>
              <a:gd name="connsiteX3" fmla="*/ 480205 w 5196138"/>
              <a:gd name="connsiteY3" fmla="*/ 5977466 h 6917267"/>
              <a:gd name="connsiteX4" fmla="*/ 878139 w 5196138"/>
              <a:gd name="connsiteY4" fmla="*/ 5647267 h 6917267"/>
              <a:gd name="connsiteX5" fmla="*/ 1394605 w 5196138"/>
              <a:gd name="connsiteY5" fmla="*/ 5164667 h 6917267"/>
              <a:gd name="connsiteX6" fmla="*/ 1834871 w 5196138"/>
              <a:gd name="connsiteY6" fmla="*/ 4775200 h 6917267"/>
              <a:gd name="connsiteX7" fmla="*/ 2232805 w 5196138"/>
              <a:gd name="connsiteY7" fmla="*/ 4529666 h 6917267"/>
              <a:gd name="connsiteX8" fmla="*/ 2977872 w 5196138"/>
              <a:gd name="connsiteY8" fmla="*/ 4140199 h 6917267"/>
              <a:gd name="connsiteX9" fmla="*/ 3316537 w 5196138"/>
              <a:gd name="connsiteY9" fmla="*/ 3716866 h 6917267"/>
              <a:gd name="connsiteX10" fmla="*/ 3646738 w 5196138"/>
              <a:gd name="connsiteY10" fmla="*/ 2971799 h 6917267"/>
              <a:gd name="connsiteX11" fmla="*/ 3951538 w 5196138"/>
              <a:gd name="connsiteY11" fmla="*/ 2362200 h 6917267"/>
              <a:gd name="connsiteX12" fmla="*/ 4341005 w 5196138"/>
              <a:gd name="connsiteY12" fmla="*/ 1921933 h 6917267"/>
              <a:gd name="connsiteX13" fmla="*/ 4527272 w 5196138"/>
              <a:gd name="connsiteY13" fmla="*/ 1312333 h 6917267"/>
              <a:gd name="connsiteX14" fmla="*/ 4569605 w 5196138"/>
              <a:gd name="connsiteY14" fmla="*/ 897466 h 6917267"/>
              <a:gd name="connsiteX15" fmla="*/ 4823606 w 5196138"/>
              <a:gd name="connsiteY15" fmla="*/ 406399 h 6917267"/>
              <a:gd name="connsiteX16" fmla="*/ 5196138 w 5196138"/>
              <a:gd name="connsiteY16" fmla="*/ 0 h 69172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341005 w 5187671"/>
              <a:gd name="connsiteY12" fmla="*/ 1845733 h 6841067"/>
              <a:gd name="connsiteX13" fmla="*/ 4527272 w 5187671"/>
              <a:gd name="connsiteY13" fmla="*/ 12361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527272 w 5187671"/>
              <a:gd name="connsiteY13" fmla="*/ 12361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646738 w 5187671"/>
              <a:gd name="connsiteY10" fmla="*/ 289559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3316537 w 5187671"/>
              <a:gd name="connsiteY9" fmla="*/ 3640666 h 6841067"/>
              <a:gd name="connsiteX10" fmla="*/ 3564188 w 5187671"/>
              <a:gd name="connsiteY10" fmla="*/ 282574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977872 w 5187671"/>
              <a:gd name="connsiteY8" fmla="*/ 4063999 h 6841067"/>
              <a:gd name="connsiteX9" fmla="*/ 2872037 w 5187671"/>
              <a:gd name="connsiteY9" fmla="*/ 3431116 h 6841067"/>
              <a:gd name="connsiteX10" fmla="*/ 3564188 w 5187671"/>
              <a:gd name="connsiteY10" fmla="*/ 2825749 h 6841067"/>
              <a:gd name="connsiteX11" fmla="*/ 3951538 w 5187671"/>
              <a:gd name="connsiteY11" fmla="*/ 2286000 h 6841067"/>
              <a:gd name="connsiteX12" fmla="*/ 4258455 w 5187671"/>
              <a:gd name="connsiteY12" fmla="*/ 1833033 h 6841067"/>
              <a:gd name="connsiteX13" fmla="*/ 4457422 w 5187671"/>
              <a:gd name="connsiteY13" fmla="*/ 1172633 h 6841067"/>
              <a:gd name="connsiteX14" fmla="*/ 4569605 w 5187671"/>
              <a:gd name="connsiteY14" fmla="*/ 821266 h 6841067"/>
              <a:gd name="connsiteX15" fmla="*/ 4823606 w 5187671"/>
              <a:gd name="connsiteY15" fmla="*/ 330199 h 6841067"/>
              <a:gd name="connsiteX16" fmla="*/ 5187671 w 5187671"/>
              <a:gd name="connsiteY16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232805 w 5187671"/>
              <a:gd name="connsiteY7" fmla="*/ 4453466 h 6841067"/>
              <a:gd name="connsiteX8" fmla="*/ 2872037 w 5187671"/>
              <a:gd name="connsiteY8" fmla="*/ 34311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105805 w 5187671"/>
              <a:gd name="connsiteY7" fmla="*/ 4269316 h 6841067"/>
              <a:gd name="connsiteX8" fmla="*/ 2872037 w 5187671"/>
              <a:gd name="connsiteY8" fmla="*/ 34311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834871 w 5187671"/>
              <a:gd name="connsiteY6" fmla="*/ 469900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701521 w 5187671"/>
              <a:gd name="connsiteY6" fmla="*/ 459740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394605 w 5187671"/>
              <a:gd name="connsiteY5" fmla="*/ 5088467 h 6841067"/>
              <a:gd name="connsiteX6" fmla="*/ 1745971 w 5187671"/>
              <a:gd name="connsiteY6" fmla="*/ 46799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745971 w 5187671"/>
              <a:gd name="connsiteY6" fmla="*/ 46799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05805 w 5187671"/>
              <a:gd name="connsiteY7" fmla="*/ 42693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82005 w 5187671"/>
              <a:gd name="connsiteY7" fmla="*/ 43582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182005 w 5187671"/>
              <a:gd name="connsiteY7" fmla="*/ 435821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2999037 w 5187671"/>
              <a:gd name="connsiteY8" fmla="*/ 36089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334405 w 5187671"/>
              <a:gd name="connsiteY7" fmla="*/ 43518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03121 w 5187671"/>
              <a:gd name="connsiteY6" fmla="*/ 4692650 h 6841067"/>
              <a:gd name="connsiteX7" fmla="*/ 2429655 w 5187671"/>
              <a:gd name="connsiteY7" fmla="*/ 43772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429655 w 5187671"/>
              <a:gd name="connsiteY7" fmla="*/ 43772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480455 w 5187671"/>
              <a:gd name="connsiteY7" fmla="*/ 440901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47571 w 5187671"/>
              <a:gd name="connsiteY6" fmla="*/ 4749800 h 6841067"/>
              <a:gd name="connsiteX7" fmla="*/ 2556655 w 5187671"/>
              <a:gd name="connsiteY7" fmla="*/ 44534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556655 w 5187671"/>
              <a:gd name="connsiteY7" fmla="*/ 4453466 h 6841067"/>
              <a:gd name="connsiteX8" fmla="*/ 3049837 w 5187671"/>
              <a:gd name="connsiteY8" fmla="*/ 374861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556655 w 5187671"/>
              <a:gd name="connsiteY7" fmla="*/ 44534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968221 w 5187671"/>
              <a:gd name="connsiteY6" fmla="*/ 4851400 h 6841067"/>
              <a:gd name="connsiteX7" fmla="*/ 2150255 w 5187671"/>
              <a:gd name="connsiteY7" fmla="*/ 42121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706937 w 5187671"/>
              <a:gd name="connsiteY8" fmla="*/ 34374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764087 w 5187671"/>
              <a:gd name="connsiteY8" fmla="*/ 3526366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602117 h 6841067"/>
              <a:gd name="connsiteX9" fmla="*/ 3564188 w 5187671"/>
              <a:gd name="connsiteY9" fmla="*/ 2825749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602117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150255 w 5187671"/>
              <a:gd name="connsiteY7" fmla="*/ 4212166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3951538 w 5187671"/>
              <a:gd name="connsiteY10" fmla="*/ 2286000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016465 w 5187671"/>
              <a:gd name="connsiteY10" fmla="*/ 2361748 h 6841067"/>
              <a:gd name="connsiteX11" fmla="*/ 4258455 w 5187671"/>
              <a:gd name="connsiteY11" fmla="*/ 1833033 h 6841067"/>
              <a:gd name="connsiteX12" fmla="*/ 4457422 w 5187671"/>
              <a:gd name="connsiteY12" fmla="*/ 1172633 h 6841067"/>
              <a:gd name="connsiteX13" fmla="*/ 4569605 w 5187671"/>
              <a:gd name="connsiteY13" fmla="*/ 821266 h 6841067"/>
              <a:gd name="connsiteX14" fmla="*/ 4823606 w 5187671"/>
              <a:gd name="connsiteY14" fmla="*/ 330199 h 6841067"/>
              <a:gd name="connsiteX15" fmla="*/ 5187671 w 5187671"/>
              <a:gd name="connsiteY15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258455 w 5187671"/>
              <a:gd name="connsiteY10" fmla="*/ 1833033 h 6841067"/>
              <a:gd name="connsiteX11" fmla="*/ 4457422 w 5187671"/>
              <a:gd name="connsiteY11" fmla="*/ 1172633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457422 w 5187671"/>
              <a:gd name="connsiteY11" fmla="*/ 1172633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569605 w 5187671"/>
              <a:gd name="connsiteY12" fmla="*/ 821266 h 6841067"/>
              <a:gd name="connsiteX13" fmla="*/ 4823606 w 5187671"/>
              <a:gd name="connsiteY13" fmla="*/ 330199 h 6841067"/>
              <a:gd name="connsiteX14" fmla="*/ 5187671 w 5187671"/>
              <a:gd name="connsiteY14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23606 w 5187671"/>
              <a:gd name="connsiteY12" fmla="*/ 330199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953463 w 5187671"/>
              <a:gd name="connsiteY12" fmla="*/ 514160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88535 w 5187671"/>
              <a:gd name="connsiteY12" fmla="*/ 492518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70805 w 5187671"/>
              <a:gd name="connsiteY5" fmla="*/ 516466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27522 w 5187671"/>
              <a:gd name="connsiteY5" fmla="*/ 5240417 h 6841067"/>
              <a:gd name="connsiteX6" fmla="*/ 1834871 w 5187671"/>
              <a:gd name="connsiteY6" fmla="*/ 4686300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  <a:gd name="connsiteX0" fmla="*/ 6072 w 5187671"/>
              <a:gd name="connsiteY0" fmla="*/ 6841067 h 6841067"/>
              <a:gd name="connsiteX1" fmla="*/ 23005 w 5187671"/>
              <a:gd name="connsiteY1" fmla="*/ 6663267 h 6841067"/>
              <a:gd name="connsiteX2" fmla="*/ 192339 w 5187671"/>
              <a:gd name="connsiteY2" fmla="*/ 6265333 h 6841067"/>
              <a:gd name="connsiteX3" fmla="*/ 480205 w 5187671"/>
              <a:gd name="connsiteY3" fmla="*/ 5901266 h 6841067"/>
              <a:gd name="connsiteX4" fmla="*/ 878139 w 5187671"/>
              <a:gd name="connsiteY4" fmla="*/ 5571067 h 6841067"/>
              <a:gd name="connsiteX5" fmla="*/ 1427522 w 5187671"/>
              <a:gd name="connsiteY5" fmla="*/ 5240417 h 6841067"/>
              <a:gd name="connsiteX6" fmla="*/ 1910622 w 5187671"/>
              <a:gd name="connsiteY6" fmla="*/ 4686301 h 6841067"/>
              <a:gd name="connsiteX7" fmla="*/ 2215184 w 5187671"/>
              <a:gd name="connsiteY7" fmla="*/ 4363667 h 6841067"/>
              <a:gd name="connsiteX8" fmla="*/ 2937227 w 5187671"/>
              <a:gd name="connsiteY8" fmla="*/ 3710331 h 6841067"/>
              <a:gd name="connsiteX9" fmla="*/ 3704863 w 5187671"/>
              <a:gd name="connsiteY9" fmla="*/ 2912318 h 6841067"/>
              <a:gd name="connsiteX10" fmla="*/ 4301741 w 5187671"/>
              <a:gd name="connsiteY10" fmla="*/ 2038638 h 6841067"/>
              <a:gd name="connsiteX11" fmla="*/ 4565635 w 5187671"/>
              <a:gd name="connsiteY11" fmla="*/ 1259202 h 6841067"/>
              <a:gd name="connsiteX12" fmla="*/ 4856071 w 5187671"/>
              <a:gd name="connsiteY12" fmla="*/ 470876 h 6841067"/>
              <a:gd name="connsiteX13" fmla="*/ 5187671 w 5187671"/>
              <a:gd name="connsiteY13" fmla="*/ 0 h 684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87671" h="6841067">
                <a:moveTo>
                  <a:pt x="6072" y="6841067"/>
                </a:moveTo>
                <a:cubicBezTo>
                  <a:pt x="-984" y="6800145"/>
                  <a:pt x="-8039" y="6759223"/>
                  <a:pt x="23005" y="6663267"/>
                </a:cubicBezTo>
                <a:cubicBezTo>
                  <a:pt x="54049" y="6567311"/>
                  <a:pt x="116139" y="6392333"/>
                  <a:pt x="192339" y="6265333"/>
                </a:cubicBezTo>
                <a:cubicBezTo>
                  <a:pt x="268539" y="6138333"/>
                  <a:pt x="365905" y="6016977"/>
                  <a:pt x="480205" y="5901266"/>
                </a:cubicBezTo>
                <a:cubicBezTo>
                  <a:pt x="594505" y="5785555"/>
                  <a:pt x="720253" y="5681209"/>
                  <a:pt x="878139" y="5571067"/>
                </a:cubicBezTo>
                <a:cubicBezTo>
                  <a:pt x="1036025" y="5460925"/>
                  <a:pt x="1255442" y="5387878"/>
                  <a:pt x="1427522" y="5240417"/>
                </a:cubicBezTo>
                <a:cubicBezTo>
                  <a:pt x="1599602" y="5092956"/>
                  <a:pt x="1779345" y="4832426"/>
                  <a:pt x="1910622" y="4686301"/>
                </a:cubicBezTo>
                <a:cubicBezTo>
                  <a:pt x="2041899" y="4540176"/>
                  <a:pt x="2044083" y="4526329"/>
                  <a:pt x="2215184" y="4363667"/>
                </a:cubicBezTo>
                <a:cubicBezTo>
                  <a:pt x="2386285" y="4201005"/>
                  <a:pt x="2688947" y="3952223"/>
                  <a:pt x="2937227" y="3710331"/>
                </a:cubicBezTo>
                <a:cubicBezTo>
                  <a:pt x="3185507" y="3468439"/>
                  <a:pt x="3477444" y="3190933"/>
                  <a:pt x="3704863" y="2912318"/>
                </a:cubicBezTo>
                <a:cubicBezTo>
                  <a:pt x="3932282" y="2633703"/>
                  <a:pt x="4158279" y="2314157"/>
                  <a:pt x="4301741" y="2038638"/>
                </a:cubicBezTo>
                <a:cubicBezTo>
                  <a:pt x="4445203" y="1763119"/>
                  <a:pt x="4473247" y="1520496"/>
                  <a:pt x="4565635" y="1259202"/>
                </a:cubicBezTo>
                <a:cubicBezTo>
                  <a:pt x="4658023" y="997908"/>
                  <a:pt x="4752398" y="680743"/>
                  <a:pt x="4856071" y="470876"/>
                </a:cubicBezTo>
                <a:cubicBezTo>
                  <a:pt x="4946382" y="338232"/>
                  <a:pt x="5055026" y="43744"/>
                  <a:pt x="5187671" y="0"/>
                </a:cubicBezTo>
              </a:path>
            </a:pathLst>
          </a:custGeom>
          <a:ln w="12700">
            <a:solidFill>
              <a:srgbClr val="FFFF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527528-57C8-4E3E-A51C-D7001E2D8AEE}"/>
              </a:ext>
            </a:extLst>
          </p:cNvPr>
          <p:cNvSpPr txBox="1"/>
          <p:nvPr/>
        </p:nvSpPr>
        <p:spPr>
          <a:xfrm>
            <a:off x="1614416" y="422874"/>
            <a:ext cx="792451" cy="29180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Tumour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52413F0-3D04-4BA2-8713-7F7B6FCC7690}"/>
              </a:ext>
            </a:extLst>
          </p:cNvPr>
          <p:cNvSpPr txBox="1"/>
          <p:nvPr/>
        </p:nvSpPr>
        <p:spPr>
          <a:xfrm>
            <a:off x="4087392" y="422874"/>
            <a:ext cx="792451" cy="29180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Tumour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F60EC9E-34F2-44E0-9FE7-00C6A99C91D5}"/>
              </a:ext>
            </a:extLst>
          </p:cNvPr>
          <p:cNvSpPr txBox="1"/>
          <p:nvPr/>
        </p:nvSpPr>
        <p:spPr>
          <a:xfrm>
            <a:off x="1614416" y="2244711"/>
            <a:ext cx="792451" cy="29180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Tumour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A18F15A-DCB0-4DEC-BF8F-6E9A09F7ECE6}"/>
              </a:ext>
            </a:extLst>
          </p:cNvPr>
          <p:cNvSpPr txBox="1"/>
          <p:nvPr/>
        </p:nvSpPr>
        <p:spPr>
          <a:xfrm>
            <a:off x="4087392" y="2244711"/>
            <a:ext cx="792451" cy="29180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Tumour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09F1242-1439-4EA9-AFE0-A115CCBC800A}"/>
              </a:ext>
            </a:extLst>
          </p:cNvPr>
          <p:cNvSpPr txBox="1"/>
          <p:nvPr/>
        </p:nvSpPr>
        <p:spPr>
          <a:xfrm>
            <a:off x="2348512" y="3786218"/>
            <a:ext cx="1248396" cy="283223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region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2F0D727-54E2-4A17-A66B-9862E37D9B2C}"/>
              </a:ext>
            </a:extLst>
          </p:cNvPr>
          <p:cNvSpPr txBox="1"/>
          <p:nvPr/>
        </p:nvSpPr>
        <p:spPr>
          <a:xfrm>
            <a:off x="4777630" y="3786218"/>
            <a:ext cx="1248396" cy="283223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region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DF7617F-33CB-4791-A042-EC5ACD17EF5F}"/>
              </a:ext>
            </a:extLst>
          </p:cNvPr>
          <p:cNvSpPr txBox="1"/>
          <p:nvPr/>
        </p:nvSpPr>
        <p:spPr>
          <a:xfrm>
            <a:off x="4777630" y="1970579"/>
            <a:ext cx="1248396" cy="283223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region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B0D755A-5A77-4C3F-A476-8DCE62D3B7D7}"/>
              </a:ext>
            </a:extLst>
          </p:cNvPr>
          <p:cNvSpPr txBox="1"/>
          <p:nvPr/>
        </p:nvSpPr>
        <p:spPr>
          <a:xfrm>
            <a:off x="2348512" y="1970579"/>
            <a:ext cx="1248396" cy="283223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region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5420186-E3B7-44A8-97A2-5B2C8BC2FB90}"/>
              </a:ext>
            </a:extLst>
          </p:cNvPr>
          <p:cNvSpPr txBox="1"/>
          <p:nvPr/>
        </p:nvSpPr>
        <p:spPr>
          <a:xfrm>
            <a:off x="2696387" y="469795"/>
            <a:ext cx="735234" cy="617940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DAPI</a:t>
            </a:r>
          </a:p>
          <a:p>
            <a:pPr algn="r"/>
            <a:r>
              <a:rPr kumimoji="1" lang="en-US" altLang="ja-JP" sz="1000" b="1" dirty="0">
                <a:solidFill>
                  <a:srgbClr val="3CB9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F4/80</a:t>
            </a:r>
          </a:p>
          <a:p>
            <a:pPr algn="r"/>
            <a:r>
              <a:rPr kumimoji="1" lang="en-US" altLang="ja-JP" sz="1000" b="1" dirty="0">
                <a:solidFill>
                  <a:srgbClr val="E204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P2RY12</a:t>
            </a:r>
            <a:endParaRPr kumimoji="1" lang="ja-JP" altLang="en-US" sz="1000" b="1" dirty="0">
              <a:solidFill>
                <a:srgbClr val="E204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70C1B1B-E3F0-4D29-9A19-61A287856ACF}"/>
              </a:ext>
            </a:extLst>
          </p:cNvPr>
          <p:cNvSpPr txBox="1"/>
          <p:nvPr/>
        </p:nvSpPr>
        <p:spPr>
          <a:xfrm>
            <a:off x="5125502" y="469795"/>
            <a:ext cx="735234" cy="446291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b="1" dirty="0">
                <a:solidFill>
                  <a:srgbClr val="3CB948"/>
                </a:solidFill>
              </a:rPr>
              <a:t>F4/80</a:t>
            </a:r>
          </a:p>
          <a:p>
            <a:pPr algn="r"/>
            <a:r>
              <a:rPr kumimoji="1" lang="en-US" altLang="ja-JP" sz="1000" b="1" dirty="0">
                <a:solidFill>
                  <a:srgbClr val="E204DE"/>
                </a:solidFill>
              </a:rPr>
              <a:t>P2RY12</a:t>
            </a:r>
            <a:endParaRPr kumimoji="1" lang="ja-JP" altLang="en-US" sz="1000" b="1" dirty="0">
              <a:solidFill>
                <a:srgbClr val="E204DE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B018AF0-705B-4CD4-B98C-F60AE25076A5}"/>
              </a:ext>
            </a:extLst>
          </p:cNvPr>
          <p:cNvSpPr txBox="1"/>
          <p:nvPr/>
        </p:nvSpPr>
        <p:spPr>
          <a:xfrm>
            <a:off x="5125502" y="2291632"/>
            <a:ext cx="735234" cy="274640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b="1" dirty="0">
                <a:solidFill>
                  <a:srgbClr val="E204DE"/>
                </a:solidFill>
              </a:rPr>
              <a:t>P2RY12</a:t>
            </a:r>
            <a:endParaRPr kumimoji="1" lang="ja-JP" altLang="en-US" sz="1000" b="1" dirty="0">
              <a:solidFill>
                <a:srgbClr val="E204DE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41F547-CB57-46BD-BE2B-D6E60886D4D7}"/>
              </a:ext>
            </a:extLst>
          </p:cNvPr>
          <p:cNvSpPr txBox="1"/>
          <p:nvPr/>
        </p:nvSpPr>
        <p:spPr>
          <a:xfrm>
            <a:off x="2862674" y="2291632"/>
            <a:ext cx="568948" cy="274640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b="1" dirty="0">
                <a:solidFill>
                  <a:srgbClr val="3CB948"/>
                </a:solidFill>
              </a:rPr>
              <a:t>F4/80</a:t>
            </a: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CA938061-A8CA-4D68-BF9F-C252968012A4}"/>
              </a:ext>
            </a:extLst>
          </p:cNvPr>
          <p:cNvCxnSpPr>
            <a:cxnSpLocks/>
          </p:cNvCxnSpPr>
          <p:nvPr/>
        </p:nvCxnSpPr>
        <p:spPr>
          <a:xfrm>
            <a:off x="3091207" y="2235122"/>
            <a:ext cx="2716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33671D9-FC1E-4911-B5E4-F3B3A745E845}"/>
              </a:ext>
            </a:extLst>
          </p:cNvPr>
          <p:cNvCxnSpPr>
            <a:cxnSpLocks/>
          </p:cNvCxnSpPr>
          <p:nvPr/>
        </p:nvCxnSpPr>
        <p:spPr>
          <a:xfrm>
            <a:off x="3091207" y="4051562"/>
            <a:ext cx="2716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3B07729A-29FD-4D1E-A008-3905DBCA3C48}"/>
              </a:ext>
            </a:extLst>
          </p:cNvPr>
          <p:cNvCxnSpPr>
            <a:cxnSpLocks/>
          </p:cNvCxnSpPr>
          <p:nvPr/>
        </p:nvCxnSpPr>
        <p:spPr>
          <a:xfrm>
            <a:off x="5523022" y="2235122"/>
            <a:ext cx="2716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A6715807-B5B6-447B-890F-6C29ED5D6B42}"/>
              </a:ext>
            </a:extLst>
          </p:cNvPr>
          <p:cNvCxnSpPr>
            <a:cxnSpLocks/>
          </p:cNvCxnSpPr>
          <p:nvPr/>
        </p:nvCxnSpPr>
        <p:spPr>
          <a:xfrm>
            <a:off x="5523022" y="4051562"/>
            <a:ext cx="2716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 descr="夜空の星&#10;&#10;自動的に生成された説明">
            <a:extLst>
              <a:ext uri="{FF2B5EF4-FFF2-40B4-BE49-F238E27FC236}">
                <a16:creationId xmlns:a16="http://schemas.microsoft.com/office/drawing/2014/main" id="{409BD336-B6BD-4656-89C2-0474003C29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70" y="4614542"/>
            <a:ext cx="2429117" cy="1820088"/>
          </a:xfrm>
          <a:prstGeom prst="rect">
            <a:avLst/>
          </a:prstGeom>
          <a:ln w="12700">
            <a:noFill/>
          </a:ln>
        </p:spPr>
      </p:pic>
      <p:pic>
        <p:nvPicPr>
          <p:cNvPr id="27" name="図 26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09607091-A46F-4290-B928-6EBD33A9F5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53" y="6434629"/>
            <a:ext cx="2429117" cy="1820088"/>
          </a:xfrm>
          <a:prstGeom prst="rect">
            <a:avLst/>
          </a:prstGeom>
          <a:ln w="12700">
            <a:noFill/>
          </a:ln>
        </p:spPr>
      </p:pic>
      <p:pic>
        <p:nvPicPr>
          <p:cNvPr id="28" name="図 27" descr="夜空の星&#10;&#10;自動的に生成された説明">
            <a:extLst>
              <a:ext uri="{FF2B5EF4-FFF2-40B4-BE49-F238E27FC236}">
                <a16:creationId xmlns:a16="http://schemas.microsoft.com/office/drawing/2014/main" id="{0157EDA9-A1B0-4833-ABB4-6D3AB7EA15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70" y="6434629"/>
            <a:ext cx="2429117" cy="1820088"/>
          </a:xfrm>
          <a:prstGeom prst="rect">
            <a:avLst/>
          </a:prstGeom>
          <a:ln w="12700">
            <a:noFill/>
          </a:ln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DABD8F59-679A-4124-A103-B56B86AF4712}"/>
              </a:ext>
            </a:extLst>
          </p:cNvPr>
          <p:cNvGrpSpPr/>
          <p:nvPr/>
        </p:nvGrpSpPr>
        <p:grpSpPr>
          <a:xfrm>
            <a:off x="994261" y="4614542"/>
            <a:ext cx="2439608" cy="1820088"/>
            <a:chOff x="-19748" y="3294"/>
            <a:chExt cx="4591748" cy="3425706"/>
          </a:xfrm>
        </p:grpSpPr>
        <p:pic>
          <p:nvPicPr>
            <p:cNvPr id="30" name="図 29" descr="白黒の写真&#10;&#10;低い精度で自動的に生成された説明">
              <a:extLst>
                <a:ext uri="{FF2B5EF4-FFF2-40B4-BE49-F238E27FC236}">
                  <a16:creationId xmlns:a16="http://schemas.microsoft.com/office/drawing/2014/main" id="{E77E60C7-9EE0-4D9C-A30B-516CB9482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94"/>
              <a:ext cx="4572000" cy="3425706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31" name="フリーフォーム: 図形 30">
              <a:extLst>
                <a:ext uri="{FF2B5EF4-FFF2-40B4-BE49-F238E27FC236}">
                  <a16:creationId xmlns:a16="http://schemas.microsoft.com/office/drawing/2014/main" id="{C5FBAA4C-E246-465E-AF15-2915CFBB3A2C}"/>
                </a:ext>
              </a:extLst>
            </p:cNvPr>
            <p:cNvSpPr/>
            <p:nvPr/>
          </p:nvSpPr>
          <p:spPr>
            <a:xfrm>
              <a:off x="-19748" y="721980"/>
              <a:ext cx="4582583" cy="2493076"/>
            </a:xfrm>
            <a:custGeom>
              <a:avLst/>
              <a:gdLst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541866 w 4582583"/>
                <a:gd name="connsiteY13" fmla="*/ 1349287 h 2493076"/>
                <a:gd name="connsiteX14" fmla="*/ 508000 w 4582583"/>
                <a:gd name="connsiteY14" fmla="*/ 1575771 h 2493076"/>
                <a:gd name="connsiteX15" fmla="*/ 571500 w 4582583"/>
                <a:gd name="connsiteY15" fmla="*/ 1984287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0733 w 4582583"/>
                <a:gd name="connsiteY21" fmla="*/ 1469937 h 2493076"/>
                <a:gd name="connsiteX22" fmla="*/ 1295400 w 4582583"/>
                <a:gd name="connsiteY22" fmla="*/ 1529204 h 2493076"/>
                <a:gd name="connsiteX23" fmla="*/ 1405466 w 4582583"/>
                <a:gd name="connsiteY23" fmla="*/ 1495337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541866 w 4582583"/>
                <a:gd name="connsiteY13" fmla="*/ 1349287 h 2493076"/>
                <a:gd name="connsiteX14" fmla="*/ 508000 w 4582583"/>
                <a:gd name="connsiteY14" fmla="*/ 1575771 h 2493076"/>
                <a:gd name="connsiteX15" fmla="*/ 571500 w 4582583"/>
                <a:gd name="connsiteY15" fmla="*/ 1984287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0733 w 4582583"/>
                <a:gd name="connsiteY21" fmla="*/ 1469937 h 2493076"/>
                <a:gd name="connsiteX22" fmla="*/ 1339850 w 4582583"/>
                <a:gd name="connsiteY22" fmla="*/ 1546137 h 2493076"/>
                <a:gd name="connsiteX23" fmla="*/ 1405466 w 4582583"/>
                <a:gd name="connsiteY23" fmla="*/ 1495337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541866 w 4582583"/>
                <a:gd name="connsiteY13" fmla="*/ 1349287 h 2493076"/>
                <a:gd name="connsiteX14" fmla="*/ 508000 w 4582583"/>
                <a:gd name="connsiteY14" fmla="*/ 1575771 h 2493076"/>
                <a:gd name="connsiteX15" fmla="*/ 571500 w 4582583"/>
                <a:gd name="connsiteY15" fmla="*/ 1984287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0733 w 4582583"/>
                <a:gd name="connsiteY21" fmla="*/ 1469937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541866 w 4582583"/>
                <a:gd name="connsiteY13" fmla="*/ 1349287 h 2493076"/>
                <a:gd name="connsiteX14" fmla="*/ 508000 w 4582583"/>
                <a:gd name="connsiteY14" fmla="*/ 1575771 h 2493076"/>
                <a:gd name="connsiteX15" fmla="*/ 571500 w 4582583"/>
                <a:gd name="connsiteY15" fmla="*/ 1984287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541866 w 4582583"/>
                <a:gd name="connsiteY13" fmla="*/ 1349287 h 2493076"/>
                <a:gd name="connsiteX14" fmla="*/ 508000 w 4582583"/>
                <a:gd name="connsiteY14" fmla="*/ 1575771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541866 w 4582583"/>
                <a:gd name="connsiteY13" fmla="*/ 1349287 h 2493076"/>
                <a:gd name="connsiteX14" fmla="*/ 508000 w 4582583"/>
                <a:gd name="connsiteY14" fmla="*/ 1575771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541866 w 4582583"/>
                <a:gd name="connsiteY13" fmla="*/ 1349287 h 2493076"/>
                <a:gd name="connsiteX14" fmla="*/ 508000 w 4582583"/>
                <a:gd name="connsiteY14" fmla="*/ 1575771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541866 w 4582583"/>
                <a:gd name="connsiteY13" fmla="*/ 1349287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82600 w 4582583"/>
                <a:gd name="connsiteY11" fmla="*/ 12074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70416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6183 w 4582583"/>
                <a:gd name="connsiteY4" fmla="*/ 612687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40783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6383 w 4582583"/>
                <a:gd name="connsiteY7" fmla="*/ 405254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40783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37633 w 4582583"/>
                <a:gd name="connsiteY9" fmla="*/ 887854 h 2493076"/>
                <a:gd name="connsiteX10" fmla="*/ 340783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6466 w 4582583"/>
                <a:gd name="connsiteY9" fmla="*/ 883620 h 2493076"/>
                <a:gd name="connsiteX10" fmla="*/ 340783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6466 w 4582583"/>
                <a:gd name="connsiteY9" fmla="*/ 883620 h 2493076"/>
                <a:gd name="connsiteX10" fmla="*/ 334433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491066 w 4582583"/>
                <a:gd name="connsiteY9" fmla="*/ 887853 h 2493076"/>
                <a:gd name="connsiteX10" fmla="*/ 334433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334433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334433 w 4582583"/>
                <a:gd name="connsiteY10" fmla="*/ 113762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289983 w 4582583"/>
                <a:gd name="connsiteY10" fmla="*/ 114397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14350 w 4582583"/>
                <a:gd name="connsiteY15" fmla="*/ 192290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289983 w 4582583"/>
                <a:gd name="connsiteY10" fmla="*/ 114397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63550 w 4582583"/>
                <a:gd name="connsiteY14" fmla="*/ 1596938 h 2493076"/>
                <a:gd name="connsiteX15" fmla="*/ 563033 w 4582583"/>
                <a:gd name="connsiteY15" fmla="*/ 208165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289983 w 4582583"/>
                <a:gd name="connsiteY10" fmla="*/ 114397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27566 w 4582583"/>
                <a:gd name="connsiteY14" fmla="*/ 1882688 h 2493076"/>
                <a:gd name="connsiteX15" fmla="*/ 563033 w 4582583"/>
                <a:gd name="connsiteY15" fmla="*/ 2081654 h 2493076"/>
                <a:gd name="connsiteX16" fmla="*/ 486833 w 4582583"/>
                <a:gd name="connsiteY16" fmla="*/ 2344121 h 2493076"/>
                <a:gd name="connsiteX17" fmla="*/ 596900 w 4582583"/>
                <a:gd name="connsiteY17" fmla="*/ 2479587 h 2493076"/>
                <a:gd name="connsiteX18" fmla="*/ 778933 w 4582583"/>
                <a:gd name="connsiteY18" fmla="*/ 2380104 h 2493076"/>
                <a:gd name="connsiteX19" fmla="*/ 952500 w 4582583"/>
                <a:gd name="connsiteY19" fmla="*/ 2018154 h 2493076"/>
                <a:gd name="connsiteX20" fmla="*/ 1085850 w 4582583"/>
                <a:gd name="connsiteY20" fmla="*/ 1666787 h 2493076"/>
                <a:gd name="connsiteX21" fmla="*/ 1212850 w 4582583"/>
                <a:gd name="connsiteY21" fmla="*/ 1524971 h 2493076"/>
                <a:gd name="connsiteX22" fmla="*/ 1339850 w 4582583"/>
                <a:gd name="connsiteY22" fmla="*/ 1546137 h 2493076"/>
                <a:gd name="connsiteX23" fmla="*/ 1492249 w 4582583"/>
                <a:gd name="connsiteY23" fmla="*/ 1480520 h 2493076"/>
                <a:gd name="connsiteX24" fmla="*/ 1631950 w 4582583"/>
                <a:gd name="connsiteY24" fmla="*/ 1474171 h 2493076"/>
                <a:gd name="connsiteX25" fmla="*/ 1699683 w 4582583"/>
                <a:gd name="connsiteY25" fmla="*/ 1596937 h 2493076"/>
                <a:gd name="connsiteX26" fmla="*/ 1676400 w 4582583"/>
                <a:gd name="connsiteY26" fmla="*/ 1848821 h 2493076"/>
                <a:gd name="connsiteX27" fmla="*/ 1587500 w 4582583"/>
                <a:gd name="connsiteY27" fmla="*/ 2200187 h 2493076"/>
                <a:gd name="connsiteX28" fmla="*/ 1574800 w 4582583"/>
                <a:gd name="connsiteY28" fmla="*/ 2443604 h 2493076"/>
                <a:gd name="connsiteX29" fmla="*/ 1595966 w 4582583"/>
                <a:gd name="connsiteY29" fmla="*/ 2488054 h 2493076"/>
                <a:gd name="connsiteX30" fmla="*/ 1756833 w 4582583"/>
                <a:gd name="connsiteY30" fmla="*/ 2369521 h 2493076"/>
                <a:gd name="connsiteX31" fmla="*/ 1849966 w 4582583"/>
                <a:gd name="connsiteY31" fmla="*/ 1939837 h 2493076"/>
                <a:gd name="connsiteX32" fmla="*/ 2034116 w 4582583"/>
                <a:gd name="connsiteY32" fmla="*/ 1603287 h 2493076"/>
                <a:gd name="connsiteX33" fmla="*/ 2137833 w 4582583"/>
                <a:gd name="connsiteY33" fmla="*/ 1395854 h 2493076"/>
                <a:gd name="connsiteX34" fmla="*/ 2317750 w 4582583"/>
                <a:gd name="connsiteY34" fmla="*/ 1061421 h 2493076"/>
                <a:gd name="connsiteX35" fmla="*/ 2531533 w 4582583"/>
                <a:gd name="connsiteY35" fmla="*/ 945004 h 2493076"/>
                <a:gd name="connsiteX36" fmla="*/ 2645833 w 4582583"/>
                <a:gd name="connsiteY36" fmla="*/ 830704 h 2493076"/>
                <a:gd name="connsiteX37" fmla="*/ 2832100 w 4582583"/>
                <a:gd name="connsiteY37" fmla="*/ 619037 h 2493076"/>
                <a:gd name="connsiteX38" fmla="*/ 2876550 w 4582583"/>
                <a:gd name="connsiteY38" fmla="*/ 650787 h 2493076"/>
                <a:gd name="connsiteX39" fmla="*/ 2861733 w 4582583"/>
                <a:gd name="connsiteY39" fmla="*/ 911137 h 2493076"/>
                <a:gd name="connsiteX40" fmla="*/ 2901950 w 4582583"/>
                <a:gd name="connsiteY40" fmla="*/ 1065654 h 2493076"/>
                <a:gd name="connsiteX41" fmla="*/ 2963333 w 4582583"/>
                <a:gd name="connsiteY41" fmla="*/ 1330237 h 2493076"/>
                <a:gd name="connsiteX42" fmla="*/ 3018366 w 4582583"/>
                <a:gd name="connsiteY42" fmla="*/ 1624454 h 2493076"/>
                <a:gd name="connsiteX43" fmla="*/ 3003550 w 4582583"/>
                <a:gd name="connsiteY43" fmla="*/ 1781087 h 2493076"/>
                <a:gd name="connsiteX44" fmla="*/ 3280833 w 4582583"/>
                <a:gd name="connsiteY44" fmla="*/ 1952537 h 2493076"/>
                <a:gd name="connsiteX45" fmla="*/ 3310466 w 4582583"/>
                <a:gd name="connsiteY45" fmla="*/ 1762037 h 2493076"/>
                <a:gd name="connsiteX46" fmla="*/ 3308350 w 4582583"/>
                <a:gd name="connsiteY46" fmla="*/ 1463587 h 2493076"/>
                <a:gd name="connsiteX47" fmla="*/ 3272366 w 4582583"/>
                <a:gd name="connsiteY47" fmla="*/ 1186304 h 2493076"/>
                <a:gd name="connsiteX48" fmla="*/ 3486150 w 4582583"/>
                <a:gd name="connsiteY48" fmla="*/ 1273087 h 2493076"/>
                <a:gd name="connsiteX49" fmla="*/ 3608916 w 4582583"/>
                <a:gd name="connsiteY49" fmla="*/ 1533437 h 2493076"/>
                <a:gd name="connsiteX50" fmla="*/ 3763433 w 4582583"/>
                <a:gd name="connsiteY50" fmla="*/ 1554604 h 2493076"/>
                <a:gd name="connsiteX51" fmla="*/ 3822700 w 4582583"/>
                <a:gd name="connsiteY51" fmla="*/ 1353521 h 2493076"/>
                <a:gd name="connsiteX52" fmla="*/ 3909483 w 4582583"/>
                <a:gd name="connsiteY52" fmla="*/ 1097404 h 2493076"/>
                <a:gd name="connsiteX53" fmla="*/ 3814233 w 4582583"/>
                <a:gd name="connsiteY53" fmla="*/ 843404 h 2493076"/>
                <a:gd name="connsiteX54" fmla="*/ 3956050 w 4582583"/>
                <a:gd name="connsiteY54" fmla="*/ 909021 h 2493076"/>
                <a:gd name="connsiteX55" fmla="*/ 4061883 w 4582583"/>
                <a:gd name="connsiteY55" fmla="*/ 813771 h 2493076"/>
                <a:gd name="connsiteX56" fmla="*/ 4072466 w 4582583"/>
                <a:gd name="connsiteY56" fmla="*/ 678304 h 2493076"/>
                <a:gd name="connsiteX57" fmla="*/ 3962400 w 4582583"/>
                <a:gd name="connsiteY57" fmla="*/ 451821 h 2493076"/>
                <a:gd name="connsiteX58" fmla="*/ 3911600 w 4582583"/>
                <a:gd name="connsiteY58" fmla="*/ 240154 h 2493076"/>
                <a:gd name="connsiteX59" fmla="*/ 4055533 w 4582583"/>
                <a:gd name="connsiteY59" fmla="*/ 45421 h 2493076"/>
                <a:gd name="connsiteX60" fmla="*/ 4127500 w 4582583"/>
                <a:gd name="connsiteY60" fmla="*/ 227454 h 2493076"/>
                <a:gd name="connsiteX61" fmla="*/ 4133850 w 4582583"/>
                <a:gd name="connsiteY61" fmla="*/ 401021 h 2493076"/>
                <a:gd name="connsiteX62" fmla="*/ 4356100 w 4582583"/>
                <a:gd name="connsiteY62" fmla="*/ 513204 h 2493076"/>
                <a:gd name="connsiteX63" fmla="*/ 4415366 w 4582583"/>
                <a:gd name="connsiteY63" fmla="*/ 229571 h 2493076"/>
                <a:gd name="connsiteX64" fmla="*/ 4506383 w 4582583"/>
                <a:gd name="connsiteY64" fmla="*/ 34837 h 2493076"/>
                <a:gd name="connsiteX65" fmla="*/ 4582583 w 4582583"/>
                <a:gd name="connsiteY65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289983 w 4582583"/>
                <a:gd name="connsiteY10" fmla="*/ 114397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52966 w 4582583"/>
                <a:gd name="connsiteY14" fmla="*/ 1569421 h 2493076"/>
                <a:gd name="connsiteX15" fmla="*/ 427566 w 4582583"/>
                <a:gd name="connsiteY15" fmla="*/ 1882688 h 2493076"/>
                <a:gd name="connsiteX16" fmla="*/ 563033 w 4582583"/>
                <a:gd name="connsiteY16" fmla="*/ 2081654 h 2493076"/>
                <a:gd name="connsiteX17" fmla="*/ 486833 w 4582583"/>
                <a:gd name="connsiteY17" fmla="*/ 2344121 h 2493076"/>
                <a:gd name="connsiteX18" fmla="*/ 596900 w 4582583"/>
                <a:gd name="connsiteY18" fmla="*/ 2479587 h 2493076"/>
                <a:gd name="connsiteX19" fmla="*/ 778933 w 4582583"/>
                <a:gd name="connsiteY19" fmla="*/ 2380104 h 2493076"/>
                <a:gd name="connsiteX20" fmla="*/ 952500 w 4582583"/>
                <a:gd name="connsiteY20" fmla="*/ 2018154 h 2493076"/>
                <a:gd name="connsiteX21" fmla="*/ 1085850 w 4582583"/>
                <a:gd name="connsiteY21" fmla="*/ 1666787 h 2493076"/>
                <a:gd name="connsiteX22" fmla="*/ 1212850 w 4582583"/>
                <a:gd name="connsiteY22" fmla="*/ 1524971 h 2493076"/>
                <a:gd name="connsiteX23" fmla="*/ 1339850 w 4582583"/>
                <a:gd name="connsiteY23" fmla="*/ 1546137 h 2493076"/>
                <a:gd name="connsiteX24" fmla="*/ 1492249 w 4582583"/>
                <a:gd name="connsiteY24" fmla="*/ 1480520 h 2493076"/>
                <a:gd name="connsiteX25" fmla="*/ 1631950 w 4582583"/>
                <a:gd name="connsiteY25" fmla="*/ 1474171 h 2493076"/>
                <a:gd name="connsiteX26" fmla="*/ 1699683 w 4582583"/>
                <a:gd name="connsiteY26" fmla="*/ 1596937 h 2493076"/>
                <a:gd name="connsiteX27" fmla="*/ 1676400 w 4582583"/>
                <a:gd name="connsiteY27" fmla="*/ 1848821 h 2493076"/>
                <a:gd name="connsiteX28" fmla="*/ 1587500 w 4582583"/>
                <a:gd name="connsiteY28" fmla="*/ 2200187 h 2493076"/>
                <a:gd name="connsiteX29" fmla="*/ 1574800 w 4582583"/>
                <a:gd name="connsiteY29" fmla="*/ 2443604 h 2493076"/>
                <a:gd name="connsiteX30" fmla="*/ 1595966 w 4582583"/>
                <a:gd name="connsiteY30" fmla="*/ 2488054 h 2493076"/>
                <a:gd name="connsiteX31" fmla="*/ 1756833 w 4582583"/>
                <a:gd name="connsiteY31" fmla="*/ 2369521 h 2493076"/>
                <a:gd name="connsiteX32" fmla="*/ 1849966 w 4582583"/>
                <a:gd name="connsiteY32" fmla="*/ 1939837 h 2493076"/>
                <a:gd name="connsiteX33" fmla="*/ 2034116 w 4582583"/>
                <a:gd name="connsiteY33" fmla="*/ 1603287 h 2493076"/>
                <a:gd name="connsiteX34" fmla="*/ 2137833 w 4582583"/>
                <a:gd name="connsiteY34" fmla="*/ 1395854 h 2493076"/>
                <a:gd name="connsiteX35" fmla="*/ 2317750 w 4582583"/>
                <a:gd name="connsiteY35" fmla="*/ 1061421 h 2493076"/>
                <a:gd name="connsiteX36" fmla="*/ 2531533 w 4582583"/>
                <a:gd name="connsiteY36" fmla="*/ 945004 h 2493076"/>
                <a:gd name="connsiteX37" fmla="*/ 2645833 w 4582583"/>
                <a:gd name="connsiteY37" fmla="*/ 830704 h 2493076"/>
                <a:gd name="connsiteX38" fmla="*/ 2832100 w 4582583"/>
                <a:gd name="connsiteY38" fmla="*/ 619037 h 2493076"/>
                <a:gd name="connsiteX39" fmla="*/ 2876550 w 4582583"/>
                <a:gd name="connsiteY39" fmla="*/ 650787 h 2493076"/>
                <a:gd name="connsiteX40" fmla="*/ 2861733 w 4582583"/>
                <a:gd name="connsiteY40" fmla="*/ 911137 h 2493076"/>
                <a:gd name="connsiteX41" fmla="*/ 2901950 w 4582583"/>
                <a:gd name="connsiteY41" fmla="*/ 1065654 h 2493076"/>
                <a:gd name="connsiteX42" fmla="*/ 2963333 w 4582583"/>
                <a:gd name="connsiteY42" fmla="*/ 1330237 h 2493076"/>
                <a:gd name="connsiteX43" fmla="*/ 3018366 w 4582583"/>
                <a:gd name="connsiteY43" fmla="*/ 1624454 h 2493076"/>
                <a:gd name="connsiteX44" fmla="*/ 3003550 w 4582583"/>
                <a:gd name="connsiteY44" fmla="*/ 1781087 h 2493076"/>
                <a:gd name="connsiteX45" fmla="*/ 3280833 w 4582583"/>
                <a:gd name="connsiteY45" fmla="*/ 1952537 h 2493076"/>
                <a:gd name="connsiteX46" fmla="*/ 3310466 w 4582583"/>
                <a:gd name="connsiteY46" fmla="*/ 1762037 h 2493076"/>
                <a:gd name="connsiteX47" fmla="*/ 3308350 w 4582583"/>
                <a:gd name="connsiteY47" fmla="*/ 1463587 h 2493076"/>
                <a:gd name="connsiteX48" fmla="*/ 3272366 w 4582583"/>
                <a:gd name="connsiteY48" fmla="*/ 1186304 h 2493076"/>
                <a:gd name="connsiteX49" fmla="*/ 3486150 w 4582583"/>
                <a:gd name="connsiteY49" fmla="*/ 1273087 h 2493076"/>
                <a:gd name="connsiteX50" fmla="*/ 3608916 w 4582583"/>
                <a:gd name="connsiteY50" fmla="*/ 1533437 h 2493076"/>
                <a:gd name="connsiteX51" fmla="*/ 3763433 w 4582583"/>
                <a:gd name="connsiteY51" fmla="*/ 1554604 h 2493076"/>
                <a:gd name="connsiteX52" fmla="*/ 3822700 w 4582583"/>
                <a:gd name="connsiteY52" fmla="*/ 1353521 h 2493076"/>
                <a:gd name="connsiteX53" fmla="*/ 3909483 w 4582583"/>
                <a:gd name="connsiteY53" fmla="*/ 1097404 h 2493076"/>
                <a:gd name="connsiteX54" fmla="*/ 3814233 w 4582583"/>
                <a:gd name="connsiteY54" fmla="*/ 843404 h 2493076"/>
                <a:gd name="connsiteX55" fmla="*/ 3956050 w 4582583"/>
                <a:gd name="connsiteY55" fmla="*/ 909021 h 2493076"/>
                <a:gd name="connsiteX56" fmla="*/ 4061883 w 4582583"/>
                <a:gd name="connsiteY56" fmla="*/ 813771 h 2493076"/>
                <a:gd name="connsiteX57" fmla="*/ 4072466 w 4582583"/>
                <a:gd name="connsiteY57" fmla="*/ 678304 h 2493076"/>
                <a:gd name="connsiteX58" fmla="*/ 3962400 w 4582583"/>
                <a:gd name="connsiteY58" fmla="*/ 451821 h 2493076"/>
                <a:gd name="connsiteX59" fmla="*/ 3911600 w 4582583"/>
                <a:gd name="connsiteY59" fmla="*/ 240154 h 2493076"/>
                <a:gd name="connsiteX60" fmla="*/ 4055533 w 4582583"/>
                <a:gd name="connsiteY60" fmla="*/ 45421 h 2493076"/>
                <a:gd name="connsiteX61" fmla="*/ 4127500 w 4582583"/>
                <a:gd name="connsiteY61" fmla="*/ 227454 h 2493076"/>
                <a:gd name="connsiteX62" fmla="*/ 4133850 w 4582583"/>
                <a:gd name="connsiteY62" fmla="*/ 401021 h 2493076"/>
                <a:gd name="connsiteX63" fmla="*/ 4356100 w 4582583"/>
                <a:gd name="connsiteY63" fmla="*/ 513204 h 2493076"/>
                <a:gd name="connsiteX64" fmla="*/ 4415366 w 4582583"/>
                <a:gd name="connsiteY64" fmla="*/ 229571 h 2493076"/>
                <a:gd name="connsiteX65" fmla="*/ 4506383 w 4582583"/>
                <a:gd name="connsiteY65" fmla="*/ 34837 h 2493076"/>
                <a:gd name="connsiteX66" fmla="*/ 4582583 w 4582583"/>
                <a:gd name="connsiteY66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289983 w 4582583"/>
                <a:gd name="connsiteY10" fmla="*/ 114397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93183 w 4582583"/>
                <a:gd name="connsiteY13" fmla="*/ 1372570 h 2493076"/>
                <a:gd name="connsiteX14" fmla="*/ 478366 w 4582583"/>
                <a:gd name="connsiteY14" fmla="*/ 1596938 h 2493076"/>
                <a:gd name="connsiteX15" fmla="*/ 427566 w 4582583"/>
                <a:gd name="connsiteY15" fmla="*/ 1882688 h 2493076"/>
                <a:gd name="connsiteX16" fmla="*/ 563033 w 4582583"/>
                <a:gd name="connsiteY16" fmla="*/ 2081654 h 2493076"/>
                <a:gd name="connsiteX17" fmla="*/ 486833 w 4582583"/>
                <a:gd name="connsiteY17" fmla="*/ 2344121 h 2493076"/>
                <a:gd name="connsiteX18" fmla="*/ 596900 w 4582583"/>
                <a:gd name="connsiteY18" fmla="*/ 2479587 h 2493076"/>
                <a:gd name="connsiteX19" fmla="*/ 778933 w 4582583"/>
                <a:gd name="connsiteY19" fmla="*/ 2380104 h 2493076"/>
                <a:gd name="connsiteX20" fmla="*/ 952500 w 4582583"/>
                <a:gd name="connsiteY20" fmla="*/ 2018154 h 2493076"/>
                <a:gd name="connsiteX21" fmla="*/ 1085850 w 4582583"/>
                <a:gd name="connsiteY21" fmla="*/ 1666787 h 2493076"/>
                <a:gd name="connsiteX22" fmla="*/ 1212850 w 4582583"/>
                <a:gd name="connsiteY22" fmla="*/ 1524971 h 2493076"/>
                <a:gd name="connsiteX23" fmla="*/ 1339850 w 4582583"/>
                <a:gd name="connsiteY23" fmla="*/ 1546137 h 2493076"/>
                <a:gd name="connsiteX24" fmla="*/ 1492249 w 4582583"/>
                <a:gd name="connsiteY24" fmla="*/ 1480520 h 2493076"/>
                <a:gd name="connsiteX25" fmla="*/ 1631950 w 4582583"/>
                <a:gd name="connsiteY25" fmla="*/ 1474171 h 2493076"/>
                <a:gd name="connsiteX26" fmla="*/ 1699683 w 4582583"/>
                <a:gd name="connsiteY26" fmla="*/ 1596937 h 2493076"/>
                <a:gd name="connsiteX27" fmla="*/ 1676400 w 4582583"/>
                <a:gd name="connsiteY27" fmla="*/ 1848821 h 2493076"/>
                <a:gd name="connsiteX28" fmla="*/ 1587500 w 4582583"/>
                <a:gd name="connsiteY28" fmla="*/ 2200187 h 2493076"/>
                <a:gd name="connsiteX29" fmla="*/ 1574800 w 4582583"/>
                <a:gd name="connsiteY29" fmla="*/ 2443604 h 2493076"/>
                <a:gd name="connsiteX30" fmla="*/ 1595966 w 4582583"/>
                <a:gd name="connsiteY30" fmla="*/ 2488054 h 2493076"/>
                <a:gd name="connsiteX31" fmla="*/ 1756833 w 4582583"/>
                <a:gd name="connsiteY31" fmla="*/ 2369521 h 2493076"/>
                <a:gd name="connsiteX32" fmla="*/ 1849966 w 4582583"/>
                <a:gd name="connsiteY32" fmla="*/ 1939837 h 2493076"/>
                <a:gd name="connsiteX33" fmla="*/ 2034116 w 4582583"/>
                <a:gd name="connsiteY33" fmla="*/ 1603287 h 2493076"/>
                <a:gd name="connsiteX34" fmla="*/ 2137833 w 4582583"/>
                <a:gd name="connsiteY34" fmla="*/ 1395854 h 2493076"/>
                <a:gd name="connsiteX35" fmla="*/ 2317750 w 4582583"/>
                <a:gd name="connsiteY35" fmla="*/ 1061421 h 2493076"/>
                <a:gd name="connsiteX36" fmla="*/ 2531533 w 4582583"/>
                <a:gd name="connsiteY36" fmla="*/ 945004 h 2493076"/>
                <a:gd name="connsiteX37" fmla="*/ 2645833 w 4582583"/>
                <a:gd name="connsiteY37" fmla="*/ 830704 h 2493076"/>
                <a:gd name="connsiteX38" fmla="*/ 2832100 w 4582583"/>
                <a:gd name="connsiteY38" fmla="*/ 619037 h 2493076"/>
                <a:gd name="connsiteX39" fmla="*/ 2876550 w 4582583"/>
                <a:gd name="connsiteY39" fmla="*/ 650787 h 2493076"/>
                <a:gd name="connsiteX40" fmla="*/ 2861733 w 4582583"/>
                <a:gd name="connsiteY40" fmla="*/ 911137 h 2493076"/>
                <a:gd name="connsiteX41" fmla="*/ 2901950 w 4582583"/>
                <a:gd name="connsiteY41" fmla="*/ 1065654 h 2493076"/>
                <a:gd name="connsiteX42" fmla="*/ 2963333 w 4582583"/>
                <a:gd name="connsiteY42" fmla="*/ 1330237 h 2493076"/>
                <a:gd name="connsiteX43" fmla="*/ 3018366 w 4582583"/>
                <a:gd name="connsiteY43" fmla="*/ 1624454 h 2493076"/>
                <a:gd name="connsiteX44" fmla="*/ 3003550 w 4582583"/>
                <a:gd name="connsiteY44" fmla="*/ 1781087 h 2493076"/>
                <a:gd name="connsiteX45" fmla="*/ 3280833 w 4582583"/>
                <a:gd name="connsiteY45" fmla="*/ 1952537 h 2493076"/>
                <a:gd name="connsiteX46" fmla="*/ 3310466 w 4582583"/>
                <a:gd name="connsiteY46" fmla="*/ 1762037 h 2493076"/>
                <a:gd name="connsiteX47" fmla="*/ 3308350 w 4582583"/>
                <a:gd name="connsiteY47" fmla="*/ 1463587 h 2493076"/>
                <a:gd name="connsiteX48" fmla="*/ 3272366 w 4582583"/>
                <a:gd name="connsiteY48" fmla="*/ 1186304 h 2493076"/>
                <a:gd name="connsiteX49" fmla="*/ 3486150 w 4582583"/>
                <a:gd name="connsiteY49" fmla="*/ 1273087 h 2493076"/>
                <a:gd name="connsiteX50" fmla="*/ 3608916 w 4582583"/>
                <a:gd name="connsiteY50" fmla="*/ 1533437 h 2493076"/>
                <a:gd name="connsiteX51" fmla="*/ 3763433 w 4582583"/>
                <a:gd name="connsiteY51" fmla="*/ 1554604 h 2493076"/>
                <a:gd name="connsiteX52" fmla="*/ 3822700 w 4582583"/>
                <a:gd name="connsiteY52" fmla="*/ 1353521 h 2493076"/>
                <a:gd name="connsiteX53" fmla="*/ 3909483 w 4582583"/>
                <a:gd name="connsiteY53" fmla="*/ 1097404 h 2493076"/>
                <a:gd name="connsiteX54" fmla="*/ 3814233 w 4582583"/>
                <a:gd name="connsiteY54" fmla="*/ 843404 h 2493076"/>
                <a:gd name="connsiteX55" fmla="*/ 3956050 w 4582583"/>
                <a:gd name="connsiteY55" fmla="*/ 909021 h 2493076"/>
                <a:gd name="connsiteX56" fmla="*/ 4061883 w 4582583"/>
                <a:gd name="connsiteY56" fmla="*/ 813771 h 2493076"/>
                <a:gd name="connsiteX57" fmla="*/ 4072466 w 4582583"/>
                <a:gd name="connsiteY57" fmla="*/ 678304 h 2493076"/>
                <a:gd name="connsiteX58" fmla="*/ 3962400 w 4582583"/>
                <a:gd name="connsiteY58" fmla="*/ 451821 h 2493076"/>
                <a:gd name="connsiteX59" fmla="*/ 3911600 w 4582583"/>
                <a:gd name="connsiteY59" fmla="*/ 240154 h 2493076"/>
                <a:gd name="connsiteX60" fmla="*/ 4055533 w 4582583"/>
                <a:gd name="connsiteY60" fmla="*/ 45421 h 2493076"/>
                <a:gd name="connsiteX61" fmla="*/ 4127500 w 4582583"/>
                <a:gd name="connsiteY61" fmla="*/ 227454 h 2493076"/>
                <a:gd name="connsiteX62" fmla="*/ 4133850 w 4582583"/>
                <a:gd name="connsiteY62" fmla="*/ 401021 h 2493076"/>
                <a:gd name="connsiteX63" fmla="*/ 4356100 w 4582583"/>
                <a:gd name="connsiteY63" fmla="*/ 513204 h 2493076"/>
                <a:gd name="connsiteX64" fmla="*/ 4415366 w 4582583"/>
                <a:gd name="connsiteY64" fmla="*/ 229571 h 2493076"/>
                <a:gd name="connsiteX65" fmla="*/ 4506383 w 4582583"/>
                <a:gd name="connsiteY65" fmla="*/ 34837 h 2493076"/>
                <a:gd name="connsiteX66" fmla="*/ 4582583 w 4582583"/>
                <a:gd name="connsiteY66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289983 w 4582583"/>
                <a:gd name="connsiteY10" fmla="*/ 114397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78367 w 4582583"/>
                <a:gd name="connsiteY13" fmla="*/ 1400087 h 2493076"/>
                <a:gd name="connsiteX14" fmla="*/ 478366 w 4582583"/>
                <a:gd name="connsiteY14" fmla="*/ 1596938 h 2493076"/>
                <a:gd name="connsiteX15" fmla="*/ 427566 w 4582583"/>
                <a:gd name="connsiteY15" fmla="*/ 1882688 h 2493076"/>
                <a:gd name="connsiteX16" fmla="*/ 563033 w 4582583"/>
                <a:gd name="connsiteY16" fmla="*/ 2081654 h 2493076"/>
                <a:gd name="connsiteX17" fmla="*/ 486833 w 4582583"/>
                <a:gd name="connsiteY17" fmla="*/ 2344121 h 2493076"/>
                <a:gd name="connsiteX18" fmla="*/ 596900 w 4582583"/>
                <a:gd name="connsiteY18" fmla="*/ 2479587 h 2493076"/>
                <a:gd name="connsiteX19" fmla="*/ 778933 w 4582583"/>
                <a:gd name="connsiteY19" fmla="*/ 2380104 h 2493076"/>
                <a:gd name="connsiteX20" fmla="*/ 952500 w 4582583"/>
                <a:gd name="connsiteY20" fmla="*/ 2018154 h 2493076"/>
                <a:gd name="connsiteX21" fmla="*/ 1085850 w 4582583"/>
                <a:gd name="connsiteY21" fmla="*/ 1666787 h 2493076"/>
                <a:gd name="connsiteX22" fmla="*/ 1212850 w 4582583"/>
                <a:gd name="connsiteY22" fmla="*/ 1524971 h 2493076"/>
                <a:gd name="connsiteX23" fmla="*/ 1339850 w 4582583"/>
                <a:gd name="connsiteY23" fmla="*/ 1546137 h 2493076"/>
                <a:gd name="connsiteX24" fmla="*/ 1492249 w 4582583"/>
                <a:gd name="connsiteY24" fmla="*/ 1480520 h 2493076"/>
                <a:gd name="connsiteX25" fmla="*/ 1631950 w 4582583"/>
                <a:gd name="connsiteY25" fmla="*/ 1474171 h 2493076"/>
                <a:gd name="connsiteX26" fmla="*/ 1699683 w 4582583"/>
                <a:gd name="connsiteY26" fmla="*/ 1596937 h 2493076"/>
                <a:gd name="connsiteX27" fmla="*/ 1676400 w 4582583"/>
                <a:gd name="connsiteY27" fmla="*/ 1848821 h 2493076"/>
                <a:gd name="connsiteX28" fmla="*/ 1587500 w 4582583"/>
                <a:gd name="connsiteY28" fmla="*/ 2200187 h 2493076"/>
                <a:gd name="connsiteX29" fmla="*/ 1574800 w 4582583"/>
                <a:gd name="connsiteY29" fmla="*/ 2443604 h 2493076"/>
                <a:gd name="connsiteX30" fmla="*/ 1595966 w 4582583"/>
                <a:gd name="connsiteY30" fmla="*/ 2488054 h 2493076"/>
                <a:gd name="connsiteX31" fmla="*/ 1756833 w 4582583"/>
                <a:gd name="connsiteY31" fmla="*/ 2369521 h 2493076"/>
                <a:gd name="connsiteX32" fmla="*/ 1849966 w 4582583"/>
                <a:gd name="connsiteY32" fmla="*/ 1939837 h 2493076"/>
                <a:gd name="connsiteX33" fmla="*/ 2034116 w 4582583"/>
                <a:gd name="connsiteY33" fmla="*/ 1603287 h 2493076"/>
                <a:gd name="connsiteX34" fmla="*/ 2137833 w 4582583"/>
                <a:gd name="connsiteY34" fmla="*/ 1395854 h 2493076"/>
                <a:gd name="connsiteX35" fmla="*/ 2317750 w 4582583"/>
                <a:gd name="connsiteY35" fmla="*/ 1061421 h 2493076"/>
                <a:gd name="connsiteX36" fmla="*/ 2531533 w 4582583"/>
                <a:gd name="connsiteY36" fmla="*/ 945004 h 2493076"/>
                <a:gd name="connsiteX37" fmla="*/ 2645833 w 4582583"/>
                <a:gd name="connsiteY37" fmla="*/ 830704 h 2493076"/>
                <a:gd name="connsiteX38" fmla="*/ 2832100 w 4582583"/>
                <a:gd name="connsiteY38" fmla="*/ 619037 h 2493076"/>
                <a:gd name="connsiteX39" fmla="*/ 2876550 w 4582583"/>
                <a:gd name="connsiteY39" fmla="*/ 650787 h 2493076"/>
                <a:gd name="connsiteX40" fmla="*/ 2861733 w 4582583"/>
                <a:gd name="connsiteY40" fmla="*/ 911137 h 2493076"/>
                <a:gd name="connsiteX41" fmla="*/ 2901950 w 4582583"/>
                <a:gd name="connsiteY41" fmla="*/ 1065654 h 2493076"/>
                <a:gd name="connsiteX42" fmla="*/ 2963333 w 4582583"/>
                <a:gd name="connsiteY42" fmla="*/ 1330237 h 2493076"/>
                <a:gd name="connsiteX43" fmla="*/ 3018366 w 4582583"/>
                <a:gd name="connsiteY43" fmla="*/ 1624454 h 2493076"/>
                <a:gd name="connsiteX44" fmla="*/ 3003550 w 4582583"/>
                <a:gd name="connsiteY44" fmla="*/ 1781087 h 2493076"/>
                <a:gd name="connsiteX45" fmla="*/ 3280833 w 4582583"/>
                <a:gd name="connsiteY45" fmla="*/ 1952537 h 2493076"/>
                <a:gd name="connsiteX46" fmla="*/ 3310466 w 4582583"/>
                <a:gd name="connsiteY46" fmla="*/ 1762037 h 2493076"/>
                <a:gd name="connsiteX47" fmla="*/ 3308350 w 4582583"/>
                <a:gd name="connsiteY47" fmla="*/ 1463587 h 2493076"/>
                <a:gd name="connsiteX48" fmla="*/ 3272366 w 4582583"/>
                <a:gd name="connsiteY48" fmla="*/ 1186304 h 2493076"/>
                <a:gd name="connsiteX49" fmla="*/ 3486150 w 4582583"/>
                <a:gd name="connsiteY49" fmla="*/ 1273087 h 2493076"/>
                <a:gd name="connsiteX50" fmla="*/ 3608916 w 4582583"/>
                <a:gd name="connsiteY50" fmla="*/ 1533437 h 2493076"/>
                <a:gd name="connsiteX51" fmla="*/ 3763433 w 4582583"/>
                <a:gd name="connsiteY51" fmla="*/ 1554604 h 2493076"/>
                <a:gd name="connsiteX52" fmla="*/ 3822700 w 4582583"/>
                <a:gd name="connsiteY52" fmla="*/ 1353521 h 2493076"/>
                <a:gd name="connsiteX53" fmla="*/ 3909483 w 4582583"/>
                <a:gd name="connsiteY53" fmla="*/ 1097404 h 2493076"/>
                <a:gd name="connsiteX54" fmla="*/ 3814233 w 4582583"/>
                <a:gd name="connsiteY54" fmla="*/ 843404 h 2493076"/>
                <a:gd name="connsiteX55" fmla="*/ 3956050 w 4582583"/>
                <a:gd name="connsiteY55" fmla="*/ 909021 h 2493076"/>
                <a:gd name="connsiteX56" fmla="*/ 4061883 w 4582583"/>
                <a:gd name="connsiteY56" fmla="*/ 813771 h 2493076"/>
                <a:gd name="connsiteX57" fmla="*/ 4072466 w 4582583"/>
                <a:gd name="connsiteY57" fmla="*/ 678304 h 2493076"/>
                <a:gd name="connsiteX58" fmla="*/ 3962400 w 4582583"/>
                <a:gd name="connsiteY58" fmla="*/ 451821 h 2493076"/>
                <a:gd name="connsiteX59" fmla="*/ 3911600 w 4582583"/>
                <a:gd name="connsiteY59" fmla="*/ 240154 h 2493076"/>
                <a:gd name="connsiteX60" fmla="*/ 4055533 w 4582583"/>
                <a:gd name="connsiteY60" fmla="*/ 45421 h 2493076"/>
                <a:gd name="connsiteX61" fmla="*/ 4127500 w 4582583"/>
                <a:gd name="connsiteY61" fmla="*/ 227454 h 2493076"/>
                <a:gd name="connsiteX62" fmla="*/ 4133850 w 4582583"/>
                <a:gd name="connsiteY62" fmla="*/ 401021 h 2493076"/>
                <a:gd name="connsiteX63" fmla="*/ 4356100 w 4582583"/>
                <a:gd name="connsiteY63" fmla="*/ 513204 h 2493076"/>
                <a:gd name="connsiteX64" fmla="*/ 4415366 w 4582583"/>
                <a:gd name="connsiteY64" fmla="*/ 229571 h 2493076"/>
                <a:gd name="connsiteX65" fmla="*/ 4506383 w 4582583"/>
                <a:gd name="connsiteY65" fmla="*/ 34837 h 2493076"/>
                <a:gd name="connsiteX66" fmla="*/ 4582583 w 4582583"/>
                <a:gd name="connsiteY66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289983 w 4582583"/>
                <a:gd name="connsiteY10" fmla="*/ 114397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78367 w 4582583"/>
                <a:gd name="connsiteY13" fmla="*/ 1400087 h 2493076"/>
                <a:gd name="connsiteX14" fmla="*/ 478366 w 4582583"/>
                <a:gd name="connsiteY14" fmla="*/ 1596938 h 2493076"/>
                <a:gd name="connsiteX15" fmla="*/ 342900 w 4582583"/>
                <a:gd name="connsiteY15" fmla="*/ 1886921 h 2493076"/>
                <a:gd name="connsiteX16" fmla="*/ 563033 w 4582583"/>
                <a:gd name="connsiteY16" fmla="*/ 2081654 h 2493076"/>
                <a:gd name="connsiteX17" fmla="*/ 486833 w 4582583"/>
                <a:gd name="connsiteY17" fmla="*/ 2344121 h 2493076"/>
                <a:gd name="connsiteX18" fmla="*/ 596900 w 4582583"/>
                <a:gd name="connsiteY18" fmla="*/ 2479587 h 2493076"/>
                <a:gd name="connsiteX19" fmla="*/ 778933 w 4582583"/>
                <a:gd name="connsiteY19" fmla="*/ 2380104 h 2493076"/>
                <a:gd name="connsiteX20" fmla="*/ 952500 w 4582583"/>
                <a:gd name="connsiteY20" fmla="*/ 2018154 h 2493076"/>
                <a:gd name="connsiteX21" fmla="*/ 1085850 w 4582583"/>
                <a:gd name="connsiteY21" fmla="*/ 1666787 h 2493076"/>
                <a:gd name="connsiteX22" fmla="*/ 1212850 w 4582583"/>
                <a:gd name="connsiteY22" fmla="*/ 1524971 h 2493076"/>
                <a:gd name="connsiteX23" fmla="*/ 1339850 w 4582583"/>
                <a:gd name="connsiteY23" fmla="*/ 1546137 h 2493076"/>
                <a:gd name="connsiteX24" fmla="*/ 1492249 w 4582583"/>
                <a:gd name="connsiteY24" fmla="*/ 1480520 h 2493076"/>
                <a:gd name="connsiteX25" fmla="*/ 1631950 w 4582583"/>
                <a:gd name="connsiteY25" fmla="*/ 1474171 h 2493076"/>
                <a:gd name="connsiteX26" fmla="*/ 1699683 w 4582583"/>
                <a:gd name="connsiteY26" fmla="*/ 1596937 h 2493076"/>
                <a:gd name="connsiteX27" fmla="*/ 1676400 w 4582583"/>
                <a:gd name="connsiteY27" fmla="*/ 1848821 h 2493076"/>
                <a:gd name="connsiteX28" fmla="*/ 1587500 w 4582583"/>
                <a:gd name="connsiteY28" fmla="*/ 2200187 h 2493076"/>
                <a:gd name="connsiteX29" fmla="*/ 1574800 w 4582583"/>
                <a:gd name="connsiteY29" fmla="*/ 2443604 h 2493076"/>
                <a:gd name="connsiteX30" fmla="*/ 1595966 w 4582583"/>
                <a:gd name="connsiteY30" fmla="*/ 2488054 h 2493076"/>
                <a:gd name="connsiteX31" fmla="*/ 1756833 w 4582583"/>
                <a:gd name="connsiteY31" fmla="*/ 2369521 h 2493076"/>
                <a:gd name="connsiteX32" fmla="*/ 1849966 w 4582583"/>
                <a:gd name="connsiteY32" fmla="*/ 1939837 h 2493076"/>
                <a:gd name="connsiteX33" fmla="*/ 2034116 w 4582583"/>
                <a:gd name="connsiteY33" fmla="*/ 1603287 h 2493076"/>
                <a:gd name="connsiteX34" fmla="*/ 2137833 w 4582583"/>
                <a:gd name="connsiteY34" fmla="*/ 1395854 h 2493076"/>
                <a:gd name="connsiteX35" fmla="*/ 2317750 w 4582583"/>
                <a:gd name="connsiteY35" fmla="*/ 1061421 h 2493076"/>
                <a:gd name="connsiteX36" fmla="*/ 2531533 w 4582583"/>
                <a:gd name="connsiteY36" fmla="*/ 945004 h 2493076"/>
                <a:gd name="connsiteX37" fmla="*/ 2645833 w 4582583"/>
                <a:gd name="connsiteY37" fmla="*/ 830704 h 2493076"/>
                <a:gd name="connsiteX38" fmla="*/ 2832100 w 4582583"/>
                <a:gd name="connsiteY38" fmla="*/ 619037 h 2493076"/>
                <a:gd name="connsiteX39" fmla="*/ 2876550 w 4582583"/>
                <a:gd name="connsiteY39" fmla="*/ 650787 h 2493076"/>
                <a:gd name="connsiteX40" fmla="*/ 2861733 w 4582583"/>
                <a:gd name="connsiteY40" fmla="*/ 911137 h 2493076"/>
                <a:gd name="connsiteX41" fmla="*/ 2901950 w 4582583"/>
                <a:gd name="connsiteY41" fmla="*/ 1065654 h 2493076"/>
                <a:gd name="connsiteX42" fmla="*/ 2963333 w 4582583"/>
                <a:gd name="connsiteY42" fmla="*/ 1330237 h 2493076"/>
                <a:gd name="connsiteX43" fmla="*/ 3018366 w 4582583"/>
                <a:gd name="connsiteY43" fmla="*/ 1624454 h 2493076"/>
                <a:gd name="connsiteX44" fmla="*/ 3003550 w 4582583"/>
                <a:gd name="connsiteY44" fmla="*/ 1781087 h 2493076"/>
                <a:gd name="connsiteX45" fmla="*/ 3280833 w 4582583"/>
                <a:gd name="connsiteY45" fmla="*/ 1952537 h 2493076"/>
                <a:gd name="connsiteX46" fmla="*/ 3310466 w 4582583"/>
                <a:gd name="connsiteY46" fmla="*/ 1762037 h 2493076"/>
                <a:gd name="connsiteX47" fmla="*/ 3308350 w 4582583"/>
                <a:gd name="connsiteY47" fmla="*/ 1463587 h 2493076"/>
                <a:gd name="connsiteX48" fmla="*/ 3272366 w 4582583"/>
                <a:gd name="connsiteY48" fmla="*/ 1186304 h 2493076"/>
                <a:gd name="connsiteX49" fmla="*/ 3486150 w 4582583"/>
                <a:gd name="connsiteY49" fmla="*/ 1273087 h 2493076"/>
                <a:gd name="connsiteX50" fmla="*/ 3608916 w 4582583"/>
                <a:gd name="connsiteY50" fmla="*/ 1533437 h 2493076"/>
                <a:gd name="connsiteX51" fmla="*/ 3763433 w 4582583"/>
                <a:gd name="connsiteY51" fmla="*/ 1554604 h 2493076"/>
                <a:gd name="connsiteX52" fmla="*/ 3822700 w 4582583"/>
                <a:gd name="connsiteY52" fmla="*/ 1353521 h 2493076"/>
                <a:gd name="connsiteX53" fmla="*/ 3909483 w 4582583"/>
                <a:gd name="connsiteY53" fmla="*/ 1097404 h 2493076"/>
                <a:gd name="connsiteX54" fmla="*/ 3814233 w 4582583"/>
                <a:gd name="connsiteY54" fmla="*/ 843404 h 2493076"/>
                <a:gd name="connsiteX55" fmla="*/ 3956050 w 4582583"/>
                <a:gd name="connsiteY55" fmla="*/ 909021 h 2493076"/>
                <a:gd name="connsiteX56" fmla="*/ 4061883 w 4582583"/>
                <a:gd name="connsiteY56" fmla="*/ 813771 h 2493076"/>
                <a:gd name="connsiteX57" fmla="*/ 4072466 w 4582583"/>
                <a:gd name="connsiteY57" fmla="*/ 678304 h 2493076"/>
                <a:gd name="connsiteX58" fmla="*/ 3962400 w 4582583"/>
                <a:gd name="connsiteY58" fmla="*/ 451821 h 2493076"/>
                <a:gd name="connsiteX59" fmla="*/ 3911600 w 4582583"/>
                <a:gd name="connsiteY59" fmla="*/ 240154 h 2493076"/>
                <a:gd name="connsiteX60" fmla="*/ 4055533 w 4582583"/>
                <a:gd name="connsiteY60" fmla="*/ 45421 h 2493076"/>
                <a:gd name="connsiteX61" fmla="*/ 4127500 w 4582583"/>
                <a:gd name="connsiteY61" fmla="*/ 227454 h 2493076"/>
                <a:gd name="connsiteX62" fmla="*/ 4133850 w 4582583"/>
                <a:gd name="connsiteY62" fmla="*/ 401021 h 2493076"/>
                <a:gd name="connsiteX63" fmla="*/ 4356100 w 4582583"/>
                <a:gd name="connsiteY63" fmla="*/ 513204 h 2493076"/>
                <a:gd name="connsiteX64" fmla="*/ 4415366 w 4582583"/>
                <a:gd name="connsiteY64" fmla="*/ 229571 h 2493076"/>
                <a:gd name="connsiteX65" fmla="*/ 4506383 w 4582583"/>
                <a:gd name="connsiteY65" fmla="*/ 34837 h 2493076"/>
                <a:gd name="connsiteX66" fmla="*/ 4582583 w 4582583"/>
                <a:gd name="connsiteY66" fmla="*/ 971 h 2493076"/>
                <a:gd name="connsiteX0" fmla="*/ 0 w 4582583"/>
                <a:gd name="connsiteY0" fmla="*/ 498387 h 2493076"/>
                <a:gd name="connsiteX1" fmla="*/ 71966 w 4582583"/>
                <a:gd name="connsiteY1" fmla="*/ 547071 h 2493076"/>
                <a:gd name="connsiteX2" fmla="*/ 162983 w 4582583"/>
                <a:gd name="connsiteY2" fmla="*/ 578821 h 2493076"/>
                <a:gd name="connsiteX3" fmla="*/ 258233 w 4582583"/>
                <a:gd name="connsiteY3" fmla="*/ 585171 h 2493076"/>
                <a:gd name="connsiteX4" fmla="*/ 361949 w 4582583"/>
                <a:gd name="connsiteY4" fmla="*/ 655020 h 2493076"/>
                <a:gd name="connsiteX5" fmla="*/ 463550 w 4582583"/>
                <a:gd name="connsiteY5" fmla="*/ 597871 h 2493076"/>
                <a:gd name="connsiteX6" fmla="*/ 550333 w 4582583"/>
                <a:gd name="connsiteY6" fmla="*/ 536487 h 2493076"/>
                <a:gd name="connsiteX7" fmla="*/ 694267 w 4582583"/>
                <a:gd name="connsiteY7" fmla="*/ 441238 h 2493076"/>
                <a:gd name="connsiteX8" fmla="*/ 656166 w 4582583"/>
                <a:gd name="connsiteY8" fmla="*/ 623271 h 2493076"/>
                <a:gd name="connsiteX9" fmla="*/ 514350 w 4582583"/>
                <a:gd name="connsiteY9" fmla="*/ 902669 h 2493076"/>
                <a:gd name="connsiteX10" fmla="*/ 289983 w 4582583"/>
                <a:gd name="connsiteY10" fmla="*/ 1143971 h 2493076"/>
                <a:gd name="connsiteX11" fmla="*/ 478367 w 4582583"/>
                <a:gd name="connsiteY11" fmla="*/ 1220171 h 2493076"/>
                <a:gd name="connsiteX12" fmla="*/ 556683 w 4582583"/>
                <a:gd name="connsiteY12" fmla="*/ 1234987 h 2493076"/>
                <a:gd name="connsiteX13" fmla="*/ 478367 w 4582583"/>
                <a:gd name="connsiteY13" fmla="*/ 1400087 h 2493076"/>
                <a:gd name="connsiteX14" fmla="*/ 429682 w 4582583"/>
                <a:gd name="connsiteY14" fmla="*/ 1622338 h 2493076"/>
                <a:gd name="connsiteX15" fmla="*/ 342900 w 4582583"/>
                <a:gd name="connsiteY15" fmla="*/ 1886921 h 2493076"/>
                <a:gd name="connsiteX16" fmla="*/ 563033 w 4582583"/>
                <a:gd name="connsiteY16" fmla="*/ 2081654 h 2493076"/>
                <a:gd name="connsiteX17" fmla="*/ 486833 w 4582583"/>
                <a:gd name="connsiteY17" fmla="*/ 2344121 h 2493076"/>
                <a:gd name="connsiteX18" fmla="*/ 596900 w 4582583"/>
                <a:gd name="connsiteY18" fmla="*/ 2479587 h 2493076"/>
                <a:gd name="connsiteX19" fmla="*/ 778933 w 4582583"/>
                <a:gd name="connsiteY19" fmla="*/ 2380104 h 2493076"/>
                <a:gd name="connsiteX20" fmla="*/ 952500 w 4582583"/>
                <a:gd name="connsiteY20" fmla="*/ 2018154 h 2493076"/>
                <a:gd name="connsiteX21" fmla="*/ 1085850 w 4582583"/>
                <a:gd name="connsiteY21" fmla="*/ 1666787 h 2493076"/>
                <a:gd name="connsiteX22" fmla="*/ 1212850 w 4582583"/>
                <a:gd name="connsiteY22" fmla="*/ 1524971 h 2493076"/>
                <a:gd name="connsiteX23" fmla="*/ 1339850 w 4582583"/>
                <a:gd name="connsiteY23" fmla="*/ 1546137 h 2493076"/>
                <a:gd name="connsiteX24" fmla="*/ 1492249 w 4582583"/>
                <a:gd name="connsiteY24" fmla="*/ 1480520 h 2493076"/>
                <a:gd name="connsiteX25" fmla="*/ 1631950 w 4582583"/>
                <a:gd name="connsiteY25" fmla="*/ 1474171 h 2493076"/>
                <a:gd name="connsiteX26" fmla="*/ 1699683 w 4582583"/>
                <a:gd name="connsiteY26" fmla="*/ 1596937 h 2493076"/>
                <a:gd name="connsiteX27" fmla="*/ 1676400 w 4582583"/>
                <a:gd name="connsiteY27" fmla="*/ 1848821 h 2493076"/>
                <a:gd name="connsiteX28" fmla="*/ 1587500 w 4582583"/>
                <a:gd name="connsiteY28" fmla="*/ 2200187 h 2493076"/>
                <a:gd name="connsiteX29" fmla="*/ 1574800 w 4582583"/>
                <a:gd name="connsiteY29" fmla="*/ 2443604 h 2493076"/>
                <a:gd name="connsiteX30" fmla="*/ 1595966 w 4582583"/>
                <a:gd name="connsiteY30" fmla="*/ 2488054 h 2493076"/>
                <a:gd name="connsiteX31" fmla="*/ 1756833 w 4582583"/>
                <a:gd name="connsiteY31" fmla="*/ 2369521 h 2493076"/>
                <a:gd name="connsiteX32" fmla="*/ 1849966 w 4582583"/>
                <a:gd name="connsiteY32" fmla="*/ 1939837 h 2493076"/>
                <a:gd name="connsiteX33" fmla="*/ 2034116 w 4582583"/>
                <a:gd name="connsiteY33" fmla="*/ 1603287 h 2493076"/>
                <a:gd name="connsiteX34" fmla="*/ 2137833 w 4582583"/>
                <a:gd name="connsiteY34" fmla="*/ 1395854 h 2493076"/>
                <a:gd name="connsiteX35" fmla="*/ 2317750 w 4582583"/>
                <a:gd name="connsiteY35" fmla="*/ 1061421 h 2493076"/>
                <a:gd name="connsiteX36" fmla="*/ 2531533 w 4582583"/>
                <a:gd name="connsiteY36" fmla="*/ 945004 h 2493076"/>
                <a:gd name="connsiteX37" fmla="*/ 2645833 w 4582583"/>
                <a:gd name="connsiteY37" fmla="*/ 830704 h 2493076"/>
                <a:gd name="connsiteX38" fmla="*/ 2832100 w 4582583"/>
                <a:gd name="connsiteY38" fmla="*/ 619037 h 2493076"/>
                <a:gd name="connsiteX39" fmla="*/ 2876550 w 4582583"/>
                <a:gd name="connsiteY39" fmla="*/ 650787 h 2493076"/>
                <a:gd name="connsiteX40" fmla="*/ 2861733 w 4582583"/>
                <a:gd name="connsiteY40" fmla="*/ 911137 h 2493076"/>
                <a:gd name="connsiteX41" fmla="*/ 2901950 w 4582583"/>
                <a:gd name="connsiteY41" fmla="*/ 1065654 h 2493076"/>
                <a:gd name="connsiteX42" fmla="*/ 2963333 w 4582583"/>
                <a:gd name="connsiteY42" fmla="*/ 1330237 h 2493076"/>
                <a:gd name="connsiteX43" fmla="*/ 3018366 w 4582583"/>
                <a:gd name="connsiteY43" fmla="*/ 1624454 h 2493076"/>
                <a:gd name="connsiteX44" fmla="*/ 3003550 w 4582583"/>
                <a:gd name="connsiteY44" fmla="*/ 1781087 h 2493076"/>
                <a:gd name="connsiteX45" fmla="*/ 3280833 w 4582583"/>
                <a:gd name="connsiteY45" fmla="*/ 1952537 h 2493076"/>
                <a:gd name="connsiteX46" fmla="*/ 3310466 w 4582583"/>
                <a:gd name="connsiteY46" fmla="*/ 1762037 h 2493076"/>
                <a:gd name="connsiteX47" fmla="*/ 3308350 w 4582583"/>
                <a:gd name="connsiteY47" fmla="*/ 1463587 h 2493076"/>
                <a:gd name="connsiteX48" fmla="*/ 3272366 w 4582583"/>
                <a:gd name="connsiteY48" fmla="*/ 1186304 h 2493076"/>
                <a:gd name="connsiteX49" fmla="*/ 3486150 w 4582583"/>
                <a:gd name="connsiteY49" fmla="*/ 1273087 h 2493076"/>
                <a:gd name="connsiteX50" fmla="*/ 3608916 w 4582583"/>
                <a:gd name="connsiteY50" fmla="*/ 1533437 h 2493076"/>
                <a:gd name="connsiteX51" fmla="*/ 3763433 w 4582583"/>
                <a:gd name="connsiteY51" fmla="*/ 1554604 h 2493076"/>
                <a:gd name="connsiteX52" fmla="*/ 3822700 w 4582583"/>
                <a:gd name="connsiteY52" fmla="*/ 1353521 h 2493076"/>
                <a:gd name="connsiteX53" fmla="*/ 3909483 w 4582583"/>
                <a:gd name="connsiteY53" fmla="*/ 1097404 h 2493076"/>
                <a:gd name="connsiteX54" fmla="*/ 3814233 w 4582583"/>
                <a:gd name="connsiteY54" fmla="*/ 843404 h 2493076"/>
                <a:gd name="connsiteX55" fmla="*/ 3956050 w 4582583"/>
                <a:gd name="connsiteY55" fmla="*/ 909021 h 2493076"/>
                <a:gd name="connsiteX56" fmla="*/ 4061883 w 4582583"/>
                <a:gd name="connsiteY56" fmla="*/ 813771 h 2493076"/>
                <a:gd name="connsiteX57" fmla="*/ 4072466 w 4582583"/>
                <a:gd name="connsiteY57" fmla="*/ 678304 h 2493076"/>
                <a:gd name="connsiteX58" fmla="*/ 3962400 w 4582583"/>
                <a:gd name="connsiteY58" fmla="*/ 451821 h 2493076"/>
                <a:gd name="connsiteX59" fmla="*/ 3911600 w 4582583"/>
                <a:gd name="connsiteY59" fmla="*/ 240154 h 2493076"/>
                <a:gd name="connsiteX60" fmla="*/ 4055533 w 4582583"/>
                <a:gd name="connsiteY60" fmla="*/ 45421 h 2493076"/>
                <a:gd name="connsiteX61" fmla="*/ 4127500 w 4582583"/>
                <a:gd name="connsiteY61" fmla="*/ 227454 h 2493076"/>
                <a:gd name="connsiteX62" fmla="*/ 4133850 w 4582583"/>
                <a:gd name="connsiteY62" fmla="*/ 401021 h 2493076"/>
                <a:gd name="connsiteX63" fmla="*/ 4356100 w 4582583"/>
                <a:gd name="connsiteY63" fmla="*/ 513204 h 2493076"/>
                <a:gd name="connsiteX64" fmla="*/ 4415366 w 4582583"/>
                <a:gd name="connsiteY64" fmla="*/ 229571 h 2493076"/>
                <a:gd name="connsiteX65" fmla="*/ 4506383 w 4582583"/>
                <a:gd name="connsiteY65" fmla="*/ 34837 h 2493076"/>
                <a:gd name="connsiteX66" fmla="*/ 4582583 w 4582583"/>
                <a:gd name="connsiteY66" fmla="*/ 971 h 249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582583" h="2493076">
                  <a:moveTo>
                    <a:pt x="0" y="498387"/>
                  </a:moveTo>
                  <a:cubicBezTo>
                    <a:pt x="22401" y="516026"/>
                    <a:pt x="44802" y="533665"/>
                    <a:pt x="71966" y="547071"/>
                  </a:cubicBezTo>
                  <a:cubicBezTo>
                    <a:pt x="99130" y="560477"/>
                    <a:pt x="131938" y="572471"/>
                    <a:pt x="162983" y="578821"/>
                  </a:cubicBezTo>
                  <a:cubicBezTo>
                    <a:pt x="194028" y="585171"/>
                    <a:pt x="225072" y="572471"/>
                    <a:pt x="258233" y="585171"/>
                  </a:cubicBezTo>
                  <a:cubicBezTo>
                    <a:pt x="291394" y="597871"/>
                    <a:pt x="327730" y="652903"/>
                    <a:pt x="361949" y="655020"/>
                  </a:cubicBezTo>
                  <a:cubicBezTo>
                    <a:pt x="396169" y="657137"/>
                    <a:pt x="432153" y="617626"/>
                    <a:pt x="463550" y="597871"/>
                  </a:cubicBezTo>
                  <a:cubicBezTo>
                    <a:pt x="494947" y="578116"/>
                    <a:pt x="511880" y="562592"/>
                    <a:pt x="550333" y="536487"/>
                  </a:cubicBezTo>
                  <a:cubicBezTo>
                    <a:pt x="588786" y="510382"/>
                    <a:pt x="676628" y="426774"/>
                    <a:pt x="694267" y="441238"/>
                  </a:cubicBezTo>
                  <a:cubicBezTo>
                    <a:pt x="711906" y="455702"/>
                    <a:pt x="686152" y="546366"/>
                    <a:pt x="656166" y="623271"/>
                  </a:cubicBezTo>
                  <a:cubicBezTo>
                    <a:pt x="626180" y="700176"/>
                    <a:pt x="575380" y="815886"/>
                    <a:pt x="514350" y="902669"/>
                  </a:cubicBezTo>
                  <a:cubicBezTo>
                    <a:pt x="453320" y="989452"/>
                    <a:pt x="295980" y="1091054"/>
                    <a:pt x="289983" y="1143971"/>
                  </a:cubicBezTo>
                  <a:cubicBezTo>
                    <a:pt x="283986" y="1196888"/>
                    <a:pt x="433917" y="1205002"/>
                    <a:pt x="478367" y="1220171"/>
                  </a:cubicBezTo>
                  <a:cubicBezTo>
                    <a:pt x="522817" y="1235340"/>
                    <a:pt x="556683" y="1205001"/>
                    <a:pt x="556683" y="1234987"/>
                  </a:cubicBezTo>
                  <a:cubicBezTo>
                    <a:pt x="556683" y="1264973"/>
                    <a:pt x="495653" y="1344348"/>
                    <a:pt x="478367" y="1400087"/>
                  </a:cubicBezTo>
                  <a:cubicBezTo>
                    <a:pt x="461081" y="1455826"/>
                    <a:pt x="440618" y="1537318"/>
                    <a:pt x="429682" y="1622338"/>
                  </a:cubicBezTo>
                  <a:cubicBezTo>
                    <a:pt x="418746" y="1707358"/>
                    <a:pt x="320675" y="1810368"/>
                    <a:pt x="342900" y="1886921"/>
                  </a:cubicBezTo>
                  <a:cubicBezTo>
                    <a:pt x="365125" y="1963474"/>
                    <a:pt x="539044" y="2005454"/>
                    <a:pt x="563033" y="2081654"/>
                  </a:cubicBezTo>
                  <a:cubicBezTo>
                    <a:pt x="587022" y="2157854"/>
                    <a:pt x="481189" y="2277799"/>
                    <a:pt x="486833" y="2344121"/>
                  </a:cubicBezTo>
                  <a:cubicBezTo>
                    <a:pt x="492477" y="2410443"/>
                    <a:pt x="548217" y="2473590"/>
                    <a:pt x="596900" y="2479587"/>
                  </a:cubicBezTo>
                  <a:cubicBezTo>
                    <a:pt x="645583" y="2485584"/>
                    <a:pt x="719666" y="2457009"/>
                    <a:pt x="778933" y="2380104"/>
                  </a:cubicBezTo>
                  <a:cubicBezTo>
                    <a:pt x="838200" y="2303199"/>
                    <a:pt x="901347" y="2137040"/>
                    <a:pt x="952500" y="2018154"/>
                  </a:cubicBezTo>
                  <a:cubicBezTo>
                    <a:pt x="1003653" y="1899268"/>
                    <a:pt x="1042458" y="1748984"/>
                    <a:pt x="1085850" y="1666787"/>
                  </a:cubicBezTo>
                  <a:cubicBezTo>
                    <a:pt x="1129242" y="1584590"/>
                    <a:pt x="1170517" y="1545079"/>
                    <a:pt x="1212850" y="1524971"/>
                  </a:cubicBezTo>
                  <a:cubicBezTo>
                    <a:pt x="1255183" y="1504863"/>
                    <a:pt x="1293283" y="1553546"/>
                    <a:pt x="1339850" y="1546137"/>
                  </a:cubicBezTo>
                  <a:cubicBezTo>
                    <a:pt x="1386417" y="1538728"/>
                    <a:pt x="1443566" y="1492514"/>
                    <a:pt x="1492249" y="1480520"/>
                  </a:cubicBezTo>
                  <a:cubicBezTo>
                    <a:pt x="1540932" y="1468526"/>
                    <a:pt x="1597378" y="1454768"/>
                    <a:pt x="1631950" y="1474171"/>
                  </a:cubicBezTo>
                  <a:cubicBezTo>
                    <a:pt x="1666522" y="1493574"/>
                    <a:pt x="1692275" y="1534496"/>
                    <a:pt x="1699683" y="1596937"/>
                  </a:cubicBezTo>
                  <a:cubicBezTo>
                    <a:pt x="1707091" y="1659378"/>
                    <a:pt x="1695097" y="1748279"/>
                    <a:pt x="1676400" y="1848821"/>
                  </a:cubicBezTo>
                  <a:cubicBezTo>
                    <a:pt x="1657703" y="1949363"/>
                    <a:pt x="1604433" y="2101056"/>
                    <a:pt x="1587500" y="2200187"/>
                  </a:cubicBezTo>
                  <a:cubicBezTo>
                    <a:pt x="1570567" y="2299318"/>
                    <a:pt x="1573389" y="2395626"/>
                    <a:pt x="1574800" y="2443604"/>
                  </a:cubicBezTo>
                  <a:cubicBezTo>
                    <a:pt x="1576211" y="2491582"/>
                    <a:pt x="1565627" y="2500401"/>
                    <a:pt x="1595966" y="2488054"/>
                  </a:cubicBezTo>
                  <a:cubicBezTo>
                    <a:pt x="1626305" y="2475707"/>
                    <a:pt x="1714500" y="2460890"/>
                    <a:pt x="1756833" y="2369521"/>
                  </a:cubicBezTo>
                  <a:cubicBezTo>
                    <a:pt x="1799166" y="2278152"/>
                    <a:pt x="1803752" y="2067543"/>
                    <a:pt x="1849966" y="1939837"/>
                  </a:cubicBezTo>
                  <a:cubicBezTo>
                    <a:pt x="1896180" y="1812131"/>
                    <a:pt x="1986138" y="1693951"/>
                    <a:pt x="2034116" y="1603287"/>
                  </a:cubicBezTo>
                  <a:cubicBezTo>
                    <a:pt x="2082094" y="1512623"/>
                    <a:pt x="2090561" y="1486165"/>
                    <a:pt x="2137833" y="1395854"/>
                  </a:cubicBezTo>
                  <a:cubicBezTo>
                    <a:pt x="2185105" y="1305543"/>
                    <a:pt x="2252133" y="1136563"/>
                    <a:pt x="2317750" y="1061421"/>
                  </a:cubicBezTo>
                  <a:cubicBezTo>
                    <a:pt x="2383367" y="986279"/>
                    <a:pt x="2476853" y="983457"/>
                    <a:pt x="2531533" y="945004"/>
                  </a:cubicBezTo>
                  <a:cubicBezTo>
                    <a:pt x="2586213" y="906551"/>
                    <a:pt x="2595739" y="885032"/>
                    <a:pt x="2645833" y="830704"/>
                  </a:cubicBezTo>
                  <a:cubicBezTo>
                    <a:pt x="2695927" y="776376"/>
                    <a:pt x="2793647" y="649023"/>
                    <a:pt x="2832100" y="619037"/>
                  </a:cubicBezTo>
                  <a:cubicBezTo>
                    <a:pt x="2870553" y="589051"/>
                    <a:pt x="2871611" y="602104"/>
                    <a:pt x="2876550" y="650787"/>
                  </a:cubicBezTo>
                  <a:cubicBezTo>
                    <a:pt x="2881489" y="699470"/>
                    <a:pt x="2857500" y="841993"/>
                    <a:pt x="2861733" y="911137"/>
                  </a:cubicBezTo>
                  <a:cubicBezTo>
                    <a:pt x="2865966" y="980281"/>
                    <a:pt x="2885017" y="995804"/>
                    <a:pt x="2901950" y="1065654"/>
                  </a:cubicBezTo>
                  <a:cubicBezTo>
                    <a:pt x="2918883" y="1135504"/>
                    <a:pt x="2943930" y="1237104"/>
                    <a:pt x="2963333" y="1330237"/>
                  </a:cubicBezTo>
                  <a:cubicBezTo>
                    <a:pt x="2982736" y="1423370"/>
                    <a:pt x="3011663" y="1549312"/>
                    <a:pt x="3018366" y="1624454"/>
                  </a:cubicBezTo>
                  <a:cubicBezTo>
                    <a:pt x="3025069" y="1699596"/>
                    <a:pt x="2959806" y="1726407"/>
                    <a:pt x="3003550" y="1781087"/>
                  </a:cubicBezTo>
                  <a:cubicBezTo>
                    <a:pt x="3047294" y="1835767"/>
                    <a:pt x="3229680" y="1955712"/>
                    <a:pt x="3280833" y="1952537"/>
                  </a:cubicBezTo>
                  <a:cubicBezTo>
                    <a:pt x="3331986" y="1949362"/>
                    <a:pt x="3305880" y="1843529"/>
                    <a:pt x="3310466" y="1762037"/>
                  </a:cubicBezTo>
                  <a:cubicBezTo>
                    <a:pt x="3315052" y="1680545"/>
                    <a:pt x="3314700" y="1559543"/>
                    <a:pt x="3308350" y="1463587"/>
                  </a:cubicBezTo>
                  <a:cubicBezTo>
                    <a:pt x="3302000" y="1367632"/>
                    <a:pt x="3242733" y="1218054"/>
                    <a:pt x="3272366" y="1186304"/>
                  </a:cubicBezTo>
                  <a:cubicBezTo>
                    <a:pt x="3301999" y="1154554"/>
                    <a:pt x="3430058" y="1215232"/>
                    <a:pt x="3486150" y="1273087"/>
                  </a:cubicBezTo>
                  <a:cubicBezTo>
                    <a:pt x="3542242" y="1330942"/>
                    <a:pt x="3562702" y="1486518"/>
                    <a:pt x="3608916" y="1533437"/>
                  </a:cubicBezTo>
                  <a:cubicBezTo>
                    <a:pt x="3655130" y="1580357"/>
                    <a:pt x="3727802" y="1584590"/>
                    <a:pt x="3763433" y="1554604"/>
                  </a:cubicBezTo>
                  <a:cubicBezTo>
                    <a:pt x="3799064" y="1524618"/>
                    <a:pt x="3798358" y="1429721"/>
                    <a:pt x="3822700" y="1353521"/>
                  </a:cubicBezTo>
                  <a:cubicBezTo>
                    <a:pt x="3847042" y="1277321"/>
                    <a:pt x="3910894" y="1182423"/>
                    <a:pt x="3909483" y="1097404"/>
                  </a:cubicBezTo>
                  <a:cubicBezTo>
                    <a:pt x="3908072" y="1012385"/>
                    <a:pt x="3806472" y="874801"/>
                    <a:pt x="3814233" y="843404"/>
                  </a:cubicBezTo>
                  <a:cubicBezTo>
                    <a:pt x="3821994" y="812007"/>
                    <a:pt x="3914775" y="913960"/>
                    <a:pt x="3956050" y="909021"/>
                  </a:cubicBezTo>
                  <a:cubicBezTo>
                    <a:pt x="3997325" y="904082"/>
                    <a:pt x="4042480" y="852224"/>
                    <a:pt x="4061883" y="813771"/>
                  </a:cubicBezTo>
                  <a:cubicBezTo>
                    <a:pt x="4081286" y="775318"/>
                    <a:pt x="4089046" y="738629"/>
                    <a:pt x="4072466" y="678304"/>
                  </a:cubicBezTo>
                  <a:cubicBezTo>
                    <a:pt x="4055886" y="617979"/>
                    <a:pt x="3989211" y="524846"/>
                    <a:pt x="3962400" y="451821"/>
                  </a:cubicBezTo>
                  <a:cubicBezTo>
                    <a:pt x="3935589" y="378796"/>
                    <a:pt x="3896078" y="307887"/>
                    <a:pt x="3911600" y="240154"/>
                  </a:cubicBezTo>
                  <a:cubicBezTo>
                    <a:pt x="3927122" y="172421"/>
                    <a:pt x="4019550" y="47538"/>
                    <a:pt x="4055533" y="45421"/>
                  </a:cubicBezTo>
                  <a:cubicBezTo>
                    <a:pt x="4091516" y="43304"/>
                    <a:pt x="4114447" y="168187"/>
                    <a:pt x="4127500" y="227454"/>
                  </a:cubicBezTo>
                  <a:cubicBezTo>
                    <a:pt x="4140553" y="286721"/>
                    <a:pt x="4095750" y="353396"/>
                    <a:pt x="4133850" y="401021"/>
                  </a:cubicBezTo>
                  <a:cubicBezTo>
                    <a:pt x="4171950" y="448646"/>
                    <a:pt x="4309181" y="541779"/>
                    <a:pt x="4356100" y="513204"/>
                  </a:cubicBezTo>
                  <a:cubicBezTo>
                    <a:pt x="4403019" y="484629"/>
                    <a:pt x="4390319" y="309299"/>
                    <a:pt x="4415366" y="229571"/>
                  </a:cubicBezTo>
                  <a:cubicBezTo>
                    <a:pt x="4440413" y="149843"/>
                    <a:pt x="4478513" y="72937"/>
                    <a:pt x="4506383" y="34837"/>
                  </a:cubicBezTo>
                  <a:cubicBezTo>
                    <a:pt x="4534253" y="-3263"/>
                    <a:pt x="4558418" y="-1146"/>
                    <a:pt x="4582583" y="971"/>
                  </a:cubicBezTo>
                </a:path>
              </a:pathLst>
            </a:custGeom>
            <a:noFill/>
            <a:ln w="127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</p:grpSp>
      <p:sp>
        <p:nvSpPr>
          <p:cNvPr id="32" name="フリーフォーム: 図形 31">
            <a:extLst>
              <a:ext uri="{FF2B5EF4-FFF2-40B4-BE49-F238E27FC236}">
                <a16:creationId xmlns:a16="http://schemas.microsoft.com/office/drawing/2014/main" id="{838DE1DC-E796-420A-8116-9875AC6FEC34}"/>
              </a:ext>
            </a:extLst>
          </p:cNvPr>
          <p:cNvSpPr/>
          <p:nvPr/>
        </p:nvSpPr>
        <p:spPr>
          <a:xfrm>
            <a:off x="1004753" y="6801229"/>
            <a:ext cx="2434739" cy="1324579"/>
          </a:xfrm>
          <a:custGeom>
            <a:avLst/>
            <a:gdLst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295400 w 4582583"/>
              <a:gd name="connsiteY22" fmla="*/ 1529204 h 2493076"/>
              <a:gd name="connsiteX23" fmla="*/ 1405466 w 4582583"/>
              <a:gd name="connsiteY23" fmla="*/ 1495337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339850 w 4582583"/>
              <a:gd name="connsiteY22" fmla="*/ 1546137 h 2493076"/>
              <a:gd name="connsiteX23" fmla="*/ 1405466 w 4582583"/>
              <a:gd name="connsiteY23" fmla="*/ 1495337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6466 w 4582583"/>
              <a:gd name="connsiteY9" fmla="*/ 883620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6466 w 4582583"/>
              <a:gd name="connsiteY9" fmla="*/ 883620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491066 w 4582583"/>
              <a:gd name="connsiteY9" fmla="*/ 887853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63033 w 4582583"/>
              <a:gd name="connsiteY15" fmla="*/ 208165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27566 w 4582583"/>
              <a:gd name="connsiteY14" fmla="*/ 1882688 h 2493076"/>
              <a:gd name="connsiteX15" fmla="*/ 563033 w 4582583"/>
              <a:gd name="connsiteY15" fmla="*/ 208165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52966 w 4582583"/>
              <a:gd name="connsiteY14" fmla="*/ 1569421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78366 w 4582583"/>
              <a:gd name="connsiteY14" fmla="*/ 1596938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78366 w 4582583"/>
              <a:gd name="connsiteY14" fmla="*/ 1596938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78366 w 4582583"/>
              <a:gd name="connsiteY14" fmla="*/ 1596938 h 2493076"/>
              <a:gd name="connsiteX15" fmla="*/ 342900 w 4582583"/>
              <a:gd name="connsiteY15" fmla="*/ 1886921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29682 w 4582583"/>
              <a:gd name="connsiteY14" fmla="*/ 1622338 h 2493076"/>
              <a:gd name="connsiteX15" fmla="*/ 342900 w 4582583"/>
              <a:gd name="connsiteY15" fmla="*/ 1886921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582583" h="2493076">
                <a:moveTo>
                  <a:pt x="0" y="498387"/>
                </a:moveTo>
                <a:cubicBezTo>
                  <a:pt x="22401" y="516026"/>
                  <a:pt x="44802" y="533665"/>
                  <a:pt x="71966" y="547071"/>
                </a:cubicBezTo>
                <a:cubicBezTo>
                  <a:pt x="99130" y="560477"/>
                  <a:pt x="131938" y="572471"/>
                  <a:pt x="162983" y="578821"/>
                </a:cubicBezTo>
                <a:cubicBezTo>
                  <a:pt x="194028" y="585171"/>
                  <a:pt x="225072" y="572471"/>
                  <a:pt x="258233" y="585171"/>
                </a:cubicBezTo>
                <a:cubicBezTo>
                  <a:pt x="291394" y="597871"/>
                  <a:pt x="327730" y="652903"/>
                  <a:pt x="361949" y="655020"/>
                </a:cubicBezTo>
                <a:cubicBezTo>
                  <a:pt x="396169" y="657137"/>
                  <a:pt x="432153" y="617626"/>
                  <a:pt x="463550" y="597871"/>
                </a:cubicBezTo>
                <a:cubicBezTo>
                  <a:pt x="494947" y="578116"/>
                  <a:pt x="511880" y="562592"/>
                  <a:pt x="550333" y="536487"/>
                </a:cubicBezTo>
                <a:cubicBezTo>
                  <a:pt x="588786" y="510382"/>
                  <a:pt x="676628" y="426774"/>
                  <a:pt x="694267" y="441238"/>
                </a:cubicBezTo>
                <a:cubicBezTo>
                  <a:pt x="711906" y="455702"/>
                  <a:pt x="686152" y="546366"/>
                  <a:pt x="656166" y="623271"/>
                </a:cubicBezTo>
                <a:cubicBezTo>
                  <a:pt x="626180" y="700176"/>
                  <a:pt x="575380" y="815886"/>
                  <a:pt x="514350" y="902669"/>
                </a:cubicBezTo>
                <a:cubicBezTo>
                  <a:pt x="453320" y="989452"/>
                  <a:pt x="295980" y="1091054"/>
                  <a:pt x="289983" y="1143971"/>
                </a:cubicBezTo>
                <a:cubicBezTo>
                  <a:pt x="283986" y="1196888"/>
                  <a:pt x="433917" y="1205002"/>
                  <a:pt x="478367" y="1220171"/>
                </a:cubicBezTo>
                <a:cubicBezTo>
                  <a:pt x="522817" y="1235340"/>
                  <a:pt x="556683" y="1205001"/>
                  <a:pt x="556683" y="1234987"/>
                </a:cubicBezTo>
                <a:cubicBezTo>
                  <a:pt x="556683" y="1264973"/>
                  <a:pt x="495653" y="1344348"/>
                  <a:pt x="478367" y="1400087"/>
                </a:cubicBezTo>
                <a:cubicBezTo>
                  <a:pt x="461081" y="1455826"/>
                  <a:pt x="440618" y="1537318"/>
                  <a:pt x="429682" y="1622338"/>
                </a:cubicBezTo>
                <a:cubicBezTo>
                  <a:pt x="418746" y="1707358"/>
                  <a:pt x="320675" y="1810368"/>
                  <a:pt x="342900" y="1886921"/>
                </a:cubicBezTo>
                <a:cubicBezTo>
                  <a:pt x="365125" y="1963474"/>
                  <a:pt x="539044" y="2005454"/>
                  <a:pt x="563033" y="2081654"/>
                </a:cubicBezTo>
                <a:cubicBezTo>
                  <a:pt x="587022" y="2157854"/>
                  <a:pt x="481189" y="2277799"/>
                  <a:pt x="486833" y="2344121"/>
                </a:cubicBezTo>
                <a:cubicBezTo>
                  <a:pt x="492477" y="2410443"/>
                  <a:pt x="548217" y="2473590"/>
                  <a:pt x="596900" y="2479587"/>
                </a:cubicBezTo>
                <a:cubicBezTo>
                  <a:pt x="645583" y="2485584"/>
                  <a:pt x="719666" y="2457009"/>
                  <a:pt x="778933" y="2380104"/>
                </a:cubicBezTo>
                <a:cubicBezTo>
                  <a:pt x="838200" y="2303199"/>
                  <a:pt x="901347" y="2137040"/>
                  <a:pt x="952500" y="2018154"/>
                </a:cubicBezTo>
                <a:cubicBezTo>
                  <a:pt x="1003653" y="1899268"/>
                  <a:pt x="1042458" y="1748984"/>
                  <a:pt x="1085850" y="1666787"/>
                </a:cubicBezTo>
                <a:cubicBezTo>
                  <a:pt x="1129242" y="1584590"/>
                  <a:pt x="1170517" y="1545079"/>
                  <a:pt x="1212850" y="1524971"/>
                </a:cubicBezTo>
                <a:cubicBezTo>
                  <a:pt x="1255183" y="1504863"/>
                  <a:pt x="1293283" y="1553546"/>
                  <a:pt x="1339850" y="1546137"/>
                </a:cubicBezTo>
                <a:cubicBezTo>
                  <a:pt x="1386417" y="1538728"/>
                  <a:pt x="1443566" y="1492514"/>
                  <a:pt x="1492249" y="1480520"/>
                </a:cubicBezTo>
                <a:cubicBezTo>
                  <a:pt x="1540932" y="1468526"/>
                  <a:pt x="1597378" y="1454768"/>
                  <a:pt x="1631950" y="1474171"/>
                </a:cubicBezTo>
                <a:cubicBezTo>
                  <a:pt x="1666522" y="1493574"/>
                  <a:pt x="1692275" y="1534496"/>
                  <a:pt x="1699683" y="1596937"/>
                </a:cubicBezTo>
                <a:cubicBezTo>
                  <a:pt x="1707091" y="1659378"/>
                  <a:pt x="1695097" y="1748279"/>
                  <a:pt x="1676400" y="1848821"/>
                </a:cubicBezTo>
                <a:cubicBezTo>
                  <a:pt x="1657703" y="1949363"/>
                  <a:pt x="1604433" y="2101056"/>
                  <a:pt x="1587500" y="2200187"/>
                </a:cubicBezTo>
                <a:cubicBezTo>
                  <a:pt x="1570567" y="2299318"/>
                  <a:pt x="1573389" y="2395626"/>
                  <a:pt x="1574800" y="2443604"/>
                </a:cubicBezTo>
                <a:cubicBezTo>
                  <a:pt x="1576211" y="2491582"/>
                  <a:pt x="1565627" y="2500401"/>
                  <a:pt x="1595966" y="2488054"/>
                </a:cubicBezTo>
                <a:cubicBezTo>
                  <a:pt x="1626305" y="2475707"/>
                  <a:pt x="1714500" y="2460890"/>
                  <a:pt x="1756833" y="2369521"/>
                </a:cubicBezTo>
                <a:cubicBezTo>
                  <a:pt x="1799166" y="2278152"/>
                  <a:pt x="1803752" y="2067543"/>
                  <a:pt x="1849966" y="1939837"/>
                </a:cubicBezTo>
                <a:cubicBezTo>
                  <a:pt x="1896180" y="1812131"/>
                  <a:pt x="1986138" y="1693951"/>
                  <a:pt x="2034116" y="1603287"/>
                </a:cubicBezTo>
                <a:cubicBezTo>
                  <a:pt x="2082094" y="1512623"/>
                  <a:pt x="2090561" y="1486165"/>
                  <a:pt x="2137833" y="1395854"/>
                </a:cubicBezTo>
                <a:cubicBezTo>
                  <a:pt x="2185105" y="1305543"/>
                  <a:pt x="2252133" y="1136563"/>
                  <a:pt x="2317750" y="1061421"/>
                </a:cubicBezTo>
                <a:cubicBezTo>
                  <a:pt x="2383367" y="986279"/>
                  <a:pt x="2476853" y="983457"/>
                  <a:pt x="2531533" y="945004"/>
                </a:cubicBezTo>
                <a:cubicBezTo>
                  <a:pt x="2586213" y="906551"/>
                  <a:pt x="2595739" y="885032"/>
                  <a:pt x="2645833" y="830704"/>
                </a:cubicBezTo>
                <a:cubicBezTo>
                  <a:pt x="2695927" y="776376"/>
                  <a:pt x="2793647" y="649023"/>
                  <a:pt x="2832100" y="619037"/>
                </a:cubicBezTo>
                <a:cubicBezTo>
                  <a:pt x="2870553" y="589051"/>
                  <a:pt x="2871611" y="602104"/>
                  <a:pt x="2876550" y="650787"/>
                </a:cubicBezTo>
                <a:cubicBezTo>
                  <a:pt x="2881489" y="699470"/>
                  <a:pt x="2857500" y="841993"/>
                  <a:pt x="2861733" y="911137"/>
                </a:cubicBezTo>
                <a:cubicBezTo>
                  <a:pt x="2865966" y="980281"/>
                  <a:pt x="2885017" y="995804"/>
                  <a:pt x="2901950" y="1065654"/>
                </a:cubicBezTo>
                <a:cubicBezTo>
                  <a:pt x="2918883" y="1135504"/>
                  <a:pt x="2943930" y="1237104"/>
                  <a:pt x="2963333" y="1330237"/>
                </a:cubicBezTo>
                <a:cubicBezTo>
                  <a:pt x="2982736" y="1423370"/>
                  <a:pt x="3011663" y="1549312"/>
                  <a:pt x="3018366" y="1624454"/>
                </a:cubicBezTo>
                <a:cubicBezTo>
                  <a:pt x="3025069" y="1699596"/>
                  <a:pt x="2959806" y="1726407"/>
                  <a:pt x="3003550" y="1781087"/>
                </a:cubicBezTo>
                <a:cubicBezTo>
                  <a:pt x="3047294" y="1835767"/>
                  <a:pt x="3229680" y="1955712"/>
                  <a:pt x="3280833" y="1952537"/>
                </a:cubicBezTo>
                <a:cubicBezTo>
                  <a:pt x="3331986" y="1949362"/>
                  <a:pt x="3305880" y="1843529"/>
                  <a:pt x="3310466" y="1762037"/>
                </a:cubicBezTo>
                <a:cubicBezTo>
                  <a:pt x="3315052" y="1680545"/>
                  <a:pt x="3314700" y="1559543"/>
                  <a:pt x="3308350" y="1463587"/>
                </a:cubicBezTo>
                <a:cubicBezTo>
                  <a:pt x="3302000" y="1367632"/>
                  <a:pt x="3242733" y="1218054"/>
                  <a:pt x="3272366" y="1186304"/>
                </a:cubicBezTo>
                <a:cubicBezTo>
                  <a:pt x="3301999" y="1154554"/>
                  <a:pt x="3430058" y="1215232"/>
                  <a:pt x="3486150" y="1273087"/>
                </a:cubicBezTo>
                <a:cubicBezTo>
                  <a:pt x="3542242" y="1330942"/>
                  <a:pt x="3562702" y="1486518"/>
                  <a:pt x="3608916" y="1533437"/>
                </a:cubicBezTo>
                <a:cubicBezTo>
                  <a:pt x="3655130" y="1580357"/>
                  <a:pt x="3727802" y="1584590"/>
                  <a:pt x="3763433" y="1554604"/>
                </a:cubicBezTo>
                <a:cubicBezTo>
                  <a:pt x="3799064" y="1524618"/>
                  <a:pt x="3798358" y="1429721"/>
                  <a:pt x="3822700" y="1353521"/>
                </a:cubicBezTo>
                <a:cubicBezTo>
                  <a:pt x="3847042" y="1277321"/>
                  <a:pt x="3910894" y="1182423"/>
                  <a:pt x="3909483" y="1097404"/>
                </a:cubicBezTo>
                <a:cubicBezTo>
                  <a:pt x="3908072" y="1012385"/>
                  <a:pt x="3806472" y="874801"/>
                  <a:pt x="3814233" y="843404"/>
                </a:cubicBezTo>
                <a:cubicBezTo>
                  <a:pt x="3821994" y="812007"/>
                  <a:pt x="3914775" y="913960"/>
                  <a:pt x="3956050" y="909021"/>
                </a:cubicBezTo>
                <a:cubicBezTo>
                  <a:pt x="3997325" y="904082"/>
                  <a:pt x="4042480" y="852224"/>
                  <a:pt x="4061883" y="813771"/>
                </a:cubicBezTo>
                <a:cubicBezTo>
                  <a:pt x="4081286" y="775318"/>
                  <a:pt x="4089046" y="738629"/>
                  <a:pt x="4072466" y="678304"/>
                </a:cubicBezTo>
                <a:cubicBezTo>
                  <a:pt x="4055886" y="617979"/>
                  <a:pt x="3989211" y="524846"/>
                  <a:pt x="3962400" y="451821"/>
                </a:cubicBezTo>
                <a:cubicBezTo>
                  <a:pt x="3935589" y="378796"/>
                  <a:pt x="3896078" y="307887"/>
                  <a:pt x="3911600" y="240154"/>
                </a:cubicBezTo>
                <a:cubicBezTo>
                  <a:pt x="3927122" y="172421"/>
                  <a:pt x="4019550" y="47538"/>
                  <a:pt x="4055533" y="45421"/>
                </a:cubicBezTo>
                <a:cubicBezTo>
                  <a:pt x="4091516" y="43304"/>
                  <a:pt x="4114447" y="168187"/>
                  <a:pt x="4127500" y="227454"/>
                </a:cubicBezTo>
                <a:cubicBezTo>
                  <a:pt x="4140553" y="286721"/>
                  <a:pt x="4095750" y="353396"/>
                  <a:pt x="4133850" y="401021"/>
                </a:cubicBezTo>
                <a:cubicBezTo>
                  <a:pt x="4171950" y="448646"/>
                  <a:pt x="4309181" y="541779"/>
                  <a:pt x="4356100" y="513204"/>
                </a:cubicBezTo>
                <a:cubicBezTo>
                  <a:pt x="4403019" y="484629"/>
                  <a:pt x="4390319" y="309299"/>
                  <a:pt x="4415366" y="229571"/>
                </a:cubicBezTo>
                <a:cubicBezTo>
                  <a:pt x="4440413" y="149843"/>
                  <a:pt x="4478513" y="72937"/>
                  <a:pt x="4506383" y="34837"/>
                </a:cubicBezTo>
                <a:cubicBezTo>
                  <a:pt x="4534253" y="-3263"/>
                  <a:pt x="4558418" y="-1146"/>
                  <a:pt x="4582583" y="971"/>
                </a:cubicBezTo>
              </a:path>
            </a:pathLst>
          </a:custGeom>
          <a:noFill/>
          <a:ln w="127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sp>
        <p:nvSpPr>
          <p:cNvPr id="33" name="フリーフォーム: 図形 32">
            <a:extLst>
              <a:ext uri="{FF2B5EF4-FFF2-40B4-BE49-F238E27FC236}">
                <a16:creationId xmlns:a16="http://schemas.microsoft.com/office/drawing/2014/main" id="{94106011-A258-4DA8-ADC2-F7578E7D9B86}"/>
              </a:ext>
            </a:extLst>
          </p:cNvPr>
          <p:cNvSpPr/>
          <p:nvPr/>
        </p:nvSpPr>
        <p:spPr>
          <a:xfrm>
            <a:off x="3433870" y="4981142"/>
            <a:ext cx="2434739" cy="1324579"/>
          </a:xfrm>
          <a:custGeom>
            <a:avLst/>
            <a:gdLst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295400 w 4582583"/>
              <a:gd name="connsiteY22" fmla="*/ 1529204 h 2493076"/>
              <a:gd name="connsiteX23" fmla="*/ 1405466 w 4582583"/>
              <a:gd name="connsiteY23" fmla="*/ 1495337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339850 w 4582583"/>
              <a:gd name="connsiteY22" fmla="*/ 1546137 h 2493076"/>
              <a:gd name="connsiteX23" fmla="*/ 1405466 w 4582583"/>
              <a:gd name="connsiteY23" fmla="*/ 1495337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6466 w 4582583"/>
              <a:gd name="connsiteY9" fmla="*/ 883620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6466 w 4582583"/>
              <a:gd name="connsiteY9" fmla="*/ 883620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491066 w 4582583"/>
              <a:gd name="connsiteY9" fmla="*/ 887853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63033 w 4582583"/>
              <a:gd name="connsiteY15" fmla="*/ 208165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27566 w 4582583"/>
              <a:gd name="connsiteY14" fmla="*/ 1882688 h 2493076"/>
              <a:gd name="connsiteX15" fmla="*/ 563033 w 4582583"/>
              <a:gd name="connsiteY15" fmla="*/ 208165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52966 w 4582583"/>
              <a:gd name="connsiteY14" fmla="*/ 1569421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78366 w 4582583"/>
              <a:gd name="connsiteY14" fmla="*/ 1596938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78366 w 4582583"/>
              <a:gd name="connsiteY14" fmla="*/ 1596938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78366 w 4582583"/>
              <a:gd name="connsiteY14" fmla="*/ 1596938 h 2493076"/>
              <a:gd name="connsiteX15" fmla="*/ 342900 w 4582583"/>
              <a:gd name="connsiteY15" fmla="*/ 1886921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29682 w 4582583"/>
              <a:gd name="connsiteY14" fmla="*/ 1622338 h 2493076"/>
              <a:gd name="connsiteX15" fmla="*/ 342900 w 4582583"/>
              <a:gd name="connsiteY15" fmla="*/ 1886921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582583" h="2493076">
                <a:moveTo>
                  <a:pt x="0" y="498387"/>
                </a:moveTo>
                <a:cubicBezTo>
                  <a:pt x="22401" y="516026"/>
                  <a:pt x="44802" y="533665"/>
                  <a:pt x="71966" y="547071"/>
                </a:cubicBezTo>
                <a:cubicBezTo>
                  <a:pt x="99130" y="560477"/>
                  <a:pt x="131938" y="572471"/>
                  <a:pt x="162983" y="578821"/>
                </a:cubicBezTo>
                <a:cubicBezTo>
                  <a:pt x="194028" y="585171"/>
                  <a:pt x="225072" y="572471"/>
                  <a:pt x="258233" y="585171"/>
                </a:cubicBezTo>
                <a:cubicBezTo>
                  <a:pt x="291394" y="597871"/>
                  <a:pt x="327730" y="652903"/>
                  <a:pt x="361949" y="655020"/>
                </a:cubicBezTo>
                <a:cubicBezTo>
                  <a:pt x="396169" y="657137"/>
                  <a:pt x="432153" y="617626"/>
                  <a:pt x="463550" y="597871"/>
                </a:cubicBezTo>
                <a:cubicBezTo>
                  <a:pt x="494947" y="578116"/>
                  <a:pt x="511880" y="562592"/>
                  <a:pt x="550333" y="536487"/>
                </a:cubicBezTo>
                <a:cubicBezTo>
                  <a:pt x="588786" y="510382"/>
                  <a:pt x="676628" y="426774"/>
                  <a:pt x="694267" y="441238"/>
                </a:cubicBezTo>
                <a:cubicBezTo>
                  <a:pt x="711906" y="455702"/>
                  <a:pt x="686152" y="546366"/>
                  <a:pt x="656166" y="623271"/>
                </a:cubicBezTo>
                <a:cubicBezTo>
                  <a:pt x="626180" y="700176"/>
                  <a:pt x="575380" y="815886"/>
                  <a:pt x="514350" y="902669"/>
                </a:cubicBezTo>
                <a:cubicBezTo>
                  <a:pt x="453320" y="989452"/>
                  <a:pt x="295980" y="1091054"/>
                  <a:pt x="289983" y="1143971"/>
                </a:cubicBezTo>
                <a:cubicBezTo>
                  <a:pt x="283986" y="1196888"/>
                  <a:pt x="433917" y="1205002"/>
                  <a:pt x="478367" y="1220171"/>
                </a:cubicBezTo>
                <a:cubicBezTo>
                  <a:pt x="522817" y="1235340"/>
                  <a:pt x="556683" y="1205001"/>
                  <a:pt x="556683" y="1234987"/>
                </a:cubicBezTo>
                <a:cubicBezTo>
                  <a:pt x="556683" y="1264973"/>
                  <a:pt x="495653" y="1344348"/>
                  <a:pt x="478367" y="1400087"/>
                </a:cubicBezTo>
                <a:cubicBezTo>
                  <a:pt x="461081" y="1455826"/>
                  <a:pt x="440618" y="1537318"/>
                  <a:pt x="429682" y="1622338"/>
                </a:cubicBezTo>
                <a:cubicBezTo>
                  <a:pt x="418746" y="1707358"/>
                  <a:pt x="320675" y="1810368"/>
                  <a:pt x="342900" y="1886921"/>
                </a:cubicBezTo>
                <a:cubicBezTo>
                  <a:pt x="365125" y="1963474"/>
                  <a:pt x="539044" y="2005454"/>
                  <a:pt x="563033" y="2081654"/>
                </a:cubicBezTo>
                <a:cubicBezTo>
                  <a:pt x="587022" y="2157854"/>
                  <a:pt x="481189" y="2277799"/>
                  <a:pt x="486833" y="2344121"/>
                </a:cubicBezTo>
                <a:cubicBezTo>
                  <a:pt x="492477" y="2410443"/>
                  <a:pt x="548217" y="2473590"/>
                  <a:pt x="596900" y="2479587"/>
                </a:cubicBezTo>
                <a:cubicBezTo>
                  <a:pt x="645583" y="2485584"/>
                  <a:pt x="719666" y="2457009"/>
                  <a:pt x="778933" y="2380104"/>
                </a:cubicBezTo>
                <a:cubicBezTo>
                  <a:pt x="838200" y="2303199"/>
                  <a:pt x="901347" y="2137040"/>
                  <a:pt x="952500" y="2018154"/>
                </a:cubicBezTo>
                <a:cubicBezTo>
                  <a:pt x="1003653" y="1899268"/>
                  <a:pt x="1042458" y="1748984"/>
                  <a:pt x="1085850" y="1666787"/>
                </a:cubicBezTo>
                <a:cubicBezTo>
                  <a:pt x="1129242" y="1584590"/>
                  <a:pt x="1170517" y="1545079"/>
                  <a:pt x="1212850" y="1524971"/>
                </a:cubicBezTo>
                <a:cubicBezTo>
                  <a:pt x="1255183" y="1504863"/>
                  <a:pt x="1293283" y="1553546"/>
                  <a:pt x="1339850" y="1546137"/>
                </a:cubicBezTo>
                <a:cubicBezTo>
                  <a:pt x="1386417" y="1538728"/>
                  <a:pt x="1443566" y="1492514"/>
                  <a:pt x="1492249" y="1480520"/>
                </a:cubicBezTo>
                <a:cubicBezTo>
                  <a:pt x="1540932" y="1468526"/>
                  <a:pt x="1597378" y="1454768"/>
                  <a:pt x="1631950" y="1474171"/>
                </a:cubicBezTo>
                <a:cubicBezTo>
                  <a:pt x="1666522" y="1493574"/>
                  <a:pt x="1692275" y="1534496"/>
                  <a:pt x="1699683" y="1596937"/>
                </a:cubicBezTo>
                <a:cubicBezTo>
                  <a:pt x="1707091" y="1659378"/>
                  <a:pt x="1695097" y="1748279"/>
                  <a:pt x="1676400" y="1848821"/>
                </a:cubicBezTo>
                <a:cubicBezTo>
                  <a:pt x="1657703" y="1949363"/>
                  <a:pt x="1604433" y="2101056"/>
                  <a:pt x="1587500" y="2200187"/>
                </a:cubicBezTo>
                <a:cubicBezTo>
                  <a:pt x="1570567" y="2299318"/>
                  <a:pt x="1573389" y="2395626"/>
                  <a:pt x="1574800" y="2443604"/>
                </a:cubicBezTo>
                <a:cubicBezTo>
                  <a:pt x="1576211" y="2491582"/>
                  <a:pt x="1565627" y="2500401"/>
                  <a:pt x="1595966" y="2488054"/>
                </a:cubicBezTo>
                <a:cubicBezTo>
                  <a:pt x="1626305" y="2475707"/>
                  <a:pt x="1714500" y="2460890"/>
                  <a:pt x="1756833" y="2369521"/>
                </a:cubicBezTo>
                <a:cubicBezTo>
                  <a:pt x="1799166" y="2278152"/>
                  <a:pt x="1803752" y="2067543"/>
                  <a:pt x="1849966" y="1939837"/>
                </a:cubicBezTo>
                <a:cubicBezTo>
                  <a:pt x="1896180" y="1812131"/>
                  <a:pt x="1986138" y="1693951"/>
                  <a:pt x="2034116" y="1603287"/>
                </a:cubicBezTo>
                <a:cubicBezTo>
                  <a:pt x="2082094" y="1512623"/>
                  <a:pt x="2090561" y="1486165"/>
                  <a:pt x="2137833" y="1395854"/>
                </a:cubicBezTo>
                <a:cubicBezTo>
                  <a:pt x="2185105" y="1305543"/>
                  <a:pt x="2252133" y="1136563"/>
                  <a:pt x="2317750" y="1061421"/>
                </a:cubicBezTo>
                <a:cubicBezTo>
                  <a:pt x="2383367" y="986279"/>
                  <a:pt x="2476853" y="983457"/>
                  <a:pt x="2531533" y="945004"/>
                </a:cubicBezTo>
                <a:cubicBezTo>
                  <a:pt x="2586213" y="906551"/>
                  <a:pt x="2595739" y="885032"/>
                  <a:pt x="2645833" y="830704"/>
                </a:cubicBezTo>
                <a:cubicBezTo>
                  <a:pt x="2695927" y="776376"/>
                  <a:pt x="2793647" y="649023"/>
                  <a:pt x="2832100" y="619037"/>
                </a:cubicBezTo>
                <a:cubicBezTo>
                  <a:pt x="2870553" y="589051"/>
                  <a:pt x="2871611" y="602104"/>
                  <a:pt x="2876550" y="650787"/>
                </a:cubicBezTo>
                <a:cubicBezTo>
                  <a:pt x="2881489" y="699470"/>
                  <a:pt x="2857500" y="841993"/>
                  <a:pt x="2861733" y="911137"/>
                </a:cubicBezTo>
                <a:cubicBezTo>
                  <a:pt x="2865966" y="980281"/>
                  <a:pt x="2885017" y="995804"/>
                  <a:pt x="2901950" y="1065654"/>
                </a:cubicBezTo>
                <a:cubicBezTo>
                  <a:pt x="2918883" y="1135504"/>
                  <a:pt x="2943930" y="1237104"/>
                  <a:pt x="2963333" y="1330237"/>
                </a:cubicBezTo>
                <a:cubicBezTo>
                  <a:pt x="2982736" y="1423370"/>
                  <a:pt x="3011663" y="1549312"/>
                  <a:pt x="3018366" y="1624454"/>
                </a:cubicBezTo>
                <a:cubicBezTo>
                  <a:pt x="3025069" y="1699596"/>
                  <a:pt x="2959806" y="1726407"/>
                  <a:pt x="3003550" y="1781087"/>
                </a:cubicBezTo>
                <a:cubicBezTo>
                  <a:pt x="3047294" y="1835767"/>
                  <a:pt x="3229680" y="1955712"/>
                  <a:pt x="3280833" y="1952537"/>
                </a:cubicBezTo>
                <a:cubicBezTo>
                  <a:pt x="3331986" y="1949362"/>
                  <a:pt x="3305880" y="1843529"/>
                  <a:pt x="3310466" y="1762037"/>
                </a:cubicBezTo>
                <a:cubicBezTo>
                  <a:pt x="3315052" y="1680545"/>
                  <a:pt x="3314700" y="1559543"/>
                  <a:pt x="3308350" y="1463587"/>
                </a:cubicBezTo>
                <a:cubicBezTo>
                  <a:pt x="3302000" y="1367632"/>
                  <a:pt x="3242733" y="1218054"/>
                  <a:pt x="3272366" y="1186304"/>
                </a:cubicBezTo>
                <a:cubicBezTo>
                  <a:pt x="3301999" y="1154554"/>
                  <a:pt x="3430058" y="1215232"/>
                  <a:pt x="3486150" y="1273087"/>
                </a:cubicBezTo>
                <a:cubicBezTo>
                  <a:pt x="3542242" y="1330942"/>
                  <a:pt x="3562702" y="1486518"/>
                  <a:pt x="3608916" y="1533437"/>
                </a:cubicBezTo>
                <a:cubicBezTo>
                  <a:pt x="3655130" y="1580357"/>
                  <a:pt x="3727802" y="1584590"/>
                  <a:pt x="3763433" y="1554604"/>
                </a:cubicBezTo>
                <a:cubicBezTo>
                  <a:pt x="3799064" y="1524618"/>
                  <a:pt x="3798358" y="1429721"/>
                  <a:pt x="3822700" y="1353521"/>
                </a:cubicBezTo>
                <a:cubicBezTo>
                  <a:pt x="3847042" y="1277321"/>
                  <a:pt x="3910894" y="1182423"/>
                  <a:pt x="3909483" y="1097404"/>
                </a:cubicBezTo>
                <a:cubicBezTo>
                  <a:pt x="3908072" y="1012385"/>
                  <a:pt x="3806472" y="874801"/>
                  <a:pt x="3814233" y="843404"/>
                </a:cubicBezTo>
                <a:cubicBezTo>
                  <a:pt x="3821994" y="812007"/>
                  <a:pt x="3914775" y="913960"/>
                  <a:pt x="3956050" y="909021"/>
                </a:cubicBezTo>
                <a:cubicBezTo>
                  <a:pt x="3997325" y="904082"/>
                  <a:pt x="4042480" y="852224"/>
                  <a:pt x="4061883" y="813771"/>
                </a:cubicBezTo>
                <a:cubicBezTo>
                  <a:pt x="4081286" y="775318"/>
                  <a:pt x="4089046" y="738629"/>
                  <a:pt x="4072466" y="678304"/>
                </a:cubicBezTo>
                <a:cubicBezTo>
                  <a:pt x="4055886" y="617979"/>
                  <a:pt x="3989211" y="524846"/>
                  <a:pt x="3962400" y="451821"/>
                </a:cubicBezTo>
                <a:cubicBezTo>
                  <a:pt x="3935589" y="378796"/>
                  <a:pt x="3896078" y="307887"/>
                  <a:pt x="3911600" y="240154"/>
                </a:cubicBezTo>
                <a:cubicBezTo>
                  <a:pt x="3927122" y="172421"/>
                  <a:pt x="4019550" y="47538"/>
                  <a:pt x="4055533" y="45421"/>
                </a:cubicBezTo>
                <a:cubicBezTo>
                  <a:pt x="4091516" y="43304"/>
                  <a:pt x="4114447" y="168187"/>
                  <a:pt x="4127500" y="227454"/>
                </a:cubicBezTo>
                <a:cubicBezTo>
                  <a:pt x="4140553" y="286721"/>
                  <a:pt x="4095750" y="353396"/>
                  <a:pt x="4133850" y="401021"/>
                </a:cubicBezTo>
                <a:cubicBezTo>
                  <a:pt x="4171950" y="448646"/>
                  <a:pt x="4309181" y="541779"/>
                  <a:pt x="4356100" y="513204"/>
                </a:cubicBezTo>
                <a:cubicBezTo>
                  <a:pt x="4403019" y="484629"/>
                  <a:pt x="4390319" y="309299"/>
                  <a:pt x="4415366" y="229571"/>
                </a:cubicBezTo>
                <a:cubicBezTo>
                  <a:pt x="4440413" y="149843"/>
                  <a:pt x="4478513" y="72937"/>
                  <a:pt x="4506383" y="34837"/>
                </a:cubicBezTo>
                <a:cubicBezTo>
                  <a:pt x="4534253" y="-3263"/>
                  <a:pt x="4558418" y="-1146"/>
                  <a:pt x="4582583" y="971"/>
                </a:cubicBezTo>
              </a:path>
            </a:pathLst>
          </a:custGeom>
          <a:noFill/>
          <a:ln w="127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C7BBA5AB-9BA3-41F4-8B36-E840D05270F1}"/>
              </a:ext>
            </a:extLst>
          </p:cNvPr>
          <p:cNvSpPr/>
          <p:nvPr/>
        </p:nvSpPr>
        <p:spPr>
          <a:xfrm>
            <a:off x="3433870" y="6801229"/>
            <a:ext cx="2434739" cy="1324579"/>
          </a:xfrm>
          <a:custGeom>
            <a:avLst/>
            <a:gdLst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295400 w 4582583"/>
              <a:gd name="connsiteY22" fmla="*/ 1529204 h 2493076"/>
              <a:gd name="connsiteX23" fmla="*/ 1405466 w 4582583"/>
              <a:gd name="connsiteY23" fmla="*/ 1495337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339850 w 4582583"/>
              <a:gd name="connsiteY22" fmla="*/ 1546137 h 2493076"/>
              <a:gd name="connsiteX23" fmla="*/ 1405466 w 4582583"/>
              <a:gd name="connsiteY23" fmla="*/ 1495337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0733 w 4582583"/>
              <a:gd name="connsiteY21" fmla="*/ 1469937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71500 w 4582583"/>
              <a:gd name="connsiteY15" fmla="*/ 1984287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508000 w 4582583"/>
              <a:gd name="connsiteY14" fmla="*/ 1575771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541866 w 4582583"/>
              <a:gd name="connsiteY13" fmla="*/ 1349287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82600 w 4582583"/>
              <a:gd name="connsiteY11" fmla="*/ 12074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70416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6183 w 4582583"/>
              <a:gd name="connsiteY4" fmla="*/ 612687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6383 w 4582583"/>
              <a:gd name="connsiteY7" fmla="*/ 405254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37633 w 4582583"/>
              <a:gd name="connsiteY9" fmla="*/ 887854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6466 w 4582583"/>
              <a:gd name="connsiteY9" fmla="*/ 883620 h 2493076"/>
              <a:gd name="connsiteX10" fmla="*/ 34078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6466 w 4582583"/>
              <a:gd name="connsiteY9" fmla="*/ 883620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491066 w 4582583"/>
              <a:gd name="connsiteY9" fmla="*/ 887853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334433 w 4582583"/>
              <a:gd name="connsiteY10" fmla="*/ 113762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14350 w 4582583"/>
              <a:gd name="connsiteY15" fmla="*/ 192290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63550 w 4582583"/>
              <a:gd name="connsiteY14" fmla="*/ 1596938 h 2493076"/>
              <a:gd name="connsiteX15" fmla="*/ 563033 w 4582583"/>
              <a:gd name="connsiteY15" fmla="*/ 208165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27566 w 4582583"/>
              <a:gd name="connsiteY14" fmla="*/ 1882688 h 2493076"/>
              <a:gd name="connsiteX15" fmla="*/ 563033 w 4582583"/>
              <a:gd name="connsiteY15" fmla="*/ 2081654 h 2493076"/>
              <a:gd name="connsiteX16" fmla="*/ 486833 w 4582583"/>
              <a:gd name="connsiteY16" fmla="*/ 2344121 h 2493076"/>
              <a:gd name="connsiteX17" fmla="*/ 596900 w 4582583"/>
              <a:gd name="connsiteY17" fmla="*/ 2479587 h 2493076"/>
              <a:gd name="connsiteX18" fmla="*/ 778933 w 4582583"/>
              <a:gd name="connsiteY18" fmla="*/ 2380104 h 2493076"/>
              <a:gd name="connsiteX19" fmla="*/ 952500 w 4582583"/>
              <a:gd name="connsiteY19" fmla="*/ 2018154 h 2493076"/>
              <a:gd name="connsiteX20" fmla="*/ 1085850 w 4582583"/>
              <a:gd name="connsiteY20" fmla="*/ 1666787 h 2493076"/>
              <a:gd name="connsiteX21" fmla="*/ 1212850 w 4582583"/>
              <a:gd name="connsiteY21" fmla="*/ 1524971 h 2493076"/>
              <a:gd name="connsiteX22" fmla="*/ 1339850 w 4582583"/>
              <a:gd name="connsiteY22" fmla="*/ 1546137 h 2493076"/>
              <a:gd name="connsiteX23" fmla="*/ 1492249 w 4582583"/>
              <a:gd name="connsiteY23" fmla="*/ 1480520 h 2493076"/>
              <a:gd name="connsiteX24" fmla="*/ 1631950 w 4582583"/>
              <a:gd name="connsiteY24" fmla="*/ 1474171 h 2493076"/>
              <a:gd name="connsiteX25" fmla="*/ 1699683 w 4582583"/>
              <a:gd name="connsiteY25" fmla="*/ 1596937 h 2493076"/>
              <a:gd name="connsiteX26" fmla="*/ 1676400 w 4582583"/>
              <a:gd name="connsiteY26" fmla="*/ 1848821 h 2493076"/>
              <a:gd name="connsiteX27" fmla="*/ 1587500 w 4582583"/>
              <a:gd name="connsiteY27" fmla="*/ 2200187 h 2493076"/>
              <a:gd name="connsiteX28" fmla="*/ 1574800 w 4582583"/>
              <a:gd name="connsiteY28" fmla="*/ 2443604 h 2493076"/>
              <a:gd name="connsiteX29" fmla="*/ 1595966 w 4582583"/>
              <a:gd name="connsiteY29" fmla="*/ 2488054 h 2493076"/>
              <a:gd name="connsiteX30" fmla="*/ 1756833 w 4582583"/>
              <a:gd name="connsiteY30" fmla="*/ 2369521 h 2493076"/>
              <a:gd name="connsiteX31" fmla="*/ 1849966 w 4582583"/>
              <a:gd name="connsiteY31" fmla="*/ 1939837 h 2493076"/>
              <a:gd name="connsiteX32" fmla="*/ 2034116 w 4582583"/>
              <a:gd name="connsiteY32" fmla="*/ 1603287 h 2493076"/>
              <a:gd name="connsiteX33" fmla="*/ 2137833 w 4582583"/>
              <a:gd name="connsiteY33" fmla="*/ 1395854 h 2493076"/>
              <a:gd name="connsiteX34" fmla="*/ 2317750 w 4582583"/>
              <a:gd name="connsiteY34" fmla="*/ 1061421 h 2493076"/>
              <a:gd name="connsiteX35" fmla="*/ 2531533 w 4582583"/>
              <a:gd name="connsiteY35" fmla="*/ 945004 h 2493076"/>
              <a:gd name="connsiteX36" fmla="*/ 2645833 w 4582583"/>
              <a:gd name="connsiteY36" fmla="*/ 830704 h 2493076"/>
              <a:gd name="connsiteX37" fmla="*/ 2832100 w 4582583"/>
              <a:gd name="connsiteY37" fmla="*/ 619037 h 2493076"/>
              <a:gd name="connsiteX38" fmla="*/ 2876550 w 4582583"/>
              <a:gd name="connsiteY38" fmla="*/ 650787 h 2493076"/>
              <a:gd name="connsiteX39" fmla="*/ 2861733 w 4582583"/>
              <a:gd name="connsiteY39" fmla="*/ 911137 h 2493076"/>
              <a:gd name="connsiteX40" fmla="*/ 2901950 w 4582583"/>
              <a:gd name="connsiteY40" fmla="*/ 1065654 h 2493076"/>
              <a:gd name="connsiteX41" fmla="*/ 2963333 w 4582583"/>
              <a:gd name="connsiteY41" fmla="*/ 1330237 h 2493076"/>
              <a:gd name="connsiteX42" fmla="*/ 3018366 w 4582583"/>
              <a:gd name="connsiteY42" fmla="*/ 1624454 h 2493076"/>
              <a:gd name="connsiteX43" fmla="*/ 3003550 w 4582583"/>
              <a:gd name="connsiteY43" fmla="*/ 1781087 h 2493076"/>
              <a:gd name="connsiteX44" fmla="*/ 3280833 w 4582583"/>
              <a:gd name="connsiteY44" fmla="*/ 1952537 h 2493076"/>
              <a:gd name="connsiteX45" fmla="*/ 3310466 w 4582583"/>
              <a:gd name="connsiteY45" fmla="*/ 1762037 h 2493076"/>
              <a:gd name="connsiteX46" fmla="*/ 3308350 w 4582583"/>
              <a:gd name="connsiteY46" fmla="*/ 1463587 h 2493076"/>
              <a:gd name="connsiteX47" fmla="*/ 3272366 w 4582583"/>
              <a:gd name="connsiteY47" fmla="*/ 1186304 h 2493076"/>
              <a:gd name="connsiteX48" fmla="*/ 3486150 w 4582583"/>
              <a:gd name="connsiteY48" fmla="*/ 1273087 h 2493076"/>
              <a:gd name="connsiteX49" fmla="*/ 3608916 w 4582583"/>
              <a:gd name="connsiteY49" fmla="*/ 1533437 h 2493076"/>
              <a:gd name="connsiteX50" fmla="*/ 3763433 w 4582583"/>
              <a:gd name="connsiteY50" fmla="*/ 1554604 h 2493076"/>
              <a:gd name="connsiteX51" fmla="*/ 3822700 w 4582583"/>
              <a:gd name="connsiteY51" fmla="*/ 1353521 h 2493076"/>
              <a:gd name="connsiteX52" fmla="*/ 3909483 w 4582583"/>
              <a:gd name="connsiteY52" fmla="*/ 1097404 h 2493076"/>
              <a:gd name="connsiteX53" fmla="*/ 3814233 w 4582583"/>
              <a:gd name="connsiteY53" fmla="*/ 843404 h 2493076"/>
              <a:gd name="connsiteX54" fmla="*/ 3956050 w 4582583"/>
              <a:gd name="connsiteY54" fmla="*/ 909021 h 2493076"/>
              <a:gd name="connsiteX55" fmla="*/ 4061883 w 4582583"/>
              <a:gd name="connsiteY55" fmla="*/ 813771 h 2493076"/>
              <a:gd name="connsiteX56" fmla="*/ 4072466 w 4582583"/>
              <a:gd name="connsiteY56" fmla="*/ 678304 h 2493076"/>
              <a:gd name="connsiteX57" fmla="*/ 3962400 w 4582583"/>
              <a:gd name="connsiteY57" fmla="*/ 451821 h 2493076"/>
              <a:gd name="connsiteX58" fmla="*/ 3911600 w 4582583"/>
              <a:gd name="connsiteY58" fmla="*/ 240154 h 2493076"/>
              <a:gd name="connsiteX59" fmla="*/ 4055533 w 4582583"/>
              <a:gd name="connsiteY59" fmla="*/ 45421 h 2493076"/>
              <a:gd name="connsiteX60" fmla="*/ 4127500 w 4582583"/>
              <a:gd name="connsiteY60" fmla="*/ 227454 h 2493076"/>
              <a:gd name="connsiteX61" fmla="*/ 4133850 w 4582583"/>
              <a:gd name="connsiteY61" fmla="*/ 401021 h 2493076"/>
              <a:gd name="connsiteX62" fmla="*/ 4356100 w 4582583"/>
              <a:gd name="connsiteY62" fmla="*/ 513204 h 2493076"/>
              <a:gd name="connsiteX63" fmla="*/ 4415366 w 4582583"/>
              <a:gd name="connsiteY63" fmla="*/ 229571 h 2493076"/>
              <a:gd name="connsiteX64" fmla="*/ 4506383 w 4582583"/>
              <a:gd name="connsiteY64" fmla="*/ 34837 h 2493076"/>
              <a:gd name="connsiteX65" fmla="*/ 4582583 w 4582583"/>
              <a:gd name="connsiteY65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52966 w 4582583"/>
              <a:gd name="connsiteY14" fmla="*/ 1569421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93183 w 4582583"/>
              <a:gd name="connsiteY13" fmla="*/ 1372570 h 2493076"/>
              <a:gd name="connsiteX14" fmla="*/ 478366 w 4582583"/>
              <a:gd name="connsiteY14" fmla="*/ 1596938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78366 w 4582583"/>
              <a:gd name="connsiteY14" fmla="*/ 1596938 h 2493076"/>
              <a:gd name="connsiteX15" fmla="*/ 427566 w 4582583"/>
              <a:gd name="connsiteY15" fmla="*/ 1882688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78366 w 4582583"/>
              <a:gd name="connsiteY14" fmla="*/ 1596938 h 2493076"/>
              <a:gd name="connsiteX15" fmla="*/ 342900 w 4582583"/>
              <a:gd name="connsiteY15" fmla="*/ 1886921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  <a:gd name="connsiteX0" fmla="*/ 0 w 4582583"/>
              <a:gd name="connsiteY0" fmla="*/ 498387 h 2493076"/>
              <a:gd name="connsiteX1" fmla="*/ 71966 w 4582583"/>
              <a:gd name="connsiteY1" fmla="*/ 547071 h 2493076"/>
              <a:gd name="connsiteX2" fmla="*/ 162983 w 4582583"/>
              <a:gd name="connsiteY2" fmla="*/ 578821 h 2493076"/>
              <a:gd name="connsiteX3" fmla="*/ 258233 w 4582583"/>
              <a:gd name="connsiteY3" fmla="*/ 585171 h 2493076"/>
              <a:gd name="connsiteX4" fmla="*/ 361949 w 4582583"/>
              <a:gd name="connsiteY4" fmla="*/ 655020 h 2493076"/>
              <a:gd name="connsiteX5" fmla="*/ 463550 w 4582583"/>
              <a:gd name="connsiteY5" fmla="*/ 597871 h 2493076"/>
              <a:gd name="connsiteX6" fmla="*/ 550333 w 4582583"/>
              <a:gd name="connsiteY6" fmla="*/ 536487 h 2493076"/>
              <a:gd name="connsiteX7" fmla="*/ 694267 w 4582583"/>
              <a:gd name="connsiteY7" fmla="*/ 441238 h 2493076"/>
              <a:gd name="connsiteX8" fmla="*/ 656166 w 4582583"/>
              <a:gd name="connsiteY8" fmla="*/ 623271 h 2493076"/>
              <a:gd name="connsiteX9" fmla="*/ 514350 w 4582583"/>
              <a:gd name="connsiteY9" fmla="*/ 902669 h 2493076"/>
              <a:gd name="connsiteX10" fmla="*/ 289983 w 4582583"/>
              <a:gd name="connsiteY10" fmla="*/ 1143971 h 2493076"/>
              <a:gd name="connsiteX11" fmla="*/ 478367 w 4582583"/>
              <a:gd name="connsiteY11" fmla="*/ 1220171 h 2493076"/>
              <a:gd name="connsiteX12" fmla="*/ 556683 w 4582583"/>
              <a:gd name="connsiteY12" fmla="*/ 1234987 h 2493076"/>
              <a:gd name="connsiteX13" fmla="*/ 478367 w 4582583"/>
              <a:gd name="connsiteY13" fmla="*/ 1400087 h 2493076"/>
              <a:gd name="connsiteX14" fmla="*/ 429682 w 4582583"/>
              <a:gd name="connsiteY14" fmla="*/ 1622338 h 2493076"/>
              <a:gd name="connsiteX15" fmla="*/ 342900 w 4582583"/>
              <a:gd name="connsiteY15" fmla="*/ 1886921 h 2493076"/>
              <a:gd name="connsiteX16" fmla="*/ 563033 w 4582583"/>
              <a:gd name="connsiteY16" fmla="*/ 2081654 h 2493076"/>
              <a:gd name="connsiteX17" fmla="*/ 486833 w 4582583"/>
              <a:gd name="connsiteY17" fmla="*/ 2344121 h 2493076"/>
              <a:gd name="connsiteX18" fmla="*/ 596900 w 4582583"/>
              <a:gd name="connsiteY18" fmla="*/ 2479587 h 2493076"/>
              <a:gd name="connsiteX19" fmla="*/ 778933 w 4582583"/>
              <a:gd name="connsiteY19" fmla="*/ 2380104 h 2493076"/>
              <a:gd name="connsiteX20" fmla="*/ 952500 w 4582583"/>
              <a:gd name="connsiteY20" fmla="*/ 2018154 h 2493076"/>
              <a:gd name="connsiteX21" fmla="*/ 1085850 w 4582583"/>
              <a:gd name="connsiteY21" fmla="*/ 1666787 h 2493076"/>
              <a:gd name="connsiteX22" fmla="*/ 1212850 w 4582583"/>
              <a:gd name="connsiteY22" fmla="*/ 1524971 h 2493076"/>
              <a:gd name="connsiteX23" fmla="*/ 1339850 w 4582583"/>
              <a:gd name="connsiteY23" fmla="*/ 1546137 h 2493076"/>
              <a:gd name="connsiteX24" fmla="*/ 1492249 w 4582583"/>
              <a:gd name="connsiteY24" fmla="*/ 1480520 h 2493076"/>
              <a:gd name="connsiteX25" fmla="*/ 1631950 w 4582583"/>
              <a:gd name="connsiteY25" fmla="*/ 1474171 h 2493076"/>
              <a:gd name="connsiteX26" fmla="*/ 1699683 w 4582583"/>
              <a:gd name="connsiteY26" fmla="*/ 1596937 h 2493076"/>
              <a:gd name="connsiteX27" fmla="*/ 1676400 w 4582583"/>
              <a:gd name="connsiteY27" fmla="*/ 1848821 h 2493076"/>
              <a:gd name="connsiteX28" fmla="*/ 1587500 w 4582583"/>
              <a:gd name="connsiteY28" fmla="*/ 2200187 h 2493076"/>
              <a:gd name="connsiteX29" fmla="*/ 1574800 w 4582583"/>
              <a:gd name="connsiteY29" fmla="*/ 2443604 h 2493076"/>
              <a:gd name="connsiteX30" fmla="*/ 1595966 w 4582583"/>
              <a:gd name="connsiteY30" fmla="*/ 2488054 h 2493076"/>
              <a:gd name="connsiteX31" fmla="*/ 1756833 w 4582583"/>
              <a:gd name="connsiteY31" fmla="*/ 2369521 h 2493076"/>
              <a:gd name="connsiteX32" fmla="*/ 1849966 w 4582583"/>
              <a:gd name="connsiteY32" fmla="*/ 1939837 h 2493076"/>
              <a:gd name="connsiteX33" fmla="*/ 2034116 w 4582583"/>
              <a:gd name="connsiteY33" fmla="*/ 1603287 h 2493076"/>
              <a:gd name="connsiteX34" fmla="*/ 2137833 w 4582583"/>
              <a:gd name="connsiteY34" fmla="*/ 1395854 h 2493076"/>
              <a:gd name="connsiteX35" fmla="*/ 2317750 w 4582583"/>
              <a:gd name="connsiteY35" fmla="*/ 1061421 h 2493076"/>
              <a:gd name="connsiteX36" fmla="*/ 2531533 w 4582583"/>
              <a:gd name="connsiteY36" fmla="*/ 945004 h 2493076"/>
              <a:gd name="connsiteX37" fmla="*/ 2645833 w 4582583"/>
              <a:gd name="connsiteY37" fmla="*/ 830704 h 2493076"/>
              <a:gd name="connsiteX38" fmla="*/ 2832100 w 4582583"/>
              <a:gd name="connsiteY38" fmla="*/ 619037 h 2493076"/>
              <a:gd name="connsiteX39" fmla="*/ 2876550 w 4582583"/>
              <a:gd name="connsiteY39" fmla="*/ 650787 h 2493076"/>
              <a:gd name="connsiteX40" fmla="*/ 2861733 w 4582583"/>
              <a:gd name="connsiteY40" fmla="*/ 911137 h 2493076"/>
              <a:gd name="connsiteX41" fmla="*/ 2901950 w 4582583"/>
              <a:gd name="connsiteY41" fmla="*/ 1065654 h 2493076"/>
              <a:gd name="connsiteX42" fmla="*/ 2963333 w 4582583"/>
              <a:gd name="connsiteY42" fmla="*/ 1330237 h 2493076"/>
              <a:gd name="connsiteX43" fmla="*/ 3018366 w 4582583"/>
              <a:gd name="connsiteY43" fmla="*/ 1624454 h 2493076"/>
              <a:gd name="connsiteX44" fmla="*/ 3003550 w 4582583"/>
              <a:gd name="connsiteY44" fmla="*/ 1781087 h 2493076"/>
              <a:gd name="connsiteX45" fmla="*/ 3280833 w 4582583"/>
              <a:gd name="connsiteY45" fmla="*/ 1952537 h 2493076"/>
              <a:gd name="connsiteX46" fmla="*/ 3310466 w 4582583"/>
              <a:gd name="connsiteY46" fmla="*/ 1762037 h 2493076"/>
              <a:gd name="connsiteX47" fmla="*/ 3308350 w 4582583"/>
              <a:gd name="connsiteY47" fmla="*/ 1463587 h 2493076"/>
              <a:gd name="connsiteX48" fmla="*/ 3272366 w 4582583"/>
              <a:gd name="connsiteY48" fmla="*/ 1186304 h 2493076"/>
              <a:gd name="connsiteX49" fmla="*/ 3486150 w 4582583"/>
              <a:gd name="connsiteY49" fmla="*/ 1273087 h 2493076"/>
              <a:gd name="connsiteX50" fmla="*/ 3608916 w 4582583"/>
              <a:gd name="connsiteY50" fmla="*/ 1533437 h 2493076"/>
              <a:gd name="connsiteX51" fmla="*/ 3763433 w 4582583"/>
              <a:gd name="connsiteY51" fmla="*/ 1554604 h 2493076"/>
              <a:gd name="connsiteX52" fmla="*/ 3822700 w 4582583"/>
              <a:gd name="connsiteY52" fmla="*/ 1353521 h 2493076"/>
              <a:gd name="connsiteX53" fmla="*/ 3909483 w 4582583"/>
              <a:gd name="connsiteY53" fmla="*/ 1097404 h 2493076"/>
              <a:gd name="connsiteX54" fmla="*/ 3814233 w 4582583"/>
              <a:gd name="connsiteY54" fmla="*/ 843404 h 2493076"/>
              <a:gd name="connsiteX55" fmla="*/ 3956050 w 4582583"/>
              <a:gd name="connsiteY55" fmla="*/ 909021 h 2493076"/>
              <a:gd name="connsiteX56" fmla="*/ 4061883 w 4582583"/>
              <a:gd name="connsiteY56" fmla="*/ 813771 h 2493076"/>
              <a:gd name="connsiteX57" fmla="*/ 4072466 w 4582583"/>
              <a:gd name="connsiteY57" fmla="*/ 678304 h 2493076"/>
              <a:gd name="connsiteX58" fmla="*/ 3962400 w 4582583"/>
              <a:gd name="connsiteY58" fmla="*/ 451821 h 2493076"/>
              <a:gd name="connsiteX59" fmla="*/ 3911600 w 4582583"/>
              <a:gd name="connsiteY59" fmla="*/ 240154 h 2493076"/>
              <a:gd name="connsiteX60" fmla="*/ 4055533 w 4582583"/>
              <a:gd name="connsiteY60" fmla="*/ 45421 h 2493076"/>
              <a:gd name="connsiteX61" fmla="*/ 4127500 w 4582583"/>
              <a:gd name="connsiteY61" fmla="*/ 227454 h 2493076"/>
              <a:gd name="connsiteX62" fmla="*/ 4133850 w 4582583"/>
              <a:gd name="connsiteY62" fmla="*/ 401021 h 2493076"/>
              <a:gd name="connsiteX63" fmla="*/ 4356100 w 4582583"/>
              <a:gd name="connsiteY63" fmla="*/ 513204 h 2493076"/>
              <a:gd name="connsiteX64" fmla="*/ 4415366 w 4582583"/>
              <a:gd name="connsiteY64" fmla="*/ 229571 h 2493076"/>
              <a:gd name="connsiteX65" fmla="*/ 4506383 w 4582583"/>
              <a:gd name="connsiteY65" fmla="*/ 34837 h 2493076"/>
              <a:gd name="connsiteX66" fmla="*/ 4582583 w 4582583"/>
              <a:gd name="connsiteY66" fmla="*/ 971 h 2493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582583" h="2493076">
                <a:moveTo>
                  <a:pt x="0" y="498387"/>
                </a:moveTo>
                <a:cubicBezTo>
                  <a:pt x="22401" y="516026"/>
                  <a:pt x="44802" y="533665"/>
                  <a:pt x="71966" y="547071"/>
                </a:cubicBezTo>
                <a:cubicBezTo>
                  <a:pt x="99130" y="560477"/>
                  <a:pt x="131938" y="572471"/>
                  <a:pt x="162983" y="578821"/>
                </a:cubicBezTo>
                <a:cubicBezTo>
                  <a:pt x="194028" y="585171"/>
                  <a:pt x="225072" y="572471"/>
                  <a:pt x="258233" y="585171"/>
                </a:cubicBezTo>
                <a:cubicBezTo>
                  <a:pt x="291394" y="597871"/>
                  <a:pt x="327730" y="652903"/>
                  <a:pt x="361949" y="655020"/>
                </a:cubicBezTo>
                <a:cubicBezTo>
                  <a:pt x="396169" y="657137"/>
                  <a:pt x="432153" y="617626"/>
                  <a:pt x="463550" y="597871"/>
                </a:cubicBezTo>
                <a:cubicBezTo>
                  <a:pt x="494947" y="578116"/>
                  <a:pt x="511880" y="562592"/>
                  <a:pt x="550333" y="536487"/>
                </a:cubicBezTo>
                <a:cubicBezTo>
                  <a:pt x="588786" y="510382"/>
                  <a:pt x="676628" y="426774"/>
                  <a:pt x="694267" y="441238"/>
                </a:cubicBezTo>
                <a:cubicBezTo>
                  <a:pt x="711906" y="455702"/>
                  <a:pt x="686152" y="546366"/>
                  <a:pt x="656166" y="623271"/>
                </a:cubicBezTo>
                <a:cubicBezTo>
                  <a:pt x="626180" y="700176"/>
                  <a:pt x="575380" y="815886"/>
                  <a:pt x="514350" y="902669"/>
                </a:cubicBezTo>
                <a:cubicBezTo>
                  <a:pt x="453320" y="989452"/>
                  <a:pt x="295980" y="1091054"/>
                  <a:pt x="289983" y="1143971"/>
                </a:cubicBezTo>
                <a:cubicBezTo>
                  <a:pt x="283986" y="1196888"/>
                  <a:pt x="433917" y="1205002"/>
                  <a:pt x="478367" y="1220171"/>
                </a:cubicBezTo>
                <a:cubicBezTo>
                  <a:pt x="522817" y="1235340"/>
                  <a:pt x="556683" y="1205001"/>
                  <a:pt x="556683" y="1234987"/>
                </a:cubicBezTo>
                <a:cubicBezTo>
                  <a:pt x="556683" y="1264973"/>
                  <a:pt x="495653" y="1344348"/>
                  <a:pt x="478367" y="1400087"/>
                </a:cubicBezTo>
                <a:cubicBezTo>
                  <a:pt x="461081" y="1455826"/>
                  <a:pt x="440618" y="1537318"/>
                  <a:pt x="429682" y="1622338"/>
                </a:cubicBezTo>
                <a:cubicBezTo>
                  <a:pt x="418746" y="1707358"/>
                  <a:pt x="320675" y="1810368"/>
                  <a:pt x="342900" y="1886921"/>
                </a:cubicBezTo>
                <a:cubicBezTo>
                  <a:pt x="365125" y="1963474"/>
                  <a:pt x="539044" y="2005454"/>
                  <a:pt x="563033" y="2081654"/>
                </a:cubicBezTo>
                <a:cubicBezTo>
                  <a:pt x="587022" y="2157854"/>
                  <a:pt x="481189" y="2277799"/>
                  <a:pt x="486833" y="2344121"/>
                </a:cubicBezTo>
                <a:cubicBezTo>
                  <a:pt x="492477" y="2410443"/>
                  <a:pt x="548217" y="2473590"/>
                  <a:pt x="596900" y="2479587"/>
                </a:cubicBezTo>
                <a:cubicBezTo>
                  <a:pt x="645583" y="2485584"/>
                  <a:pt x="719666" y="2457009"/>
                  <a:pt x="778933" y="2380104"/>
                </a:cubicBezTo>
                <a:cubicBezTo>
                  <a:pt x="838200" y="2303199"/>
                  <a:pt x="901347" y="2137040"/>
                  <a:pt x="952500" y="2018154"/>
                </a:cubicBezTo>
                <a:cubicBezTo>
                  <a:pt x="1003653" y="1899268"/>
                  <a:pt x="1042458" y="1748984"/>
                  <a:pt x="1085850" y="1666787"/>
                </a:cubicBezTo>
                <a:cubicBezTo>
                  <a:pt x="1129242" y="1584590"/>
                  <a:pt x="1170517" y="1545079"/>
                  <a:pt x="1212850" y="1524971"/>
                </a:cubicBezTo>
                <a:cubicBezTo>
                  <a:pt x="1255183" y="1504863"/>
                  <a:pt x="1293283" y="1553546"/>
                  <a:pt x="1339850" y="1546137"/>
                </a:cubicBezTo>
                <a:cubicBezTo>
                  <a:pt x="1386417" y="1538728"/>
                  <a:pt x="1443566" y="1492514"/>
                  <a:pt x="1492249" y="1480520"/>
                </a:cubicBezTo>
                <a:cubicBezTo>
                  <a:pt x="1540932" y="1468526"/>
                  <a:pt x="1597378" y="1454768"/>
                  <a:pt x="1631950" y="1474171"/>
                </a:cubicBezTo>
                <a:cubicBezTo>
                  <a:pt x="1666522" y="1493574"/>
                  <a:pt x="1692275" y="1534496"/>
                  <a:pt x="1699683" y="1596937"/>
                </a:cubicBezTo>
                <a:cubicBezTo>
                  <a:pt x="1707091" y="1659378"/>
                  <a:pt x="1695097" y="1748279"/>
                  <a:pt x="1676400" y="1848821"/>
                </a:cubicBezTo>
                <a:cubicBezTo>
                  <a:pt x="1657703" y="1949363"/>
                  <a:pt x="1604433" y="2101056"/>
                  <a:pt x="1587500" y="2200187"/>
                </a:cubicBezTo>
                <a:cubicBezTo>
                  <a:pt x="1570567" y="2299318"/>
                  <a:pt x="1573389" y="2395626"/>
                  <a:pt x="1574800" y="2443604"/>
                </a:cubicBezTo>
                <a:cubicBezTo>
                  <a:pt x="1576211" y="2491582"/>
                  <a:pt x="1565627" y="2500401"/>
                  <a:pt x="1595966" y="2488054"/>
                </a:cubicBezTo>
                <a:cubicBezTo>
                  <a:pt x="1626305" y="2475707"/>
                  <a:pt x="1714500" y="2460890"/>
                  <a:pt x="1756833" y="2369521"/>
                </a:cubicBezTo>
                <a:cubicBezTo>
                  <a:pt x="1799166" y="2278152"/>
                  <a:pt x="1803752" y="2067543"/>
                  <a:pt x="1849966" y="1939837"/>
                </a:cubicBezTo>
                <a:cubicBezTo>
                  <a:pt x="1896180" y="1812131"/>
                  <a:pt x="1986138" y="1693951"/>
                  <a:pt x="2034116" y="1603287"/>
                </a:cubicBezTo>
                <a:cubicBezTo>
                  <a:pt x="2082094" y="1512623"/>
                  <a:pt x="2090561" y="1486165"/>
                  <a:pt x="2137833" y="1395854"/>
                </a:cubicBezTo>
                <a:cubicBezTo>
                  <a:pt x="2185105" y="1305543"/>
                  <a:pt x="2252133" y="1136563"/>
                  <a:pt x="2317750" y="1061421"/>
                </a:cubicBezTo>
                <a:cubicBezTo>
                  <a:pt x="2383367" y="986279"/>
                  <a:pt x="2476853" y="983457"/>
                  <a:pt x="2531533" y="945004"/>
                </a:cubicBezTo>
                <a:cubicBezTo>
                  <a:pt x="2586213" y="906551"/>
                  <a:pt x="2595739" y="885032"/>
                  <a:pt x="2645833" y="830704"/>
                </a:cubicBezTo>
                <a:cubicBezTo>
                  <a:pt x="2695927" y="776376"/>
                  <a:pt x="2793647" y="649023"/>
                  <a:pt x="2832100" y="619037"/>
                </a:cubicBezTo>
                <a:cubicBezTo>
                  <a:pt x="2870553" y="589051"/>
                  <a:pt x="2871611" y="602104"/>
                  <a:pt x="2876550" y="650787"/>
                </a:cubicBezTo>
                <a:cubicBezTo>
                  <a:pt x="2881489" y="699470"/>
                  <a:pt x="2857500" y="841993"/>
                  <a:pt x="2861733" y="911137"/>
                </a:cubicBezTo>
                <a:cubicBezTo>
                  <a:pt x="2865966" y="980281"/>
                  <a:pt x="2885017" y="995804"/>
                  <a:pt x="2901950" y="1065654"/>
                </a:cubicBezTo>
                <a:cubicBezTo>
                  <a:pt x="2918883" y="1135504"/>
                  <a:pt x="2943930" y="1237104"/>
                  <a:pt x="2963333" y="1330237"/>
                </a:cubicBezTo>
                <a:cubicBezTo>
                  <a:pt x="2982736" y="1423370"/>
                  <a:pt x="3011663" y="1549312"/>
                  <a:pt x="3018366" y="1624454"/>
                </a:cubicBezTo>
                <a:cubicBezTo>
                  <a:pt x="3025069" y="1699596"/>
                  <a:pt x="2959806" y="1726407"/>
                  <a:pt x="3003550" y="1781087"/>
                </a:cubicBezTo>
                <a:cubicBezTo>
                  <a:pt x="3047294" y="1835767"/>
                  <a:pt x="3229680" y="1955712"/>
                  <a:pt x="3280833" y="1952537"/>
                </a:cubicBezTo>
                <a:cubicBezTo>
                  <a:pt x="3331986" y="1949362"/>
                  <a:pt x="3305880" y="1843529"/>
                  <a:pt x="3310466" y="1762037"/>
                </a:cubicBezTo>
                <a:cubicBezTo>
                  <a:pt x="3315052" y="1680545"/>
                  <a:pt x="3314700" y="1559543"/>
                  <a:pt x="3308350" y="1463587"/>
                </a:cubicBezTo>
                <a:cubicBezTo>
                  <a:pt x="3302000" y="1367632"/>
                  <a:pt x="3242733" y="1218054"/>
                  <a:pt x="3272366" y="1186304"/>
                </a:cubicBezTo>
                <a:cubicBezTo>
                  <a:pt x="3301999" y="1154554"/>
                  <a:pt x="3430058" y="1215232"/>
                  <a:pt x="3486150" y="1273087"/>
                </a:cubicBezTo>
                <a:cubicBezTo>
                  <a:pt x="3542242" y="1330942"/>
                  <a:pt x="3562702" y="1486518"/>
                  <a:pt x="3608916" y="1533437"/>
                </a:cubicBezTo>
                <a:cubicBezTo>
                  <a:pt x="3655130" y="1580357"/>
                  <a:pt x="3727802" y="1584590"/>
                  <a:pt x="3763433" y="1554604"/>
                </a:cubicBezTo>
                <a:cubicBezTo>
                  <a:pt x="3799064" y="1524618"/>
                  <a:pt x="3798358" y="1429721"/>
                  <a:pt x="3822700" y="1353521"/>
                </a:cubicBezTo>
                <a:cubicBezTo>
                  <a:pt x="3847042" y="1277321"/>
                  <a:pt x="3910894" y="1182423"/>
                  <a:pt x="3909483" y="1097404"/>
                </a:cubicBezTo>
                <a:cubicBezTo>
                  <a:pt x="3908072" y="1012385"/>
                  <a:pt x="3806472" y="874801"/>
                  <a:pt x="3814233" y="843404"/>
                </a:cubicBezTo>
                <a:cubicBezTo>
                  <a:pt x="3821994" y="812007"/>
                  <a:pt x="3914775" y="913960"/>
                  <a:pt x="3956050" y="909021"/>
                </a:cubicBezTo>
                <a:cubicBezTo>
                  <a:pt x="3997325" y="904082"/>
                  <a:pt x="4042480" y="852224"/>
                  <a:pt x="4061883" y="813771"/>
                </a:cubicBezTo>
                <a:cubicBezTo>
                  <a:pt x="4081286" y="775318"/>
                  <a:pt x="4089046" y="738629"/>
                  <a:pt x="4072466" y="678304"/>
                </a:cubicBezTo>
                <a:cubicBezTo>
                  <a:pt x="4055886" y="617979"/>
                  <a:pt x="3989211" y="524846"/>
                  <a:pt x="3962400" y="451821"/>
                </a:cubicBezTo>
                <a:cubicBezTo>
                  <a:pt x="3935589" y="378796"/>
                  <a:pt x="3896078" y="307887"/>
                  <a:pt x="3911600" y="240154"/>
                </a:cubicBezTo>
                <a:cubicBezTo>
                  <a:pt x="3927122" y="172421"/>
                  <a:pt x="4019550" y="47538"/>
                  <a:pt x="4055533" y="45421"/>
                </a:cubicBezTo>
                <a:cubicBezTo>
                  <a:pt x="4091516" y="43304"/>
                  <a:pt x="4114447" y="168187"/>
                  <a:pt x="4127500" y="227454"/>
                </a:cubicBezTo>
                <a:cubicBezTo>
                  <a:pt x="4140553" y="286721"/>
                  <a:pt x="4095750" y="353396"/>
                  <a:pt x="4133850" y="401021"/>
                </a:cubicBezTo>
                <a:cubicBezTo>
                  <a:pt x="4171950" y="448646"/>
                  <a:pt x="4309181" y="541779"/>
                  <a:pt x="4356100" y="513204"/>
                </a:cubicBezTo>
                <a:cubicBezTo>
                  <a:pt x="4403019" y="484629"/>
                  <a:pt x="4390319" y="309299"/>
                  <a:pt x="4415366" y="229571"/>
                </a:cubicBezTo>
                <a:cubicBezTo>
                  <a:pt x="4440413" y="149843"/>
                  <a:pt x="4478513" y="72937"/>
                  <a:pt x="4506383" y="34837"/>
                </a:cubicBezTo>
                <a:cubicBezTo>
                  <a:pt x="4534253" y="-3263"/>
                  <a:pt x="4558418" y="-1146"/>
                  <a:pt x="4582583" y="971"/>
                </a:cubicBezTo>
              </a:path>
            </a:pathLst>
          </a:custGeom>
          <a:noFill/>
          <a:ln w="127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879C776-9B29-4B6B-9540-6BD6CBD38383}"/>
              </a:ext>
            </a:extLst>
          </p:cNvPr>
          <p:cNvSpPr txBox="1"/>
          <p:nvPr/>
        </p:nvSpPr>
        <p:spPr>
          <a:xfrm>
            <a:off x="1004752" y="4612791"/>
            <a:ext cx="792451" cy="29180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Tumour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273DF31-C67B-427E-BF58-B41C8B8C22B8}"/>
              </a:ext>
            </a:extLst>
          </p:cNvPr>
          <p:cNvSpPr txBox="1"/>
          <p:nvPr/>
        </p:nvSpPr>
        <p:spPr>
          <a:xfrm>
            <a:off x="2350763" y="6123571"/>
            <a:ext cx="1248396" cy="283223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region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F0E9721-ACE2-44A8-9C55-B2C10F1A96FC}"/>
              </a:ext>
            </a:extLst>
          </p:cNvPr>
          <p:cNvSpPr txBox="1"/>
          <p:nvPr/>
        </p:nvSpPr>
        <p:spPr>
          <a:xfrm>
            <a:off x="1004752" y="6434630"/>
            <a:ext cx="792451" cy="29180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Tumour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A4E1FC0-191E-4508-9A20-E25F946C60C1}"/>
              </a:ext>
            </a:extLst>
          </p:cNvPr>
          <p:cNvSpPr txBox="1"/>
          <p:nvPr/>
        </p:nvSpPr>
        <p:spPr>
          <a:xfrm>
            <a:off x="2350763" y="7935249"/>
            <a:ext cx="1248396" cy="283223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region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454EF43-474E-4520-A91B-CFD114EEB04B}"/>
              </a:ext>
            </a:extLst>
          </p:cNvPr>
          <p:cNvSpPr txBox="1"/>
          <p:nvPr/>
        </p:nvSpPr>
        <p:spPr>
          <a:xfrm>
            <a:off x="3433870" y="4612791"/>
            <a:ext cx="792451" cy="29180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Tumour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15748BF-E5CD-46E3-BF60-FDE05A8FADD1}"/>
              </a:ext>
            </a:extLst>
          </p:cNvPr>
          <p:cNvSpPr txBox="1"/>
          <p:nvPr/>
        </p:nvSpPr>
        <p:spPr>
          <a:xfrm>
            <a:off x="4779879" y="6123571"/>
            <a:ext cx="1248396" cy="283223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region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7444386-3605-4397-8492-AE8C3A6C5195}"/>
              </a:ext>
            </a:extLst>
          </p:cNvPr>
          <p:cNvSpPr txBox="1"/>
          <p:nvPr/>
        </p:nvSpPr>
        <p:spPr>
          <a:xfrm>
            <a:off x="3433870" y="6434630"/>
            <a:ext cx="792451" cy="29180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Tumour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9C87EAF-D117-431E-9180-E01D734E5E8D}"/>
              </a:ext>
            </a:extLst>
          </p:cNvPr>
          <p:cNvSpPr txBox="1"/>
          <p:nvPr/>
        </p:nvSpPr>
        <p:spPr>
          <a:xfrm>
            <a:off x="4779879" y="7935249"/>
            <a:ext cx="1248396" cy="283223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region</a:t>
            </a:r>
            <a:endParaRPr kumimoji="1" lang="ja-JP" altLang="en-US" sz="1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4FEB1B0-4F4B-43A0-AB68-9E1600EE6E50}"/>
              </a:ext>
            </a:extLst>
          </p:cNvPr>
          <p:cNvSpPr txBox="1"/>
          <p:nvPr/>
        </p:nvSpPr>
        <p:spPr>
          <a:xfrm>
            <a:off x="2553806" y="4612791"/>
            <a:ext cx="880064" cy="617940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DAPI</a:t>
            </a:r>
          </a:p>
          <a:p>
            <a:pPr algn="r"/>
            <a:r>
              <a:rPr kumimoji="1" lang="en-US" altLang="ja-JP" sz="1000" b="1" dirty="0">
                <a:solidFill>
                  <a:srgbClr val="3CB9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 IgG2a</a:t>
            </a:r>
          </a:p>
          <a:p>
            <a:pPr algn="r"/>
            <a:r>
              <a:rPr kumimoji="1" lang="en-US" altLang="ja-JP" sz="1000" b="1" dirty="0">
                <a:solidFill>
                  <a:srgbClr val="E204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 IgG2b</a:t>
            </a:r>
            <a:endParaRPr kumimoji="1" lang="ja-JP" altLang="en-US" sz="1000" b="1" dirty="0">
              <a:solidFill>
                <a:srgbClr val="E204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2DFAE72-DA17-4D78-B5C5-FB6560A67F95}"/>
              </a:ext>
            </a:extLst>
          </p:cNvPr>
          <p:cNvSpPr txBox="1"/>
          <p:nvPr/>
        </p:nvSpPr>
        <p:spPr>
          <a:xfrm>
            <a:off x="4982922" y="4612791"/>
            <a:ext cx="880064" cy="446291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b="1" dirty="0">
                <a:solidFill>
                  <a:srgbClr val="3CB9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 IgG2a</a:t>
            </a:r>
          </a:p>
          <a:p>
            <a:pPr algn="r"/>
            <a:r>
              <a:rPr kumimoji="1" lang="en-US" altLang="ja-JP" sz="1000" b="1" dirty="0">
                <a:solidFill>
                  <a:srgbClr val="E204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 IgG2b</a:t>
            </a:r>
            <a:endParaRPr kumimoji="1" lang="ja-JP" altLang="en-US" sz="1000" b="1" dirty="0">
              <a:solidFill>
                <a:srgbClr val="E204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FD76B1F-A098-4E71-9CD5-EDB825ECAF69}"/>
              </a:ext>
            </a:extLst>
          </p:cNvPr>
          <p:cNvSpPr txBox="1"/>
          <p:nvPr/>
        </p:nvSpPr>
        <p:spPr>
          <a:xfrm>
            <a:off x="4982922" y="6434630"/>
            <a:ext cx="880064" cy="274640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b="1" dirty="0">
                <a:solidFill>
                  <a:srgbClr val="E204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 IgG2b</a:t>
            </a:r>
            <a:endParaRPr kumimoji="1" lang="ja-JP" altLang="en-US" sz="1000" b="1" dirty="0">
              <a:solidFill>
                <a:srgbClr val="E204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C92A229-102A-428B-8427-A73525BFE078}"/>
              </a:ext>
            </a:extLst>
          </p:cNvPr>
          <p:cNvSpPr txBox="1"/>
          <p:nvPr/>
        </p:nvSpPr>
        <p:spPr>
          <a:xfrm>
            <a:off x="2562746" y="6434630"/>
            <a:ext cx="871124" cy="274640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b="1" dirty="0">
                <a:solidFill>
                  <a:srgbClr val="3CB9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 IgG2a</a:t>
            </a: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B12E042-C99D-44F7-9803-D2DFC540BF0F}"/>
              </a:ext>
            </a:extLst>
          </p:cNvPr>
          <p:cNvCxnSpPr>
            <a:cxnSpLocks/>
          </p:cNvCxnSpPr>
          <p:nvPr/>
        </p:nvCxnSpPr>
        <p:spPr>
          <a:xfrm>
            <a:off x="3093456" y="6378119"/>
            <a:ext cx="2716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307BB0DA-4D9D-4DBD-89F3-E50C09B433BB}"/>
              </a:ext>
            </a:extLst>
          </p:cNvPr>
          <p:cNvCxnSpPr>
            <a:cxnSpLocks/>
          </p:cNvCxnSpPr>
          <p:nvPr/>
        </p:nvCxnSpPr>
        <p:spPr>
          <a:xfrm>
            <a:off x="3093456" y="8194558"/>
            <a:ext cx="2716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A41FF5F6-D216-4038-A475-21E0A28E080E}"/>
              </a:ext>
            </a:extLst>
          </p:cNvPr>
          <p:cNvCxnSpPr>
            <a:cxnSpLocks/>
          </p:cNvCxnSpPr>
          <p:nvPr/>
        </p:nvCxnSpPr>
        <p:spPr>
          <a:xfrm>
            <a:off x="5525271" y="6378119"/>
            <a:ext cx="2716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5CB50BD0-CBA2-4B6C-94F7-F8B2E799F189}"/>
              </a:ext>
            </a:extLst>
          </p:cNvPr>
          <p:cNvCxnSpPr>
            <a:cxnSpLocks/>
          </p:cNvCxnSpPr>
          <p:nvPr/>
        </p:nvCxnSpPr>
        <p:spPr>
          <a:xfrm>
            <a:off x="5525271" y="8194558"/>
            <a:ext cx="2716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B0BD86E6-9EDA-4A66-B562-073F795FA5ED}"/>
              </a:ext>
            </a:extLst>
          </p:cNvPr>
          <p:cNvCxnSpPr>
            <a:cxnSpLocks/>
          </p:cNvCxnSpPr>
          <p:nvPr/>
        </p:nvCxnSpPr>
        <p:spPr>
          <a:xfrm>
            <a:off x="1000125" y="2296160"/>
            <a:ext cx="486219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258D0BAC-E601-4A2F-889A-1037895B797E}"/>
              </a:ext>
            </a:extLst>
          </p:cNvPr>
          <p:cNvCxnSpPr>
            <a:cxnSpLocks/>
          </p:cNvCxnSpPr>
          <p:nvPr/>
        </p:nvCxnSpPr>
        <p:spPr>
          <a:xfrm flipV="1">
            <a:off x="3431223" y="466725"/>
            <a:ext cx="0" cy="3644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00558028-7F13-44FA-8650-194D22D08347}"/>
              </a:ext>
            </a:extLst>
          </p:cNvPr>
          <p:cNvGrpSpPr/>
          <p:nvPr/>
        </p:nvGrpSpPr>
        <p:grpSpPr>
          <a:xfrm>
            <a:off x="997902" y="4601098"/>
            <a:ext cx="4862195" cy="3644900"/>
            <a:chOff x="1152525" y="619125"/>
            <a:chExt cx="4862195" cy="3644900"/>
          </a:xfrm>
        </p:grpSpPr>
        <p:cxnSp>
          <p:nvCxnSpPr>
            <p:cNvPr id="58" name="直線コネクタ 57">
              <a:extLst>
                <a:ext uri="{FF2B5EF4-FFF2-40B4-BE49-F238E27FC236}">
                  <a16:creationId xmlns:a16="http://schemas.microsoft.com/office/drawing/2014/main" id="{E11782B1-8871-4B83-9F12-8F1691F3A336}"/>
                </a:ext>
              </a:extLst>
            </p:cNvPr>
            <p:cNvCxnSpPr>
              <a:cxnSpLocks/>
            </p:cNvCxnSpPr>
            <p:nvPr/>
          </p:nvCxnSpPr>
          <p:spPr>
            <a:xfrm>
              <a:off x="1152525" y="2448560"/>
              <a:ext cx="486219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id="{8D9C815C-65C6-4FCE-9504-6915A5955A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83623" y="619125"/>
              <a:ext cx="0" cy="36449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CC4213A-28FA-42F9-A18E-46BE024DCE98}"/>
              </a:ext>
            </a:extLst>
          </p:cNvPr>
          <p:cNvSpPr txBox="1"/>
          <p:nvPr/>
        </p:nvSpPr>
        <p:spPr>
          <a:xfrm>
            <a:off x="5222357" y="0"/>
            <a:ext cx="1643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0000"/>
                </a:solidFill>
              </a:rPr>
              <a:t>Supplementary Fig.</a:t>
            </a:r>
            <a:r>
              <a:rPr lang="ja-JP" altLang="en-US" sz="1200" dirty="0">
                <a:solidFill>
                  <a:srgbClr val="000000"/>
                </a:solidFill>
              </a:rPr>
              <a:t> </a:t>
            </a:r>
            <a:r>
              <a:rPr lang="en-US" altLang="ja-JP" sz="1200" dirty="0">
                <a:solidFill>
                  <a:srgbClr val="000000"/>
                </a:solidFill>
              </a:rPr>
              <a:t>3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F4D398B-78D1-46B9-BC01-9B49F3F739E1}"/>
              </a:ext>
            </a:extLst>
          </p:cNvPr>
          <p:cNvSpPr txBox="1"/>
          <p:nvPr/>
        </p:nvSpPr>
        <p:spPr>
          <a:xfrm>
            <a:off x="687864" y="25678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0000"/>
                </a:solidFill>
              </a:rPr>
              <a:t>A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537C680-A044-46F4-8F22-DF7A95A9B1FB}"/>
              </a:ext>
            </a:extLst>
          </p:cNvPr>
          <p:cNvSpPr txBox="1"/>
          <p:nvPr/>
        </p:nvSpPr>
        <p:spPr>
          <a:xfrm>
            <a:off x="687864" y="4384957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0000"/>
                </a:solidFill>
              </a:rPr>
              <a:t>B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45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D950548-159A-451A-BC19-FAA5CF4B3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109143"/>
              </p:ext>
            </p:extLst>
          </p:nvPr>
        </p:nvGraphicFramePr>
        <p:xfrm>
          <a:off x="3970070" y="770915"/>
          <a:ext cx="2433907" cy="1956234"/>
        </p:xfrm>
        <a:graphic>
          <a:graphicData uri="http://schemas.openxmlformats.org/drawingml/2006/table">
            <a:tbl>
              <a:tblPr/>
              <a:tblGrid>
                <a:gridCol w="628299">
                  <a:extLst>
                    <a:ext uri="{9D8B030D-6E8A-4147-A177-3AD203B41FA5}">
                      <a16:colId xmlns:a16="http://schemas.microsoft.com/office/drawing/2014/main" val="2118944108"/>
                    </a:ext>
                  </a:extLst>
                </a:gridCol>
                <a:gridCol w="451402">
                  <a:extLst>
                    <a:ext uri="{9D8B030D-6E8A-4147-A177-3AD203B41FA5}">
                      <a16:colId xmlns:a16="http://schemas.microsoft.com/office/drawing/2014/main" val="2138774235"/>
                    </a:ext>
                  </a:extLst>
                </a:gridCol>
                <a:gridCol w="451402">
                  <a:extLst>
                    <a:ext uri="{9D8B030D-6E8A-4147-A177-3AD203B41FA5}">
                      <a16:colId xmlns:a16="http://schemas.microsoft.com/office/drawing/2014/main" val="1678710824"/>
                    </a:ext>
                  </a:extLst>
                </a:gridCol>
                <a:gridCol w="451402">
                  <a:extLst>
                    <a:ext uri="{9D8B030D-6E8A-4147-A177-3AD203B41FA5}">
                      <a16:colId xmlns:a16="http://schemas.microsoft.com/office/drawing/2014/main" val="1664822070"/>
                    </a:ext>
                  </a:extLst>
                </a:gridCol>
                <a:gridCol w="451402">
                  <a:extLst>
                    <a:ext uri="{9D8B030D-6E8A-4147-A177-3AD203B41FA5}">
                      <a16:colId xmlns:a16="http://schemas.microsoft.com/office/drawing/2014/main" val="3359624847"/>
                    </a:ext>
                  </a:extLst>
                </a:gridCol>
              </a:tblGrid>
              <a:tr h="1397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3600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Rat IgG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M1/70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RB6</a:t>
                      </a:r>
                    </a:p>
                    <a:p>
                      <a:pPr marL="0" marR="0" lvl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-8C5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7775"/>
                  </a:ext>
                </a:extLst>
              </a:tr>
              <a:tr h="1397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% total</a:t>
                      </a:r>
                    </a:p>
                  </a:txBody>
                  <a:tcPr marL="3600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M1/70</a:t>
                      </a:r>
                      <a:endParaRPr kumimoji="1" lang="en-US" altLang="ja-JP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05782"/>
                  </a:ext>
                </a:extLst>
              </a:tr>
              <a:tr h="1397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% column</a:t>
                      </a:r>
                    </a:p>
                  </a:txBody>
                  <a:tcPr marL="3600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M1/70</a:t>
                      </a:r>
                      <a:endParaRPr kumimoji="1" lang="en-US" altLang="ja-JP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81233"/>
                  </a:ext>
                </a:extLst>
              </a:tr>
              <a:tr h="1397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% row</a:t>
                      </a:r>
                    </a:p>
                  </a:txBody>
                  <a:tcPr marL="3600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M1/70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86026"/>
                  </a:ext>
                </a:extLst>
              </a:tr>
              <a:tr h="13973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Alive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2122989"/>
                  </a:ext>
                </a:extLst>
              </a:tr>
              <a:tr h="1397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6.67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26.27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794341"/>
                  </a:ext>
                </a:extLst>
              </a:tr>
              <a:tr h="1397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0402172"/>
                  </a:ext>
                </a:extLst>
              </a:tr>
              <a:tr h="1397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75.00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25.00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1102989"/>
                  </a:ext>
                </a:extLst>
              </a:tr>
              <a:tr h="13973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Dead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1477161"/>
                  </a:ext>
                </a:extLst>
              </a:tr>
              <a:tr h="1397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33.33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13.33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26.67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73.33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7320"/>
                  </a:ext>
                </a:extLst>
              </a:tr>
              <a:tr h="1397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80.00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7457181"/>
                  </a:ext>
                </a:extLst>
              </a:tr>
              <a:tr h="1397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45.45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18.18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36.36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2270514"/>
                  </a:ext>
                </a:extLst>
              </a:tr>
              <a:tr h="1397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5062805"/>
                  </a:ext>
                </a:extLst>
              </a:tr>
              <a:tr h="13973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33.33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33.33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33.33</a:t>
                      </a: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635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1568609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FCD4E4C-C8A6-4CDF-8129-002251336718}"/>
              </a:ext>
            </a:extLst>
          </p:cNvPr>
          <p:cNvSpPr txBox="1"/>
          <p:nvPr/>
        </p:nvSpPr>
        <p:spPr>
          <a:xfrm>
            <a:off x="5222357" y="0"/>
            <a:ext cx="1643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0000"/>
                </a:solidFill>
              </a:rPr>
              <a:t>Supplementary Fig.</a:t>
            </a:r>
            <a:r>
              <a:rPr lang="ja-JP" altLang="en-US" sz="1200" dirty="0">
                <a:solidFill>
                  <a:srgbClr val="000000"/>
                </a:solidFill>
              </a:rPr>
              <a:t> </a:t>
            </a:r>
            <a:r>
              <a:rPr lang="en-US" altLang="ja-JP" sz="1200" dirty="0">
                <a:solidFill>
                  <a:srgbClr val="000000"/>
                </a:solidFill>
              </a:rPr>
              <a:t>4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4B665D-3F05-4BDB-A41F-C9293A2FAEC3}"/>
              </a:ext>
            </a:extLst>
          </p:cNvPr>
          <p:cNvSpPr txBox="1"/>
          <p:nvPr/>
        </p:nvSpPr>
        <p:spPr>
          <a:xfrm>
            <a:off x="5187023" y="535037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dirty="0">
                <a:solidFill>
                  <a:srgbClr val="000000"/>
                </a:solidFill>
              </a:rPr>
              <a:t>Group</a:t>
            </a:r>
            <a:endParaRPr kumimoji="1" lang="ja-JP" altLang="en-US" sz="900" b="1" dirty="0">
              <a:solidFill>
                <a:srgbClr val="00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82D57A-1A27-4DB1-BD26-5FB345B05A95}"/>
              </a:ext>
            </a:extLst>
          </p:cNvPr>
          <p:cNvSpPr txBox="1"/>
          <p:nvPr/>
        </p:nvSpPr>
        <p:spPr>
          <a:xfrm rot="16200000">
            <a:off x="3582427" y="1833122"/>
            <a:ext cx="5373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dirty="0">
                <a:solidFill>
                  <a:srgbClr val="000000"/>
                </a:solidFill>
              </a:rPr>
              <a:t>Result</a:t>
            </a:r>
            <a:endParaRPr kumimoji="1" lang="ja-JP" altLang="en-US" sz="900" b="1" dirty="0">
              <a:solidFill>
                <a:srgbClr val="000000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2D8CEDEF-BDC0-561E-1E9B-7399BB697FEA}"/>
              </a:ext>
            </a:extLst>
          </p:cNvPr>
          <p:cNvGrpSpPr/>
          <p:nvPr/>
        </p:nvGrpSpPr>
        <p:grpSpPr>
          <a:xfrm>
            <a:off x="269129" y="703899"/>
            <a:ext cx="3159871" cy="2090266"/>
            <a:chOff x="3526679" y="715069"/>
            <a:chExt cx="3159871" cy="2090266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4FAAEA6D-ADE7-4250-9CF3-1B60AFECC8D5}"/>
                </a:ext>
              </a:extLst>
            </p:cNvPr>
            <p:cNvSpPr txBox="1"/>
            <p:nvPr/>
          </p:nvSpPr>
          <p:spPr>
            <a:xfrm>
              <a:off x="4253080" y="2574503"/>
              <a:ext cx="19512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solidFill>
                    <a:srgbClr val="000000"/>
                  </a:solidFill>
                </a:rPr>
                <a:t>Days post tumour inoculation</a:t>
              </a:r>
              <a:endParaRPr kumimoji="1" lang="ja-JP" altLang="en-US" sz="900" dirty="0">
                <a:solidFill>
                  <a:srgbClr val="000000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3C61BD8-A5E4-43DE-97CF-55C3FFF3F95F}"/>
                </a:ext>
              </a:extLst>
            </p:cNvPr>
            <p:cNvSpPr txBox="1"/>
            <p:nvPr/>
          </p:nvSpPr>
          <p:spPr>
            <a:xfrm rot="16200000">
              <a:off x="3286869" y="1511947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solidFill>
                    <a:srgbClr val="000000"/>
                  </a:solidFill>
                </a:rPr>
                <a:t>% survival</a:t>
              </a:r>
              <a:endParaRPr kumimoji="1" lang="ja-JP" altLang="en-US" sz="900" dirty="0">
                <a:solidFill>
                  <a:srgbClr val="000000"/>
                </a:solidFill>
              </a:endParaRPr>
            </a:p>
          </p:txBody>
        </p:sp>
        <p:graphicFrame>
          <p:nvGraphicFramePr>
            <p:cNvPr id="10" name="グラフ 9">
              <a:extLst>
                <a:ext uri="{FF2B5EF4-FFF2-40B4-BE49-F238E27FC236}">
                  <a16:creationId xmlns:a16="http://schemas.microsoft.com/office/drawing/2014/main" id="{C63C4BC9-766B-4E16-A520-7D5CD4F57F3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91381441"/>
                </p:ext>
              </p:extLst>
            </p:nvPr>
          </p:nvGraphicFramePr>
          <p:xfrm>
            <a:off x="3651202" y="715069"/>
            <a:ext cx="3035348" cy="19748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F83758-2722-495D-94EF-6056225ED8FB}"/>
              </a:ext>
            </a:extLst>
          </p:cNvPr>
          <p:cNvSpPr txBox="1"/>
          <p:nvPr/>
        </p:nvSpPr>
        <p:spPr>
          <a:xfrm>
            <a:off x="118217" y="380949"/>
            <a:ext cx="302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solidFill>
                  <a:srgbClr val="000000"/>
                </a:solidFill>
              </a:rPr>
              <a:t>A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AC362C9-0C29-4B53-A4CE-6F0482219B04}"/>
              </a:ext>
            </a:extLst>
          </p:cNvPr>
          <p:cNvSpPr txBox="1"/>
          <p:nvPr/>
        </p:nvSpPr>
        <p:spPr>
          <a:xfrm>
            <a:off x="3501645" y="380949"/>
            <a:ext cx="302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solidFill>
                  <a:srgbClr val="000000"/>
                </a:solidFill>
              </a:rPr>
              <a:t>B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6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6618C88-845E-44E2-ACDA-1D8644601455}"/>
              </a:ext>
            </a:extLst>
          </p:cNvPr>
          <p:cNvSpPr txBox="1"/>
          <p:nvPr/>
        </p:nvSpPr>
        <p:spPr>
          <a:xfrm>
            <a:off x="5214601" y="0"/>
            <a:ext cx="1643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rgbClr val="000000"/>
                </a:solidFill>
              </a:rPr>
              <a:t>Supplementary Fig.</a:t>
            </a:r>
            <a:r>
              <a:rPr lang="ja-JP" altLang="en-US" sz="1200" dirty="0">
                <a:solidFill>
                  <a:srgbClr val="000000"/>
                </a:solidFill>
              </a:rPr>
              <a:t> </a:t>
            </a:r>
            <a:r>
              <a:rPr lang="en-US" altLang="ja-JP" sz="1200" dirty="0">
                <a:solidFill>
                  <a:srgbClr val="000000"/>
                </a:solidFill>
              </a:rPr>
              <a:t>5</a:t>
            </a:r>
            <a:endParaRPr lang="ja-JP" altLang="en-US" sz="1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5E67FE5-050B-9380-68D1-A2BBE52671CA}"/>
              </a:ext>
            </a:extLst>
          </p:cNvPr>
          <p:cNvSpPr txBox="1"/>
          <p:nvPr/>
        </p:nvSpPr>
        <p:spPr>
          <a:xfrm rot="16200000">
            <a:off x="103158" y="3319023"/>
            <a:ext cx="118464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900" dirty="0">
                <a:solidFill>
                  <a:srgbClr val="000000"/>
                </a:solidFill>
              </a:rPr>
              <a:t>IL-6 secretion (unit)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1E04CD1-03D8-A010-DCD9-D76CB461DD0B}"/>
              </a:ext>
            </a:extLst>
          </p:cNvPr>
          <p:cNvGrpSpPr/>
          <p:nvPr/>
        </p:nvGrpSpPr>
        <p:grpSpPr>
          <a:xfrm>
            <a:off x="2661873" y="2757479"/>
            <a:ext cx="759842" cy="2128642"/>
            <a:chOff x="2726107" y="2757479"/>
            <a:chExt cx="759842" cy="2128642"/>
          </a:xfrm>
        </p:grpSpPr>
        <p:graphicFrame>
          <p:nvGraphicFramePr>
            <p:cNvPr id="21" name="グラフ 20">
              <a:extLst>
                <a:ext uri="{FF2B5EF4-FFF2-40B4-BE49-F238E27FC236}">
                  <a16:creationId xmlns:a16="http://schemas.microsoft.com/office/drawing/2014/main" id="{5FD101E8-6768-4DC0-8F7C-8218A6C62C5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36424654"/>
                </p:ext>
              </p:extLst>
            </p:nvPr>
          </p:nvGraphicFramePr>
          <p:xfrm>
            <a:off x="2726107" y="2812086"/>
            <a:ext cx="759842" cy="16247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04F9DB5A-5F06-18B2-36B2-4946DB1C3BAB}"/>
                </a:ext>
              </a:extLst>
            </p:cNvPr>
            <p:cNvSpPr txBox="1"/>
            <p:nvPr/>
          </p:nvSpPr>
          <p:spPr>
            <a:xfrm rot="16200000">
              <a:off x="2875339" y="4377349"/>
              <a:ext cx="80210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800" dirty="0">
                  <a:solidFill>
                    <a:srgbClr val="000000"/>
                  </a:solidFill>
                </a:rPr>
                <a:t>PD0325901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0E40747-18CB-952F-FD81-1F107A9DDD2B}"/>
                </a:ext>
              </a:extLst>
            </p:cNvPr>
            <p:cNvSpPr txBox="1"/>
            <p:nvPr/>
          </p:nvSpPr>
          <p:spPr>
            <a:xfrm rot="16200000">
              <a:off x="2875042" y="4242784"/>
              <a:ext cx="53297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800" dirty="0">
                  <a:solidFill>
                    <a:srgbClr val="000000"/>
                  </a:solidFill>
                </a:rPr>
                <a:t>DMSO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0B77C2B-272E-32AA-6FA3-7131464028C1}"/>
                </a:ext>
              </a:extLst>
            </p:cNvPr>
            <p:cNvSpPr txBox="1"/>
            <p:nvPr/>
          </p:nvSpPr>
          <p:spPr>
            <a:xfrm>
              <a:off x="2963430" y="2757479"/>
              <a:ext cx="49404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5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P=</a:t>
              </a:r>
              <a:r>
                <a:rPr lang="en-US" altLang="ja-JP" sz="5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0.00017</a:t>
              </a:r>
              <a:endParaRPr kumimoji="1" lang="ja-JP" altLang="en-US" sz="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814A668A-DFC1-B9E3-0099-33BBBCB299F2}"/>
                </a:ext>
              </a:extLst>
            </p:cNvPr>
            <p:cNvCxnSpPr>
              <a:cxnSpLocks/>
            </p:cNvCxnSpPr>
            <p:nvPr/>
          </p:nvCxnSpPr>
          <p:spPr>
            <a:xfrm>
              <a:off x="3141528" y="2908989"/>
              <a:ext cx="13486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88E83A5-4342-21F8-D501-2096B78393C8}"/>
              </a:ext>
            </a:extLst>
          </p:cNvPr>
          <p:cNvSpPr txBox="1"/>
          <p:nvPr/>
        </p:nvSpPr>
        <p:spPr>
          <a:xfrm>
            <a:off x="214659" y="245027"/>
            <a:ext cx="302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solidFill>
                  <a:srgbClr val="000000"/>
                </a:solidFill>
              </a:rPr>
              <a:t>A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2167B6-3165-7C07-8461-AC1E4FD1EFFB}"/>
              </a:ext>
            </a:extLst>
          </p:cNvPr>
          <p:cNvSpPr txBox="1"/>
          <p:nvPr/>
        </p:nvSpPr>
        <p:spPr>
          <a:xfrm>
            <a:off x="214659" y="2515497"/>
            <a:ext cx="302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solidFill>
                  <a:srgbClr val="000000"/>
                </a:solidFill>
              </a:rPr>
              <a:t>B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D16A1EA-2875-458F-6B96-6CEFA6EE93DF}"/>
              </a:ext>
            </a:extLst>
          </p:cNvPr>
          <p:cNvGrpSpPr/>
          <p:nvPr/>
        </p:nvGrpSpPr>
        <p:grpSpPr>
          <a:xfrm>
            <a:off x="771199" y="2757479"/>
            <a:ext cx="714839" cy="1859514"/>
            <a:chOff x="771199" y="2757479"/>
            <a:chExt cx="714839" cy="1859514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26CD878-25BA-0F22-502D-B1C9244E82E1}"/>
                </a:ext>
              </a:extLst>
            </p:cNvPr>
            <p:cNvSpPr txBox="1"/>
            <p:nvPr/>
          </p:nvSpPr>
          <p:spPr>
            <a:xfrm rot="16200000">
              <a:off x="1004776" y="4239824"/>
              <a:ext cx="5270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ctr"/>
              <a:r>
                <a:rPr lang="en-US" altLang="ja-JP" sz="800" u="none" strike="noStrike" dirty="0">
                  <a:solidFill>
                    <a:srgbClr val="000000"/>
                  </a:solidFill>
                  <a:effectLst/>
                </a:rPr>
                <a:t>U0126</a:t>
              </a:r>
              <a:endParaRPr lang="en-US" altLang="ja-JP" sz="800" b="0" i="0" u="none" strike="noStrike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50A71BD-226C-0D9F-383F-FE8C75F78869}"/>
                </a:ext>
              </a:extLst>
            </p:cNvPr>
            <p:cNvSpPr txBox="1"/>
            <p:nvPr/>
          </p:nvSpPr>
          <p:spPr>
            <a:xfrm rot="16200000">
              <a:off x="866953" y="4242785"/>
              <a:ext cx="53297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800" dirty="0">
                  <a:solidFill>
                    <a:srgbClr val="000000"/>
                  </a:solidFill>
                </a:rPr>
                <a:t>DMSO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FC554541-8447-CBC6-CBA1-13489BFC7C18}"/>
                </a:ext>
              </a:extLst>
            </p:cNvPr>
            <p:cNvSpPr txBox="1"/>
            <p:nvPr/>
          </p:nvSpPr>
          <p:spPr>
            <a:xfrm>
              <a:off x="990449" y="2757479"/>
              <a:ext cx="42351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500" dirty="0">
                  <a:solidFill>
                    <a:srgbClr val="000000"/>
                  </a:solidFill>
                </a:rPr>
                <a:t>P=0.138</a:t>
              </a:r>
              <a:endParaRPr kumimoji="1" lang="ja-JP" altLang="en-US" sz="500" dirty="0">
                <a:solidFill>
                  <a:srgbClr val="000000"/>
                </a:solidFill>
              </a:endParaRPr>
            </a:p>
          </p:txBody>
        </p: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782B7A9B-D17B-FCD6-9DE1-32D88233D906}"/>
                </a:ext>
              </a:extLst>
            </p:cNvPr>
            <p:cNvCxnSpPr>
              <a:cxnSpLocks/>
            </p:cNvCxnSpPr>
            <p:nvPr/>
          </p:nvCxnSpPr>
          <p:spPr>
            <a:xfrm>
              <a:off x="1133439" y="2908989"/>
              <a:ext cx="13486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22" name="グラフ 21">
              <a:extLst>
                <a:ext uri="{FF2B5EF4-FFF2-40B4-BE49-F238E27FC236}">
                  <a16:creationId xmlns:a16="http://schemas.microsoft.com/office/drawing/2014/main" id="{BB6BAACE-A373-4CAC-9BE0-75214D96493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68140897"/>
                </p:ext>
              </p:extLst>
            </p:nvPr>
          </p:nvGraphicFramePr>
          <p:xfrm>
            <a:off x="771199" y="2811161"/>
            <a:ext cx="714839" cy="1625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1CF90E4-59A9-EF7C-FA4D-38F4AE552297}"/>
              </a:ext>
            </a:extLst>
          </p:cNvPr>
          <p:cNvSpPr txBox="1"/>
          <p:nvPr/>
        </p:nvSpPr>
        <p:spPr>
          <a:xfrm rot="16200000">
            <a:off x="3491874" y="4339307"/>
            <a:ext cx="7260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ctr"/>
            <a:r>
              <a:rPr lang="en-US" altLang="ja-JP" sz="800" u="none" strike="noStrike" dirty="0">
                <a:solidFill>
                  <a:srgbClr val="000000"/>
                </a:solidFill>
                <a:effectLst/>
              </a:rPr>
              <a:t>SB203580</a:t>
            </a:r>
            <a:endParaRPr lang="en-US" altLang="ja-JP" sz="800" b="0" i="0" u="none" strike="noStrike" dirty="0"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41B8F56-0319-12C5-1B61-89423BE906EB}"/>
              </a:ext>
            </a:extLst>
          </p:cNvPr>
          <p:cNvSpPr txBox="1"/>
          <p:nvPr/>
        </p:nvSpPr>
        <p:spPr>
          <a:xfrm rot="16200000">
            <a:off x="3447185" y="4242785"/>
            <a:ext cx="5329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800" dirty="0">
                <a:solidFill>
                  <a:srgbClr val="000000"/>
                </a:solidFill>
              </a:rPr>
              <a:t>DMSO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3D11680-CD66-B809-9BD8-741053B2CE6C}"/>
              </a:ext>
            </a:extLst>
          </p:cNvPr>
          <p:cNvSpPr txBox="1"/>
          <p:nvPr/>
        </p:nvSpPr>
        <p:spPr>
          <a:xfrm>
            <a:off x="3497317" y="2757479"/>
            <a:ext cx="56457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500" dirty="0">
                <a:solidFill>
                  <a:srgbClr val="000000"/>
                </a:solidFill>
              </a:rPr>
              <a:t>P=0.0000001</a:t>
            </a:r>
            <a:endParaRPr kumimoji="1" lang="ja-JP" altLang="en-US" sz="500" dirty="0">
              <a:solidFill>
                <a:srgbClr val="000000"/>
              </a:solidFill>
            </a:endParaRPr>
          </a:p>
        </p:txBody>
      </p:sp>
      <p:cxnSp>
        <p:nvCxnSpPr>
          <p:cNvPr id="74" name="直線コネクタ 73">
            <a:extLst>
              <a:ext uri="{FF2B5EF4-FFF2-40B4-BE49-F238E27FC236}">
                <a16:creationId xmlns:a16="http://schemas.microsoft.com/office/drawing/2014/main" id="{0886703F-90A6-F66F-4127-54305691634D}"/>
              </a:ext>
            </a:extLst>
          </p:cNvPr>
          <p:cNvCxnSpPr>
            <a:cxnSpLocks/>
          </p:cNvCxnSpPr>
          <p:nvPr/>
        </p:nvCxnSpPr>
        <p:spPr>
          <a:xfrm>
            <a:off x="3713671" y="2908989"/>
            <a:ext cx="13486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4" name="グラフ 23">
            <a:extLst>
              <a:ext uri="{FF2B5EF4-FFF2-40B4-BE49-F238E27FC236}">
                <a16:creationId xmlns:a16="http://schemas.microsoft.com/office/drawing/2014/main" id="{7D9E6B14-5E8B-40A1-AD66-6C54ECB9A4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4419089"/>
              </p:ext>
            </p:extLst>
          </p:nvPr>
        </p:nvGraphicFramePr>
        <p:xfrm>
          <a:off x="3354389" y="2811161"/>
          <a:ext cx="712554" cy="1625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BF960C3-4B6D-370F-4D5D-D181274D9A96}"/>
              </a:ext>
            </a:extLst>
          </p:cNvPr>
          <p:cNvGrpSpPr/>
          <p:nvPr/>
        </p:nvGrpSpPr>
        <p:grpSpPr>
          <a:xfrm>
            <a:off x="1420835" y="2757479"/>
            <a:ext cx="714839" cy="2052558"/>
            <a:chOff x="1447407" y="2757479"/>
            <a:chExt cx="714839" cy="2052558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14BFFB6-4178-D29B-FEC7-51A96BC93D50}"/>
                </a:ext>
              </a:extLst>
            </p:cNvPr>
            <p:cNvSpPr txBox="1"/>
            <p:nvPr/>
          </p:nvSpPr>
          <p:spPr>
            <a:xfrm rot="16200000">
              <a:off x="1588449" y="4339307"/>
              <a:ext cx="72601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ctr"/>
              <a:r>
                <a:rPr lang="en-US" altLang="ja-JP" sz="800" u="none" strike="noStrike" dirty="0">
                  <a:solidFill>
                    <a:srgbClr val="000000"/>
                  </a:solidFill>
                  <a:effectLst/>
                </a:rPr>
                <a:t>LY294002</a:t>
              </a:r>
              <a:endParaRPr lang="en-US" altLang="ja-JP" sz="800" b="0" i="0" u="none" strike="noStrike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1E53698-9941-B0D3-EE56-E7851B8FA7B3}"/>
                </a:ext>
              </a:extLst>
            </p:cNvPr>
            <p:cNvSpPr txBox="1"/>
            <p:nvPr/>
          </p:nvSpPr>
          <p:spPr>
            <a:xfrm rot="16200000">
              <a:off x="1537410" y="4242784"/>
              <a:ext cx="53297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800" dirty="0">
                  <a:solidFill>
                    <a:srgbClr val="000000"/>
                  </a:solidFill>
                </a:rPr>
                <a:t>DMSO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0BE9B520-2D5D-F16B-EA24-B81D8F9F2264}"/>
                </a:ext>
              </a:extLst>
            </p:cNvPr>
            <p:cNvSpPr txBox="1"/>
            <p:nvPr/>
          </p:nvSpPr>
          <p:spPr>
            <a:xfrm>
              <a:off x="1666592" y="2757479"/>
              <a:ext cx="42351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500" dirty="0">
                  <a:solidFill>
                    <a:srgbClr val="000000"/>
                  </a:solidFill>
                </a:rPr>
                <a:t>P=0.022</a:t>
              </a:r>
              <a:endParaRPr kumimoji="1" lang="ja-JP" altLang="en-US" sz="500" dirty="0">
                <a:solidFill>
                  <a:srgbClr val="000000"/>
                </a:solidFill>
              </a:endParaRPr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EFB23604-4146-9156-D711-40ACBABC8E39}"/>
                </a:ext>
              </a:extLst>
            </p:cNvPr>
            <p:cNvCxnSpPr>
              <a:cxnSpLocks/>
            </p:cNvCxnSpPr>
            <p:nvPr/>
          </p:nvCxnSpPr>
          <p:spPr>
            <a:xfrm>
              <a:off x="1808129" y="2908989"/>
              <a:ext cx="13486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25" name="グラフ 24">
              <a:extLst>
                <a:ext uri="{FF2B5EF4-FFF2-40B4-BE49-F238E27FC236}">
                  <a16:creationId xmlns:a16="http://schemas.microsoft.com/office/drawing/2014/main" id="{3DA56553-BCCD-4D77-B903-7F98B3A3527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13075355"/>
                </p:ext>
              </p:extLst>
            </p:nvPr>
          </p:nvGraphicFramePr>
          <p:xfrm>
            <a:off x="1447407" y="2811161"/>
            <a:ext cx="714839" cy="1625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A872666-3706-73DF-71C5-FEA2D11E721F}"/>
              </a:ext>
            </a:extLst>
          </p:cNvPr>
          <p:cNvGrpSpPr/>
          <p:nvPr/>
        </p:nvGrpSpPr>
        <p:grpSpPr>
          <a:xfrm>
            <a:off x="2013324" y="2757479"/>
            <a:ext cx="770904" cy="2052558"/>
            <a:chOff x="2044851" y="2757479"/>
            <a:chExt cx="770904" cy="2052558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AE779B8-C7B1-6B51-BBE7-D0B4B8D6547A}"/>
                </a:ext>
              </a:extLst>
            </p:cNvPr>
            <p:cNvSpPr txBox="1"/>
            <p:nvPr/>
          </p:nvSpPr>
          <p:spPr>
            <a:xfrm rot="16200000">
              <a:off x="2242841" y="4339307"/>
              <a:ext cx="72601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ctr"/>
              <a:r>
                <a:rPr lang="en-US" altLang="ja-JP" sz="800" u="none" strike="noStrike" dirty="0">
                  <a:solidFill>
                    <a:srgbClr val="000000"/>
                  </a:solidFill>
                  <a:effectLst/>
                </a:rPr>
                <a:t>SP600125</a:t>
              </a:r>
              <a:endParaRPr lang="en-US" altLang="ja-JP" sz="800" b="0" i="0" u="none" strike="noStrike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105D23BF-E609-BEFF-FCA6-05AA22F41559}"/>
                </a:ext>
              </a:extLst>
            </p:cNvPr>
            <p:cNvSpPr txBox="1"/>
            <p:nvPr/>
          </p:nvSpPr>
          <p:spPr>
            <a:xfrm rot="16200000">
              <a:off x="2207675" y="4242785"/>
              <a:ext cx="53297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800" dirty="0">
                  <a:solidFill>
                    <a:srgbClr val="000000"/>
                  </a:solidFill>
                </a:rPr>
                <a:t>DMSO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B49A9E8-0A43-C2B6-F9AD-2FF0C8667BAA}"/>
                </a:ext>
              </a:extLst>
            </p:cNvPr>
            <p:cNvSpPr txBox="1"/>
            <p:nvPr/>
          </p:nvSpPr>
          <p:spPr>
            <a:xfrm>
              <a:off x="2291940" y="2757479"/>
              <a:ext cx="49404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500" dirty="0">
                  <a:solidFill>
                    <a:srgbClr val="000000"/>
                  </a:solidFill>
                </a:rPr>
                <a:t>P=0.00014</a:t>
              </a:r>
              <a:endParaRPr kumimoji="1" lang="ja-JP" altLang="en-US" sz="500" dirty="0">
                <a:solidFill>
                  <a:srgbClr val="000000"/>
                </a:solidFill>
              </a:endParaRPr>
            </a:p>
          </p:txBody>
        </p: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53F70C0C-B481-D15D-8581-182B0EF40E62}"/>
                </a:ext>
              </a:extLst>
            </p:cNvPr>
            <p:cNvCxnSpPr>
              <a:cxnSpLocks/>
            </p:cNvCxnSpPr>
            <p:nvPr/>
          </p:nvCxnSpPr>
          <p:spPr>
            <a:xfrm>
              <a:off x="2467813" y="2908989"/>
              <a:ext cx="13486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26" name="グラフ 25">
              <a:extLst>
                <a:ext uri="{FF2B5EF4-FFF2-40B4-BE49-F238E27FC236}">
                  <a16:creationId xmlns:a16="http://schemas.microsoft.com/office/drawing/2014/main" id="{17243219-1298-4C9B-B9DC-1B17CD6E3CD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6883503"/>
                </p:ext>
              </p:extLst>
            </p:nvPr>
          </p:nvGraphicFramePr>
          <p:xfrm>
            <a:off x="2044851" y="2811161"/>
            <a:ext cx="770904" cy="1625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4F949973-CC80-F1A0-B8AF-4CD0B408E062}"/>
              </a:ext>
            </a:extLst>
          </p:cNvPr>
          <p:cNvGrpSpPr/>
          <p:nvPr/>
        </p:nvGrpSpPr>
        <p:grpSpPr>
          <a:xfrm>
            <a:off x="481172" y="412542"/>
            <a:ext cx="3735441" cy="1590307"/>
            <a:chOff x="445612" y="412542"/>
            <a:chExt cx="3735441" cy="1590307"/>
          </a:xfrm>
        </p:grpSpPr>
        <p:graphicFrame>
          <p:nvGraphicFramePr>
            <p:cNvPr id="2" name="グラフ 1">
              <a:extLst>
                <a:ext uri="{FF2B5EF4-FFF2-40B4-BE49-F238E27FC236}">
                  <a16:creationId xmlns:a16="http://schemas.microsoft.com/office/drawing/2014/main" id="{DAFBCB46-4CA8-4639-B425-8C938A84A23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99385304"/>
                </p:ext>
              </p:extLst>
            </p:nvPr>
          </p:nvGraphicFramePr>
          <p:xfrm>
            <a:off x="445612" y="412542"/>
            <a:ext cx="3735441" cy="15903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B49D2CA2-551D-3666-E9DB-1464D18C251E}"/>
                </a:ext>
              </a:extLst>
            </p:cNvPr>
            <p:cNvGrpSpPr/>
            <p:nvPr/>
          </p:nvGrpSpPr>
          <p:grpSpPr>
            <a:xfrm>
              <a:off x="733274" y="1676398"/>
              <a:ext cx="476250" cy="249239"/>
              <a:chOff x="733274" y="1676398"/>
              <a:chExt cx="476250" cy="249239"/>
            </a:xfrm>
          </p:grpSpPr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9F162300-FE04-5F0E-DC44-8133053FC018}"/>
                  </a:ext>
                </a:extLst>
              </p:cNvPr>
              <p:cNvSpPr/>
              <p:nvPr/>
            </p:nvSpPr>
            <p:spPr>
              <a:xfrm>
                <a:off x="990449" y="1676398"/>
                <a:ext cx="219075" cy="1619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E8777886-3845-E18D-5C8F-873A47DC84C1}"/>
                  </a:ext>
                </a:extLst>
              </p:cNvPr>
              <p:cNvSpPr/>
              <p:nvPr/>
            </p:nvSpPr>
            <p:spPr>
              <a:xfrm>
                <a:off x="733274" y="1763712"/>
                <a:ext cx="219075" cy="1619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B24774C-C6E4-555C-E34D-F9A1C13BAB83}"/>
              </a:ext>
            </a:extLst>
          </p:cNvPr>
          <p:cNvSpPr txBox="1"/>
          <p:nvPr/>
        </p:nvSpPr>
        <p:spPr>
          <a:xfrm>
            <a:off x="898178" y="167656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solidFill>
                  <a:srgbClr val="000000"/>
                </a:solidFill>
              </a:rPr>
              <a:t>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71316A-9098-0E19-7A20-36D3DFFB1E5B}"/>
              </a:ext>
            </a:extLst>
          </p:cNvPr>
          <p:cNvSpPr txBox="1"/>
          <p:nvPr/>
        </p:nvSpPr>
        <p:spPr>
          <a:xfrm>
            <a:off x="214659" y="475803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</a:rPr>
              <a:t>C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A29252-1D4E-3EEA-62A2-BCC60D95EC20}"/>
              </a:ext>
            </a:extLst>
          </p:cNvPr>
          <p:cNvSpPr txBox="1"/>
          <p:nvPr/>
        </p:nvSpPr>
        <p:spPr>
          <a:xfrm>
            <a:off x="1372463" y="6583572"/>
            <a:ext cx="11217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NAC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conc. (</a:t>
            </a:r>
            <a:r>
              <a:rPr kumimoji="0" lang="en-US" altLang="ja-JP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μM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336D806-B88B-F787-37EF-0D187208C878}"/>
              </a:ext>
            </a:extLst>
          </p:cNvPr>
          <p:cNvSpPr txBox="1"/>
          <p:nvPr/>
        </p:nvSpPr>
        <p:spPr>
          <a:xfrm rot="16200000">
            <a:off x="-114028" y="5580824"/>
            <a:ext cx="1765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Cellrox</a:t>
            </a:r>
            <a:r>
              <a:rPr kumimoji="0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® </a:t>
            </a:r>
            <a:r>
              <a:rPr kumimoji="0" lang="en-US" altLang="ja-JP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deepred</a:t>
            </a:r>
            <a:endParaRPr kumimoji="0" lang="en-US" altLang="ja-JP" sz="900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(Mean fluorescence intensity)</a:t>
            </a:r>
            <a:endParaRPr kumimoji="0" lang="ja-JP" altLang="en-US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C9FC834-4711-022D-9CE8-AE0EC06169D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2139" b="26918"/>
          <a:stretch/>
        </p:blipFill>
        <p:spPr>
          <a:xfrm>
            <a:off x="1240257" y="5148263"/>
            <a:ext cx="1202796" cy="150081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F394EB7-2000-8060-36A8-D42C56C7C613}"/>
              </a:ext>
            </a:extLst>
          </p:cNvPr>
          <p:cNvSpPr txBox="1"/>
          <p:nvPr/>
        </p:nvSpPr>
        <p:spPr>
          <a:xfrm>
            <a:off x="1122847" y="6333824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800" dirty="0">
                <a:solidFill>
                  <a:srgbClr val="000000"/>
                </a:solidFill>
              </a:rPr>
              <a:t>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12FE9D-C4DB-061F-ED71-D9567A8596D6}"/>
              </a:ext>
            </a:extLst>
          </p:cNvPr>
          <p:cNvSpPr txBox="1"/>
          <p:nvPr/>
        </p:nvSpPr>
        <p:spPr>
          <a:xfrm>
            <a:off x="1989452" y="6436024"/>
            <a:ext cx="4154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solidFill>
                  <a:srgbClr val="000000"/>
                </a:solidFill>
              </a:rPr>
              <a:t>5000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D858E83-6576-26C5-CD36-DC19F5A3F478}"/>
              </a:ext>
            </a:extLst>
          </p:cNvPr>
          <p:cNvSpPr txBox="1"/>
          <p:nvPr/>
        </p:nvSpPr>
        <p:spPr>
          <a:xfrm>
            <a:off x="892015" y="5822648"/>
            <a:ext cx="473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800" dirty="0">
                <a:solidFill>
                  <a:srgbClr val="000000"/>
                </a:solidFill>
              </a:rPr>
              <a:t>20000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4322338-D761-EDD5-C4AD-CC8A9B3006B3}"/>
              </a:ext>
            </a:extLst>
          </p:cNvPr>
          <p:cNvSpPr txBox="1"/>
          <p:nvPr/>
        </p:nvSpPr>
        <p:spPr>
          <a:xfrm>
            <a:off x="892015" y="5567060"/>
            <a:ext cx="473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800" dirty="0">
                <a:solidFill>
                  <a:srgbClr val="000000"/>
                </a:solidFill>
              </a:rPr>
              <a:t>30000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5993E8B-4AB4-87AF-2070-104372B51D1A}"/>
              </a:ext>
            </a:extLst>
          </p:cNvPr>
          <p:cNvSpPr txBox="1"/>
          <p:nvPr/>
        </p:nvSpPr>
        <p:spPr>
          <a:xfrm>
            <a:off x="892015" y="5311472"/>
            <a:ext cx="473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800" dirty="0">
                <a:solidFill>
                  <a:srgbClr val="000000"/>
                </a:solidFill>
              </a:rPr>
              <a:t>40000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D742D5B-AE35-AB0E-C3F8-775922BABA4C}"/>
              </a:ext>
            </a:extLst>
          </p:cNvPr>
          <p:cNvSpPr txBox="1"/>
          <p:nvPr/>
        </p:nvSpPr>
        <p:spPr>
          <a:xfrm>
            <a:off x="892015" y="5055884"/>
            <a:ext cx="473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800" dirty="0">
                <a:solidFill>
                  <a:srgbClr val="000000"/>
                </a:solidFill>
              </a:rPr>
              <a:t>50000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F094FA7-D06B-5E44-B74F-3A73AEA743E2}"/>
              </a:ext>
            </a:extLst>
          </p:cNvPr>
          <p:cNvSpPr txBox="1"/>
          <p:nvPr/>
        </p:nvSpPr>
        <p:spPr>
          <a:xfrm>
            <a:off x="1679102" y="6436024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solidFill>
                  <a:srgbClr val="000000"/>
                </a:solidFill>
              </a:rPr>
              <a:t>500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69C9228-FE34-8A33-A7C5-E0B47C5CE57E}"/>
              </a:ext>
            </a:extLst>
          </p:cNvPr>
          <p:cNvSpPr txBox="1"/>
          <p:nvPr/>
        </p:nvSpPr>
        <p:spPr>
          <a:xfrm>
            <a:off x="1395262" y="6436024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>
                <a:solidFill>
                  <a:srgbClr val="000000"/>
                </a:solidFill>
              </a:rPr>
              <a:t>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FD092DB-C520-1FF5-420D-77D9338F6A39}"/>
              </a:ext>
            </a:extLst>
          </p:cNvPr>
          <p:cNvSpPr txBox="1"/>
          <p:nvPr/>
        </p:nvSpPr>
        <p:spPr>
          <a:xfrm>
            <a:off x="892015" y="6078236"/>
            <a:ext cx="4732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800" dirty="0">
                <a:solidFill>
                  <a:srgbClr val="000000"/>
                </a:solidFill>
              </a:rPr>
              <a:t>10000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2F05BC6-D860-A6E5-F6F9-A87D87ADAEB7}"/>
              </a:ext>
            </a:extLst>
          </p:cNvPr>
          <p:cNvSpPr/>
          <p:nvPr/>
        </p:nvSpPr>
        <p:spPr>
          <a:xfrm>
            <a:off x="2448874" y="5166834"/>
            <a:ext cx="90726" cy="90726"/>
          </a:xfrm>
          <a:prstGeom prst="rect">
            <a:avLst/>
          </a:prstGeom>
          <a:solidFill>
            <a:srgbClr val="819BE5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7E7DF3B-E612-D404-32AF-4F41DA0B7ECE}"/>
              </a:ext>
            </a:extLst>
          </p:cNvPr>
          <p:cNvSpPr txBox="1"/>
          <p:nvPr/>
        </p:nvSpPr>
        <p:spPr>
          <a:xfrm>
            <a:off x="2494237" y="5106592"/>
            <a:ext cx="3113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solidFill>
                  <a:srgbClr val="000000"/>
                </a:solidFill>
              </a:rPr>
              <a:t>8B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1A17D976-530E-1B5C-4CCF-E2CE0759E614}"/>
              </a:ext>
            </a:extLst>
          </p:cNvPr>
          <p:cNvSpPr/>
          <p:nvPr/>
        </p:nvSpPr>
        <p:spPr>
          <a:xfrm>
            <a:off x="2448874" y="5305736"/>
            <a:ext cx="90726" cy="90726"/>
          </a:xfrm>
          <a:prstGeom prst="rect">
            <a:avLst/>
          </a:prstGeom>
          <a:solidFill>
            <a:srgbClr val="CFD9F5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FEB2A84-F83C-F37C-A2FA-BB8005A66F8C}"/>
              </a:ext>
            </a:extLst>
          </p:cNvPr>
          <p:cNvSpPr txBox="1"/>
          <p:nvPr/>
        </p:nvSpPr>
        <p:spPr>
          <a:xfrm>
            <a:off x="2494237" y="5237767"/>
            <a:ext cx="3225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>
                <a:solidFill>
                  <a:srgbClr val="000000"/>
                </a:solidFill>
              </a:rPr>
              <a:t>9G</a:t>
            </a:r>
            <a:endParaRPr kumimoji="1" lang="ja-JP" altLang="en-US" sz="800" dirty="0">
              <a:solidFill>
                <a:srgbClr val="000000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2EF80D1-C947-30A8-4D96-9802793D61BB}"/>
              </a:ext>
            </a:extLst>
          </p:cNvPr>
          <p:cNvSpPr txBox="1"/>
          <p:nvPr/>
        </p:nvSpPr>
        <p:spPr>
          <a:xfrm>
            <a:off x="1281936" y="5015603"/>
            <a:ext cx="45878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500" dirty="0">
                <a:solidFill>
                  <a:srgbClr val="000000"/>
                </a:solidFill>
              </a:rPr>
              <a:t>P=0.0008</a:t>
            </a:r>
            <a:endParaRPr kumimoji="1" lang="ja-JP" altLang="en-US" sz="500" dirty="0">
              <a:solidFill>
                <a:srgbClr val="000000"/>
              </a:solidFill>
            </a:endParaRPr>
          </a:p>
        </p:txBody>
      </p: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0A7B7925-D8A9-28D9-972D-96489F91E54D}"/>
              </a:ext>
            </a:extLst>
          </p:cNvPr>
          <p:cNvCxnSpPr>
            <a:cxnSpLocks/>
          </p:cNvCxnSpPr>
          <p:nvPr/>
        </p:nvCxnSpPr>
        <p:spPr>
          <a:xfrm>
            <a:off x="1445391" y="5167113"/>
            <a:ext cx="134861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B059853-B8DE-2CCE-75CA-2363EA20A6AC}"/>
              </a:ext>
            </a:extLst>
          </p:cNvPr>
          <p:cNvSpPr txBox="1"/>
          <p:nvPr/>
        </p:nvSpPr>
        <p:spPr>
          <a:xfrm>
            <a:off x="1630236" y="5364721"/>
            <a:ext cx="47641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500" dirty="0">
                <a:solidFill>
                  <a:srgbClr val="000000"/>
                </a:solidFill>
              </a:rPr>
              <a:t>P=</a:t>
            </a:r>
            <a:r>
              <a:rPr lang="en-US" altLang="ja-JP" sz="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0.0001</a:t>
            </a:r>
            <a:endParaRPr kumimoji="1" lang="ja-JP" altLang="en-US" sz="500" dirty="0">
              <a:solidFill>
                <a:srgbClr val="000000"/>
              </a:solidFill>
            </a:endParaRPr>
          </a:p>
        </p:txBody>
      </p: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96110654-166B-8197-5876-AE4D818B5487}"/>
              </a:ext>
            </a:extLst>
          </p:cNvPr>
          <p:cNvCxnSpPr>
            <a:cxnSpLocks/>
          </p:cNvCxnSpPr>
          <p:nvPr/>
        </p:nvCxnSpPr>
        <p:spPr>
          <a:xfrm>
            <a:off x="1783458" y="5516231"/>
            <a:ext cx="134861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6CC02BE-C6CB-124B-03B3-8A2452FCEECD}"/>
              </a:ext>
            </a:extLst>
          </p:cNvPr>
          <p:cNvSpPr txBox="1"/>
          <p:nvPr/>
        </p:nvSpPr>
        <p:spPr>
          <a:xfrm>
            <a:off x="2061384" y="5688380"/>
            <a:ext cx="274435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500" dirty="0">
                <a:solidFill>
                  <a:srgbClr val="000000"/>
                </a:solidFill>
              </a:rPr>
              <a:t>NS</a:t>
            </a:r>
            <a:endParaRPr kumimoji="1" lang="ja-JP" altLang="en-US" sz="500" dirty="0">
              <a:solidFill>
                <a:srgbClr val="000000"/>
              </a:solidFill>
            </a:endParaRP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F2C52758-AD2A-1D1E-AE2E-1540230B5C54}"/>
              </a:ext>
            </a:extLst>
          </p:cNvPr>
          <p:cNvCxnSpPr>
            <a:cxnSpLocks/>
          </p:cNvCxnSpPr>
          <p:nvPr/>
        </p:nvCxnSpPr>
        <p:spPr>
          <a:xfrm>
            <a:off x="2132666" y="5839890"/>
            <a:ext cx="134861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505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118D671-A906-4E54-AC73-FD2E6B058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11" y="713105"/>
            <a:ext cx="1051560" cy="109156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44190D5-B810-4CD8-B49C-3A843D00DF4F}"/>
              </a:ext>
            </a:extLst>
          </p:cNvPr>
          <p:cNvSpPr txBox="1"/>
          <p:nvPr/>
        </p:nvSpPr>
        <p:spPr>
          <a:xfrm>
            <a:off x="1447201" y="777826"/>
            <a:ext cx="4988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CD11c</a:t>
            </a:r>
            <a:endParaRPr kumimoji="1" lang="ja-JP" altLang="en-US" sz="8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2C9202-6321-41FC-84BB-37480A5A8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552" y="713105"/>
            <a:ext cx="1051560" cy="109156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91AC56-3732-4609-96A2-EE070BDEFDBF}"/>
              </a:ext>
            </a:extLst>
          </p:cNvPr>
          <p:cNvSpPr txBox="1"/>
          <p:nvPr/>
        </p:nvSpPr>
        <p:spPr>
          <a:xfrm>
            <a:off x="3365693" y="777826"/>
            <a:ext cx="4491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F4/80</a:t>
            </a:r>
            <a:endParaRPr kumimoji="1" lang="ja-JP" altLang="en-US" sz="8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087A609-0935-4DFB-80DD-678B58F09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211" y="1651169"/>
            <a:ext cx="1051560" cy="109156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BCE83C6-4785-45BE-85D9-B742717412EA}"/>
              </a:ext>
            </a:extLst>
          </p:cNvPr>
          <p:cNvSpPr txBox="1"/>
          <p:nvPr/>
        </p:nvSpPr>
        <p:spPr>
          <a:xfrm>
            <a:off x="1085251" y="1715622"/>
            <a:ext cx="4026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Ly6c</a:t>
            </a:r>
            <a:endParaRPr kumimoji="1" lang="ja-JP" altLang="en-US" sz="8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C8FED60-6322-4C80-A2A9-CC5035BCEE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2552" y="1651169"/>
            <a:ext cx="1051560" cy="109156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A00CA-996A-4A5A-84CE-8785FE6F15C6}"/>
              </a:ext>
            </a:extLst>
          </p:cNvPr>
          <p:cNvSpPr txBox="1"/>
          <p:nvPr/>
        </p:nvSpPr>
        <p:spPr>
          <a:xfrm>
            <a:off x="3844487" y="1715622"/>
            <a:ext cx="4090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Ly6g</a:t>
            </a:r>
            <a:endParaRPr kumimoji="1" lang="ja-JP" altLang="en-US" sz="800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DF83B16-52C2-43C9-8138-1FEA601605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211" y="2589233"/>
            <a:ext cx="1122998" cy="109156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43CF0C1-0B6E-4D25-869B-A0DDA5E1C671}"/>
              </a:ext>
            </a:extLst>
          </p:cNvPr>
          <p:cNvSpPr txBox="1"/>
          <p:nvPr/>
        </p:nvSpPr>
        <p:spPr>
          <a:xfrm>
            <a:off x="1509587" y="2663845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CD31</a:t>
            </a:r>
            <a:endParaRPr kumimoji="1" lang="ja-JP" altLang="en-US" sz="8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E0DDE72C-D7A0-4755-A604-F9A83F8979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2552" y="2589233"/>
            <a:ext cx="1051560" cy="1091565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0319720-F7B0-4960-A4CB-F339EE4F3147}"/>
              </a:ext>
            </a:extLst>
          </p:cNvPr>
          <p:cNvSpPr txBox="1"/>
          <p:nvPr/>
        </p:nvSpPr>
        <p:spPr>
          <a:xfrm>
            <a:off x="3366961" y="2663845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CD115</a:t>
            </a:r>
            <a:endParaRPr kumimoji="1" lang="ja-JP" altLang="en-US" sz="800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4932B2E-E2F5-484A-AC3F-4BBF473F8A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2211" y="3527297"/>
            <a:ext cx="1091565" cy="1091565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C9C7918-B952-41DC-97A6-D82636656E48}"/>
              </a:ext>
            </a:extLst>
          </p:cNvPr>
          <p:cNvSpPr txBox="1"/>
          <p:nvPr/>
        </p:nvSpPr>
        <p:spPr>
          <a:xfrm>
            <a:off x="1507417" y="3588790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CD38</a:t>
            </a:r>
            <a:endParaRPr kumimoji="1" lang="ja-JP" altLang="en-US" sz="800" dirty="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4585A703-0E4C-441E-B569-7760654F9C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2552" y="3527297"/>
            <a:ext cx="1051560" cy="109156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9DA380D-62AE-4EFB-BF17-5B4BE8AFE0E2}"/>
              </a:ext>
            </a:extLst>
          </p:cNvPr>
          <p:cNvSpPr txBox="1"/>
          <p:nvPr/>
        </p:nvSpPr>
        <p:spPr>
          <a:xfrm>
            <a:off x="3750507" y="3588790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CD117</a:t>
            </a:r>
            <a:endParaRPr kumimoji="1" lang="ja-JP" altLang="en-US" sz="800" dirty="0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5D31450-BAFE-484D-8BCC-5BC94BECD4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2211" y="4465361"/>
            <a:ext cx="1051560" cy="109156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24BFC04-4D4E-4C10-AF1D-E584F381461E}"/>
              </a:ext>
            </a:extLst>
          </p:cNvPr>
          <p:cNvSpPr txBox="1"/>
          <p:nvPr/>
        </p:nvSpPr>
        <p:spPr>
          <a:xfrm>
            <a:off x="1446776" y="4534046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CD206</a:t>
            </a:r>
            <a:endParaRPr kumimoji="1" lang="ja-JP" altLang="en-US" sz="800" dirty="0"/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3B60167E-6735-4ECB-84AF-557DEF9241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2552" y="4465361"/>
            <a:ext cx="1051560" cy="1091565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B2BE864-269C-45D7-A1B0-EFCA1DF34ADF}"/>
              </a:ext>
            </a:extLst>
          </p:cNvPr>
          <p:cNvSpPr txBox="1"/>
          <p:nvPr/>
        </p:nvSpPr>
        <p:spPr>
          <a:xfrm>
            <a:off x="3746697" y="4534046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CD126</a:t>
            </a:r>
            <a:endParaRPr kumimoji="1" lang="ja-JP" altLang="en-US" sz="800" dirty="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81633D24-5A12-4AF0-BC0F-BA28CB8FE6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2211" y="5403425"/>
            <a:ext cx="1051560" cy="1091565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A3B4AE7-656D-407F-A663-89CFB66D7C45}"/>
              </a:ext>
            </a:extLst>
          </p:cNvPr>
          <p:cNvSpPr txBox="1"/>
          <p:nvPr/>
        </p:nvSpPr>
        <p:spPr>
          <a:xfrm>
            <a:off x="1447625" y="5470419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CD205</a:t>
            </a:r>
            <a:endParaRPr kumimoji="1" lang="ja-JP" altLang="en-US" sz="800" dirty="0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0C43083A-CED4-4425-BD46-DCC590DE894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92552" y="5403425"/>
            <a:ext cx="1051560" cy="1091565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D8329E-233C-4086-8AFC-E685E6AD200A}"/>
              </a:ext>
            </a:extLst>
          </p:cNvPr>
          <p:cNvSpPr txBox="1"/>
          <p:nvPr/>
        </p:nvSpPr>
        <p:spPr>
          <a:xfrm>
            <a:off x="3366961" y="5470419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CD44</a:t>
            </a:r>
            <a:endParaRPr kumimoji="1" lang="ja-JP" altLang="en-US" sz="800" dirty="0"/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E51310C7-8DF7-4D5E-8441-F7442A34899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2211" y="6341489"/>
            <a:ext cx="1051560" cy="1091565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D040501-35D3-4109-893C-423EE6A8964E}"/>
              </a:ext>
            </a:extLst>
          </p:cNvPr>
          <p:cNvSpPr txBox="1"/>
          <p:nvPr/>
        </p:nvSpPr>
        <p:spPr>
          <a:xfrm>
            <a:off x="1504774" y="6410601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CD14</a:t>
            </a:r>
            <a:endParaRPr kumimoji="1" lang="ja-JP" altLang="en-US" sz="800" dirty="0"/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501D3E46-9272-4214-AA1C-386D87E4F4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2211" y="7279556"/>
            <a:ext cx="1051560" cy="1091565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E817996-0205-4D40-869F-D9F866AA7AE7}"/>
              </a:ext>
            </a:extLst>
          </p:cNvPr>
          <p:cNvSpPr txBox="1">
            <a:spLocks noChangeAspect="1"/>
          </p:cNvSpPr>
          <p:nvPr/>
        </p:nvSpPr>
        <p:spPr>
          <a:xfrm>
            <a:off x="1494482" y="7346495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CD25</a:t>
            </a:r>
            <a:endParaRPr kumimoji="1" lang="ja-JP" altLang="en-US" sz="800" dirty="0"/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ACFE56FD-D234-4E8C-8014-AE576BFA1E4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92552" y="6341489"/>
            <a:ext cx="1051560" cy="1091565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8EF4959-C958-4734-BB6F-F165BC16A0A8}"/>
              </a:ext>
            </a:extLst>
          </p:cNvPr>
          <p:cNvSpPr txBox="1">
            <a:spLocks noChangeAspect="1"/>
          </p:cNvSpPr>
          <p:nvPr/>
        </p:nvSpPr>
        <p:spPr>
          <a:xfrm>
            <a:off x="3366961" y="6410601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CD169</a:t>
            </a:r>
            <a:endParaRPr kumimoji="1" lang="ja-JP" altLang="en-US" sz="800" dirty="0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A55289DE-5B87-471E-AD86-C1DD6F31E89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74576" y="713105"/>
            <a:ext cx="1051560" cy="1091565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DAEA798-20B4-4F27-A075-A96AF3BB7B60}"/>
              </a:ext>
            </a:extLst>
          </p:cNvPr>
          <p:cNvSpPr txBox="1"/>
          <p:nvPr/>
        </p:nvSpPr>
        <p:spPr>
          <a:xfrm>
            <a:off x="2489256" y="777826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CD24</a:t>
            </a:r>
            <a:endParaRPr kumimoji="1" lang="ja-JP" altLang="en-US" sz="800" dirty="0"/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783708AB-6835-445A-92B7-FA4F8B3F351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92552" y="7279556"/>
            <a:ext cx="1051560" cy="1091565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30FBB82-1A5A-4756-8430-1FFBAF4580BA}"/>
              </a:ext>
            </a:extLst>
          </p:cNvPr>
          <p:cNvSpPr txBox="1"/>
          <p:nvPr/>
        </p:nvSpPr>
        <p:spPr>
          <a:xfrm>
            <a:off x="3795802" y="7346495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CD34</a:t>
            </a:r>
            <a:endParaRPr kumimoji="1" lang="ja-JP" altLang="en-US" sz="800" dirty="0"/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0075E4A0-0B98-42AF-B7AD-9C50F71863E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74576" y="1651169"/>
            <a:ext cx="1051560" cy="1091565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79DECD5-96ED-4189-B30E-DB870F4269DB}"/>
              </a:ext>
            </a:extLst>
          </p:cNvPr>
          <p:cNvSpPr txBox="1"/>
          <p:nvPr/>
        </p:nvSpPr>
        <p:spPr>
          <a:xfrm>
            <a:off x="2432106" y="1715622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CD273</a:t>
            </a:r>
            <a:endParaRPr kumimoji="1" lang="ja-JP" altLang="en-US" sz="800" dirty="0"/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ADA24527-319F-4E63-9B91-91CF6E388B9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174499" y="713105"/>
            <a:ext cx="1051560" cy="1091565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23DC465-2FDC-4EFB-B167-A031FCF7547B}"/>
              </a:ext>
            </a:extLst>
          </p:cNvPr>
          <p:cNvSpPr txBox="1"/>
          <p:nvPr/>
        </p:nvSpPr>
        <p:spPr>
          <a:xfrm>
            <a:off x="4786216" y="777826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CD69</a:t>
            </a:r>
            <a:endParaRPr kumimoji="1" lang="ja-JP" altLang="en-US" sz="800" dirty="0"/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EBC21C99-CFB4-460B-979D-7CF421F8E3D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874576" y="2589233"/>
            <a:ext cx="1051560" cy="1091565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7229340-2523-4B56-ADE7-028F1A17805B}"/>
              </a:ext>
            </a:extLst>
          </p:cNvPr>
          <p:cNvSpPr txBox="1"/>
          <p:nvPr/>
        </p:nvSpPr>
        <p:spPr>
          <a:xfrm>
            <a:off x="2053219" y="2663845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CD275</a:t>
            </a:r>
            <a:endParaRPr kumimoji="1" lang="ja-JP" altLang="en-US" sz="800" dirty="0"/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B4EE70BB-5708-4708-AD14-721F502192A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874576" y="3527297"/>
            <a:ext cx="1051560" cy="1091565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62558CD-B85A-4A9E-A953-92C085D546AC}"/>
              </a:ext>
            </a:extLst>
          </p:cNvPr>
          <p:cNvSpPr txBox="1"/>
          <p:nvPr/>
        </p:nvSpPr>
        <p:spPr>
          <a:xfrm>
            <a:off x="2427872" y="3588790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CD152</a:t>
            </a:r>
            <a:endParaRPr kumimoji="1" lang="ja-JP" altLang="en-US" sz="800" dirty="0"/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A10670D4-B8C1-4EF4-99CD-C95D1066857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174499" y="1651169"/>
            <a:ext cx="1051560" cy="1091565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8B9F2E3-7638-4B30-BCD0-E09E44B86438}"/>
              </a:ext>
            </a:extLst>
          </p:cNvPr>
          <p:cNvSpPr txBox="1"/>
          <p:nvPr/>
        </p:nvSpPr>
        <p:spPr>
          <a:xfrm>
            <a:off x="4731184" y="1715622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/>
              <a:t>CD184</a:t>
            </a:r>
            <a:endParaRPr kumimoji="1" lang="ja-JP" altLang="en-US" sz="800" dirty="0"/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8D5056DD-D580-4C70-AA0A-7FC59530422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874576" y="4465361"/>
            <a:ext cx="1051560" cy="1091565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9103DA7-A2AC-468D-9E53-100D23FC47BF}"/>
              </a:ext>
            </a:extLst>
          </p:cNvPr>
          <p:cNvSpPr txBox="1"/>
          <p:nvPr/>
        </p:nvSpPr>
        <p:spPr>
          <a:xfrm>
            <a:off x="2487566" y="4534046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CD41</a:t>
            </a:r>
            <a:endParaRPr kumimoji="1" lang="ja-JP" altLang="en-US" sz="800" dirty="0"/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4CA490BC-D1C3-49D8-92F1-88D7DE5AD3D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174499" y="2589233"/>
            <a:ext cx="1051560" cy="1091565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76222F9-5A8B-4B5D-A3BD-C3EB02DF22E5}"/>
              </a:ext>
            </a:extLst>
          </p:cNvPr>
          <p:cNvSpPr txBox="1"/>
          <p:nvPr/>
        </p:nvSpPr>
        <p:spPr>
          <a:xfrm>
            <a:off x="4696464" y="2663845"/>
            <a:ext cx="5517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SSEA-1</a:t>
            </a:r>
            <a:endParaRPr kumimoji="1" lang="ja-JP" altLang="en-US" sz="800" dirty="0"/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BA8F4528-9E8C-446C-930D-3359A2D7074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74576" y="5403425"/>
            <a:ext cx="1051560" cy="1091565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DF7F496-50E4-4417-9751-A8BC61191793}"/>
              </a:ext>
            </a:extLst>
          </p:cNvPr>
          <p:cNvSpPr txBox="1"/>
          <p:nvPr/>
        </p:nvSpPr>
        <p:spPr>
          <a:xfrm>
            <a:off x="2428295" y="5470419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CD184</a:t>
            </a:r>
            <a:endParaRPr kumimoji="1" lang="ja-JP" altLang="en-US" sz="800" dirty="0"/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4388D05C-C3D5-498A-AAA3-2F5B32892CF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174499" y="3527297"/>
            <a:ext cx="1051560" cy="1091565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30C73DC9-D788-4513-A89D-619E8D555CDA}"/>
              </a:ext>
            </a:extLst>
          </p:cNvPr>
          <p:cNvSpPr txBox="1"/>
          <p:nvPr/>
        </p:nvSpPr>
        <p:spPr>
          <a:xfrm>
            <a:off x="4348486" y="3588790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CD274</a:t>
            </a:r>
            <a:endParaRPr kumimoji="1" lang="ja-JP" altLang="en-US" sz="800" dirty="0"/>
          </a:p>
        </p:txBody>
      </p:sp>
      <p:pic>
        <p:nvPicPr>
          <p:cNvPr id="82" name="図 81">
            <a:extLst>
              <a:ext uri="{FF2B5EF4-FFF2-40B4-BE49-F238E27FC236}">
                <a16:creationId xmlns:a16="http://schemas.microsoft.com/office/drawing/2014/main" id="{24746363-088B-4D97-99E3-2774F2F1EF6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74499" y="4465361"/>
            <a:ext cx="1051560" cy="1091565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8DE1260-0DC5-475E-809F-24D430B31A43}"/>
              </a:ext>
            </a:extLst>
          </p:cNvPr>
          <p:cNvSpPr txBox="1"/>
          <p:nvPr/>
        </p:nvSpPr>
        <p:spPr>
          <a:xfrm>
            <a:off x="4725676" y="4534046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rIgG2b</a:t>
            </a:r>
          </a:p>
          <a:p>
            <a:r>
              <a:rPr lang="en-US" altLang="ja-JP" sz="800" dirty="0"/>
              <a:t>(APC)</a:t>
            </a:r>
            <a:endParaRPr kumimoji="1" lang="ja-JP" altLang="en-US" sz="800" dirty="0"/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F6987C1C-FAAA-4994-AC03-371BADF0B905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874576" y="6341489"/>
            <a:ext cx="1051560" cy="1091565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37ECF5E0-AE20-4B37-AC3F-7F381B61CC86}"/>
              </a:ext>
            </a:extLst>
          </p:cNvPr>
          <p:cNvSpPr txBox="1"/>
          <p:nvPr/>
        </p:nvSpPr>
        <p:spPr>
          <a:xfrm>
            <a:off x="2437609" y="6410601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/>
              <a:t>rIgG2b</a:t>
            </a:r>
          </a:p>
          <a:p>
            <a:r>
              <a:rPr lang="en-US" altLang="ja-JP" sz="800" dirty="0"/>
              <a:t>(PE)</a:t>
            </a:r>
            <a:endParaRPr kumimoji="1" lang="ja-JP" altLang="en-US" sz="800" dirty="0"/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1C0835D3-C83F-40DB-9882-DBADB92EA612}"/>
              </a:ext>
            </a:extLst>
          </p:cNvPr>
          <p:cNvCxnSpPr/>
          <p:nvPr/>
        </p:nvCxnSpPr>
        <p:spPr>
          <a:xfrm>
            <a:off x="1117602" y="8293100"/>
            <a:ext cx="1797050" cy="0"/>
          </a:xfrm>
          <a:prstGeom prst="straightConnector1">
            <a:avLst/>
          </a:prstGeom>
          <a:ln>
            <a:solidFill>
              <a:srgbClr val="000000"/>
            </a:solidFill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FCFBC290-CFFE-432D-876F-2629DB482054}"/>
              </a:ext>
            </a:extLst>
          </p:cNvPr>
          <p:cNvCxnSpPr/>
          <p:nvPr/>
        </p:nvCxnSpPr>
        <p:spPr>
          <a:xfrm>
            <a:off x="3434528" y="8293100"/>
            <a:ext cx="1797050" cy="0"/>
          </a:xfrm>
          <a:prstGeom prst="straightConnector1">
            <a:avLst/>
          </a:prstGeom>
          <a:ln>
            <a:solidFill>
              <a:srgbClr val="000000"/>
            </a:solidFill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75061828-91E8-4552-8051-0E3C7D1F07E3}"/>
              </a:ext>
            </a:extLst>
          </p:cNvPr>
          <p:cNvSpPr txBox="1"/>
          <p:nvPr/>
        </p:nvSpPr>
        <p:spPr>
          <a:xfrm>
            <a:off x="1212852" y="8299450"/>
            <a:ext cx="15792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solidFill>
                  <a:srgbClr val="000000"/>
                </a:solidFill>
              </a:rPr>
              <a:t>Log fluorescence (PE)</a:t>
            </a:r>
            <a:endParaRPr kumimoji="1" lang="ja-JP" altLang="en-US" sz="1050" dirty="0">
              <a:solidFill>
                <a:srgbClr val="000000"/>
              </a:solidFill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C3F3A4EB-852A-4678-BD36-297773D5CB05}"/>
              </a:ext>
            </a:extLst>
          </p:cNvPr>
          <p:cNvSpPr txBox="1"/>
          <p:nvPr/>
        </p:nvSpPr>
        <p:spPr>
          <a:xfrm>
            <a:off x="3523428" y="8299450"/>
            <a:ext cx="16177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solidFill>
                  <a:srgbClr val="000000"/>
                </a:solidFill>
              </a:rPr>
              <a:t>Log fluorescence (APC)</a:t>
            </a:r>
            <a:endParaRPr kumimoji="1" lang="ja-JP" altLang="en-US" sz="1050" dirty="0">
              <a:solidFill>
                <a:srgbClr val="000000"/>
              </a:solidFill>
            </a:endParaRP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2709E619-07B5-40E0-A31D-9B3B00857021}"/>
              </a:ext>
            </a:extLst>
          </p:cNvPr>
          <p:cNvSpPr/>
          <p:nvPr/>
        </p:nvSpPr>
        <p:spPr>
          <a:xfrm>
            <a:off x="5481569" y="851668"/>
            <a:ext cx="145774" cy="145774"/>
          </a:xfrm>
          <a:prstGeom prst="rect">
            <a:avLst/>
          </a:prstGeom>
          <a:solidFill>
            <a:srgbClr val="FFEBF5"/>
          </a:solidFill>
          <a:ln w="6350">
            <a:solidFill>
              <a:srgbClr val="FF1F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168A2A67-A9B7-4761-A740-862956E62791}"/>
              </a:ext>
            </a:extLst>
          </p:cNvPr>
          <p:cNvSpPr/>
          <p:nvPr/>
        </p:nvSpPr>
        <p:spPr>
          <a:xfrm>
            <a:off x="5481569" y="1095471"/>
            <a:ext cx="145774" cy="145774"/>
          </a:xfrm>
          <a:prstGeom prst="rect">
            <a:avLst/>
          </a:prstGeom>
          <a:solidFill>
            <a:srgbClr val="EBEBFF"/>
          </a:solidFill>
          <a:ln w="6350">
            <a:solidFill>
              <a:srgbClr val="2D2DF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1FEF6E3-090B-42CB-8DEE-99E8BCB82BDC}"/>
              </a:ext>
            </a:extLst>
          </p:cNvPr>
          <p:cNvSpPr txBox="1"/>
          <p:nvPr/>
        </p:nvSpPr>
        <p:spPr>
          <a:xfrm>
            <a:off x="5591177" y="793750"/>
            <a:ext cx="6126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solidFill>
                  <a:srgbClr val="000000"/>
                </a:solidFill>
              </a:rPr>
              <a:t>8B-Mφ</a:t>
            </a:r>
            <a:endParaRPr kumimoji="1" lang="ja-JP" altLang="en-US" sz="1050" dirty="0">
              <a:solidFill>
                <a:srgbClr val="000000"/>
              </a:solidFill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4D75049A-6370-449B-AFCF-C505B0924170}"/>
              </a:ext>
            </a:extLst>
          </p:cNvPr>
          <p:cNvSpPr txBox="1"/>
          <p:nvPr/>
        </p:nvSpPr>
        <p:spPr>
          <a:xfrm>
            <a:off x="5591177" y="1041400"/>
            <a:ext cx="6078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solidFill>
                  <a:srgbClr val="000000"/>
                </a:solidFill>
              </a:rPr>
              <a:t>9G-Mφ</a:t>
            </a:r>
            <a:endParaRPr kumimoji="1" lang="ja-JP" altLang="en-US" sz="1050" dirty="0">
              <a:solidFill>
                <a:srgbClr val="000000"/>
              </a:solidFill>
            </a:endParaRP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C9EDCB6C-D0F6-4B22-955C-DBEA3EBDE93B}"/>
              </a:ext>
            </a:extLst>
          </p:cNvPr>
          <p:cNvCxnSpPr>
            <a:cxnSpLocks/>
          </p:cNvCxnSpPr>
          <p:nvPr/>
        </p:nvCxnSpPr>
        <p:spPr>
          <a:xfrm flipV="1">
            <a:off x="942451" y="806450"/>
            <a:ext cx="0" cy="7340600"/>
          </a:xfrm>
          <a:prstGeom prst="straightConnector1">
            <a:avLst/>
          </a:prstGeom>
          <a:ln>
            <a:solidFill>
              <a:srgbClr val="000000"/>
            </a:solidFill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43FBBABD-2BDA-480B-8B17-D89CDE9918FB}"/>
              </a:ext>
            </a:extLst>
          </p:cNvPr>
          <p:cNvSpPr txBox="1"/>
          <p:nvPr/>
        </p:nvSpPr>
        <p:spPr>
          <a:xfrm rot="16200000">
            <a:off x="542821" y="4349792"/>
            <a:ext cx="5453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solidFill>
                  <a:srgbClr val="000000"/>
                </a:solidFill>
              </a:rPr>
              <a:t>Count</a:t>
            </a:r>
            <a:endParaRPr kumimoji="1" lang="ja-JP" altLang="en-US" sz="1050" dirty="0">
              <a:solidFill>
                <a:srgbClr val="000000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7C5BE8E-22BC-4E2A-95E9-D92275B60FCB}"/>
              </a:ext>
            </a:extLst>
          </p:cNvPr>
          <p:cNvSpPr txBox="1"/>
          <p:nvPr/>
        </p:nvSpPr>
        <p:spPr>
          <a:xfrm>
            <a:off x="5214601" y="0"/>
            <a:ext cx="1643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rgbClr val="000000"/>
                </a:solidFill>
              </a:rPr>
              <a:t>Supplementary Fig.</a:t>
            </a:r>
            <a:r>
              <a:rPr lang="ja-JP" altLang="en-US" sz="1200" dirty="0">
                <a:solidFill>
                  <a:srgbClr val="000000"/>
                </a:solidFill>
              </a:rPr>
              <a:t> </a:t>
            </a:r>
            <a:r>
              <a:rPr lang="en-US" altLang="ja-JP" sz="1200" dirty="0">
                <a:solidFill>
                  <a:srgbClr val="000000"/>
                </a:solidFill>
              </a:rPr>
              <a:t>6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5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CFB0F12-8E12-450C-B85F-4A37C46F1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428" y="1154996"/>
            <a:ext cx="1405396" cy="210572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2CAFECB-6253-4EA2-9156-4BF0AE1CC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893" y="1154996"/>
            <a:ext cx="1402240" cy="210572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CCE19DA-DC0C-462C-ABE7-5BC743CEA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119" y="1154996"/>
            <a:ext cx="1401061" cy="2105729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7144A3-4D6E-4D0E-A728-72CE43471DA3}"/>
              </a:ext>
            </a:extLst>
          </p:cNvPr>
          <p:cNvSpPr txBox="1"/>
          <p:nvPr/>
        </p:nvSpPr>
        <p:spPr>
          <a:xfrm>
            <a:off x="5214601" y="0"/>
            <a:ext cx="1643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0000"/>
                </a:solidFill>
              </a:rPr>
              <a:t>Supplementary Fig.</a:t>
            </a:r>
            <a:r>
              <a:rPr lang="ja-JP" altLang="en-US" sz="1200" dirty="0">
                <a:solidFill>
                  <a:srgbClr val="000000"/>
                </a:solidFill>
              </a:rPr>
              <a:t> </a:t>
            </a:r>
            <a:r>
              <a:rPr lang="en-US" altLang="ja-JP" sz="1200" dirty="0">
                <a:solidFill>
                  <a:srgbClr val="000000"/>
                </a:solidFill>
              </a:rPr>
              <a:t>7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E608A2F-FA55-482B-A80D-4086FCFC8168}"/>
              </a:ext>
            </a:extLst>
          </p:cNvPr>
          <p:cNvSpPr txBox="1"/>
          <p:nvPr/>
        </p:nvSpPr>
        <p:spPr>
          <a:xfrm>
            <a:off x="4175476" y="891540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solidFill>
                  <a:srgbClr val="000000"/>
                </a:solidFill>
              </a:rPr>
              <a:t>IL-6</a:t>
            </a:r>
            <a:endParaRPr kumimoji="1" lang="ja-JP" altLang="en-US" sz="1600" b="1" i="1" dirty="0">
              <a:solidFill>
                <a:srgbClr val="00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217EBE8-A5D5-4109-9CBD-391F61E603BB}"/>
              </a:ext>
            </a:extLst>
          </p:cNvPr>
          <p:cNvSpPr txBox="1"/>
          <p:nvPr/>
        </p:nvSpPr>
        <p:spPr>
          <a:xfrm>
            <a:off x="2679005" y="891540"/>
            <a:ext cx="707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solidFill>
                  <a:srgbClr val="000000"/>
                </a:solidFill>
              </a:rPr>
              <a:t>CD14</a:t>
            </a:r>
            <a:endParaRPr kumimoji="1" lang="ja-JP" altLang="en-US" sz="1600" b="1" i="1" dirty="0">
              <a:solidFill>
                <a:srgbClr val="00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E57B6A-1B7A-4B77-B6FA-018132A0B772}"/>
              </a:ext>
            </a:extLst>
          </p:cNvPr>
          <p:cNvSpPr txBox="1"/>
          <p:nvPr/>
        </p:nvSpPr>
        <p:spPr>
          <a:xfrm>
            <a:off x="5498762" y="891540"/>
            <a:ext cx="707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solidFill>
                  <a:srgbClr val="000000"/>
                </a:solidFill>
              </a:rPr>
              <a:t>CD38</a:t>
            </a:r>
            <a:endParaRPr kumimoji="1" lang="ja-JP" altLang="en-US" sz="1600" b="1" i="1" dirty="0">
              <a:solidFill>
                <a:srgbClr val="000000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BCC9B3A3-5161-462D-8F48-E8844B0E43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473" y="4809490"/>
            <a:ext cx="3202314" cy="3096654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51BEEE-669E-4125-9EC9-57E33F80A4F8}"/>
              </a:ext>
            </a:extLst>
          </p:cNvPr>
          <p:cNvSpPr txBox="1"/>
          <p:nvPr/>
        </p:nvSpPr>
        <p:spPr>
          <a:xfrm>
            <a:off x="188068" y="33722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0000"/>
                </a:solidFill>
              </a:rPr>
              <a:t>A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066D2B7-981B-4D51-AA40-181CBA62CA78}"/>
              </a:ext>
            </a:extLst>
          </p:cNvPr>
          <p:cNvSpPr txBox="1"/>
          <p:nvPr/>
        </p:nvSpPr>
        <p:spPr>
          <a:xfrm>
            <a:off x="188068" y="441134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0000"/>
                </a:solidFill>
              </a:rPr>
              <a:t>B</a:t>
            </a:r>
            <a:endParaRPr kumimoji="1" lang="ja-JP" altLang="en-US" sz="1200" b="1" dirty="0">
              <a:solidFill>
                <a:srgbClr val="00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188610F-EA98-48F3-8F00-FC8911247F12}"/>
              </a:ext>
            </a:extLst>
          </p:cNvPr>
          <p:cNvSpPr txBox="1"/>
          <p:nvPr/>
        </p:nvSpPr>
        <p:spPr>
          <a:xfrm rot="16200000">
            <a:off x="-651509" y="1939072"/>
            <a:ext cx="27305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/>
              <a:t>log2(Transcripts Per Million + 1)</a:t>
            </a:r>
            <a:endParaRPr lang="ja-JP" altLang="en-US" sz="1400" dirty="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ECE9B3F1-525B-41D0-81D4-43CA3EAAB8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96" y="1160011"/>
            <a:ext cx="1398702" cy="2095699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590A390-2507-4B8C-B379-F975EF033089}"/>
              </a:ext>
            </a:extLst>
          </p:cNvPr>
          <p:cNvSpPr txBox="1"/>
          <p:nvPr/>
        </p:nvSpPr>
        <p:spPr>
          <a:xfrm>
            <a:off x="1193929" y="891540"/>
            <a:ext cx="8394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solidFill>
                  <a:srgbClr val="000000"/>
                </a:solidFill>
              </a:rPr>
              <a:t>CD11B</a:t>
            </a:r>
            <a:endParaRPr kumimoji="1" lang="ja-JP" altLang="en-US" sz="16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02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2">
      <a:dk1>
        <a:srgbClr val="3F3F3F"/>
      </a:dk1>
      <a:lt1>
        <a:sysClr val="window" lastClr="FFFFFF"/>
      </a:lt1>
      <a:dk2>
        <a:srgbClr val="3F3F3F"/>
      </a:dk2>
      <a:lt2>
        <a:srgbClr val="B4DCFA"/>
      </a:lt2>
      <a:accent1>
        <a:srgbClr val="E9E47F"/>
      </a:accent1>
      <a:accent2>
        <a:srgbClr val="B9E97F"/>
      </a:accent2>
      <a:accent3>
        <a:srgbClr val="7FE1E9"/>
      </a:accent3>
      <a:accent4>
        <a:srgbClr val="7F93E9"/>
      </a:accent4>
      <a:accent5>
        <a:srgbClr val="D77BE9"/>
      </a:accent5>
      <a:accent6>
        <a:srgbClr val="E97F7F"/>
      </a:accent6>
      <a:hlink>
        <a:srgbClr val="56C7AA"/>
      </a:hlink>
      <a:folHlink>
        <a:srgbClr val="59A8D1"/>
      </a:folHlink>
    </a:clrScheme>
    <a:fontScheme name="メイリオ Arial">
      <a:majorFont>
        <a:latin typeface="Arial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392F8067-C5EB-4A60-826D-15C4F89328CC}" vid="{B4FB63EB-4832-496C-BD9B-6452B5016E2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天空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天空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天空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天空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天空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73801</TotalTime>
  <Words>338</Words>
  <Application>Microsoft Office PowerPoint</Application>
  <PresentationFormat>画面に合わせる (4:3)</PresentationFormat>
  <Paragraphs>210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Arial Unicode MS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Flow jo</dc:creator>
  <cp:lastModifiedBy>Wada Haruka</cp:lastModifiedBy>
  <cp:revision>534</cp:revision>
  <cp:lastPrinted>2022-09-30T11:45:18Z</cp:lastPrinted>
  <dcterms:created xsi:type="dcterms:W3CDTF">2017-02-22T10:05:00Z</dcterms:created>
  <dcterms:modified xsi:type="dcterms:W3CDTF">2022-10-22T07:29:02Z</dcterms:modified>
</cp:coreProperties>
</file>