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B819FBB6-8E47-4C01-9936-22C795B3B61C}"/>
    <pc:docChg chg="custSel modSld sldOrd">
      <pc:chgData name="早﨑 碧泉" userId="5d7a7c20-868a-48af-aa70-53f45d1177e3" providerId="ADAL" clId="{B819FBB6-8E47-4C01-9936-22C795B3B61C}" dt="2022-09-11T01:43:22.502" v="135" actId="20577"/>
      <pc:docMkLst>
        <pc:docMk/>
      </pc:docMkLst>
      <pc:sldChg chg="addSp delSp modSp mod">
        <pc:chgData name="早﨑 碧泉" userId="5d7a7c20-868a-48af-aa70-53f45d1177e3" providerId="ADAL" clId="{B819FBB6-8E47-4C01-9936-22C795B3B61C}" dt="2022-09-11T01:38:27.540" v="84" actId="1076"/>
        <pc:sldMkLst>
          <pc:docMk/>
          <pc:sldMk cId="1625065467" sldId="259"/>
        </pc:sldMkLst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" creationId="{00000000-0000-0000-0000-000000000000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" creationId="{62179A88-E124-66AF-116F-EBF4946B8858}"/>
          </ac:spMkLst>
        </pc:spChg>
        <pc:spChg chg="del">
          <ac:chgData name="早﨑 碧泉" userId="5d7a7c20-868a-48af-aa70-53f45d1177e3" providerId="ADAL" clId="{B819FBB6-8E47-4C01-9936-22C795B3B61C}" dt="2022-09-10T07:15:58.103" v="0" actId="478"/>
          <ac:spMkLst>
            <pc:docMk/>
            <pc:sldMk cId="1625065467" sldId="259"/>
            <ac:spMk id="5" creationId="{041904A1-5954-B740-B395-C16BFC6E48FE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97" creationId="{00000000-0000-0000-0000-000000000000}"/>
          </ac:spMkLst>
        </pc:spChg>
        <pc:cxnChg chg="add 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8" creationId="{2B157A49-1F3A-E7C9-E25A-D672D6660F71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23" creationId="{5A935767-D544-4BFF-81FE-A1C4FB686871}"/>
          </ac:cxnSpMkLst>
        </pc:cxnChg>
      </pc:sldChg>
      <pc:sldChg chg="ord">
        <pc:chgData name="早﨑 碧泉" userId="5d7a7c20-868a-48af-aa70-53f45d1177e3" providerId="ADAL" clId="{B819FBB6-8E47-4C01-9936-22C795B3B61C}" dt="2022-09-10T07:16:22.768" v="6"/>
        <pc:sldMkLst>
          <pc:docMk/>
          <pc:sldMk cId="3055695636" sldId="279"/>
        </pc:sldMkLst>
      </pc:sldChg>
      <pc:sldChg chg="delSp modSp mod">
        <pc:chgData name="早﨑 碧泉" userId="5d7a7c20-868a-48af-aa70-53f45d1177e3" providerId="ADAL" clId="{B819FBB6-8E47-4C01-9936-22C795B3B61C}" dt="2022-09-11T00:35:47.392" v="11" actId="20577"/>
        <pc:sldMkLst>
          <pc:docMk/>
          <pc:sldMk cId="550994736" sldId="281"/>
        </pc:sldMkLst>
        <pc:spChg chg="del">
          <ac:chgData name="早﨑 碧泉" userId="5d7a7c20-868a-48af-aa70-53f45d1177e3" providerId="ADAL" clId="{B819FBB6-8E47-4C01-9936-22C795B3B61C}" dt="2022-09-11T00:35:41.848" v="7" actId="478"/>
          <ac:spMkLst>
            <pc:docMk/>
            <pc:sldMk cId="550994736" sldId="281"/>
            <ac:spMk id="4" creationId="{5AC333C5-0629-90EA-058A-DC5077A4293E}"/>
          </ac:spMkLst>
        </pc:spChg>
        <pc:graphicFrameChg chg="modGraphic">
          <ac:chgData name="早﨑 碧泉" userId="5d7a7c20-868a-48af-aa70-53f45d1177e3" providerId="ADAL" clId="{B819FBB6-8E47-4C01-9936-22C795B3B61C}" dt="2022-09-11T00:35:47.392" v="11" actId="2057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 ord">
        <pc:chgData name="早﨑 碧泉" userId="5d7a7c20-868a-48af-aa70-53f45d1177e3" providerId="ADAL" clId="{B819FBB6-8E47-4C01-9936-22C795B3B61C}" dt="2022-09-11T01:43:22.502" v="135" actId="20577"/>
        <pc:sldMkLst>
          <pc:docMk/>
          <pc:sldMk cId="3657696225" sldId="322"/>
        </pc:sldMkLst>
        <pc:spChg chg="mod">
          <ac:chgData name="早﨑 碧泉" userId="5d7a7c20-868a-48af-aa70-53f45d1177e3" providerId="ADAL" clId="{B819FBB6-8E47-4C01-9936-22C795B3B61C}" dt="2022-09-11T01:43:22.502" v="135" actId="20577"/>
          <ac:spMkLst>
            <pc:docMk/>
            <pc:sldMk cId="3657696225" sldId="322"/>
            <ac:spMk id="2" creationId="{D7E05AC4-E99D-3337-4132-98AD3670F42F}"/>
          </ac:spMkLst>
        </pc:spChg>
      </pc:sldChg>
    </pc:docChg>
  </pc:docChgLst>
  <pc:docChgLst>
    <pc:chgData name="早﨑 碧泉" userId="5d7a7c20-868a-48af-aa70-53f45d1177e3" providerId="ADAL" clId="{5F0F892D-EF64-41EA-934B-72ED169CED23}"/>
    <pc:docChg chg="custSel delSld modSld sldOrd">
      <pc:chgData name="早﨑 碧泉" userId="5d7a7c20-868a-48af-aa70-53f45d1177e3" providerId="ADAL" clId="{5F0F892D-EF64-41EA-934B-72ED169CED23}" dt="2022-09-12T12:53:50.881" v="292" actId="207"/>
      <pc:docMkLst>
        <pc:docMk/>
      </pc:docMkLst>
      <pc:sldChg chg="addSp delSp modSp mod">
        <pc:chgData name="早﨑 碧泉" userId="5d7a7c20-868a-48af-aa70-53f45d1177e3" providerId="ADAL" clId="{5F0F892D-EF64-41EA-934B-72ED169CED23}" dt="2022-09-11T08:14:56.089" v="288" actId="20577"/>
        <pc:sldMkLst>
          <pc:docMk/>
          <pc:sldMk cId="1625065467" sldId="259"/>
        </pc:sldMkLst>
        <pc:spChg chg="mod">
          <ac:chgData name="早﨑 碧泉" userId="5d7a7c20-868a-48af-aa70-53f45d1177e3" providerId="ADAL" clId="{5F0F892D-EF64-41EA-934B-72ED169CED23}" dt="2022-09-11T04:01:30.041" v="63" actId="14100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0:57.950" v="232" actId="1035"/>
          <ac:spMkLst>
            <pc:docMk/>
            <pc:sldMk cId="1625065467" sldId="259"/>
            <ac:spMk id="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8:14:56.089" v="288" actId="20577"/>
          <ac:spMkLst>
            <pc:docMk/>
            <pc:sldMk cId="1625065467" sldId="259"/>
            <ac:spMk id="4" creationId="{62179A88-E124-66AF-116F-EBF4946B8858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5F0F892D-EF64-41EA-934B-72ED169CED23}" dt="2022-09-11T06:59:53.126" v="210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5F0F892D-EF64-41EA-934B-72ED169CED23}" dt="2022-09-11T07:00:25.576" v="224" actId="103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1:11.364" v="234" actId="1035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4:01:55.161" v="88" actId="20577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4:56.277" v="249" actId="1076"/>
          <ac:spMkLst>
            <pc:docMk/>
            <pc:sldMk cId="1625065467" sldId="259"/>
            <ac:spMk id="97" creationId="{00000000-0000-0000-0000-000000000000}"/>
          </ac:spMkLst>
        </pc:spChg>
        <pc:cxnChg chg="mod">
          <ac:chgData name="早﨑 碧泉" userId="5d7a7c20-868a-48af-aa70-53f45d1177e3" providerId="ADAL" clId="{5F0F892D-EF64-41EA-934B-72ED169CED23}" dt="2022-09-11T07:00:35.664" v="225" actId="14100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5F0F892D-EF64-41EA-934B-72ED169CED23}" dt="2022-09-11T06:59:49.462" v="209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5F0F892D-EF64-41EA-934B-72ED169CED23}" dt="2022-09-11T07:00:15.805" v="221" actId="14100"/>
          <ac:cxnSpMkLst>
            <pc:docMk/>
            <pc:sldMk cId="1625065467" sldId="259"/>
            <ac:cxnSpMk id="18" creationId="{2B157A49-1F3A-E7C9-E25A-D672D6660F71}"/>
          </ac:cxnSpMkLst>
        </pc:cxnChg>
        <pc:cxnChg chg="del mod">
          <ac:chgData name="早﨑 碧泉" userId="5d7a7c20-868a-48af-aa70-53f45d1177e3" providerId="ADAL" clId="{5F0F892D-EF64-41EA-934B-72ED169CED23}" dt="2022-09-11T06:59:25.646" v="185" actId="478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5F0F892D-EF64-41EA-934B-72ED169CED23}" dt="2022-09-11T07:00:25.576" v="224" actId="1036"/>
          <ac:cxnSpMkLst>
            <pc:docMk/>
            <pc:sldMk cId="1625065467" sldId="259"/>
            <ac:cxnSpMk id="23" creationId="{5A935767-D544-4BFF-81FE-A1C4FB686871}"/>
          </ac:cxnSpMkLst>
        </pc:cxnChg>
        <pc:cxnChg chg="add del mod">
          <ac:chgData name="早﨑 碧泉" userId="5d7a7c20-868a-48af-aa70-53f45d1177e3" providerId="ADAL" clId="{5F0F892D-EF64-41EA-934B-72ED169CED23}" dt="2022-09-11T07:00:48.492" v="228" actId="478"/>
          <ac:cxnSpMkLst>
            <pc:docMk/>
            <pc:sldMk cId="1625065467" sldId="259"/>
            <ac:cxnSpMk id="26" creationId="{7924636E-EC5F-8ACA-60A6-DB1F67156AD0}"/>
          </ac:cxnSpMkLst>
        </pc:cxnChg>
        <pc:cxnChg chg="add mod">
          <ac:chgData name="早﨑 碧泉" userId="5d7a7c20-868a-48af-aa70-53f45d1177e3" providerId="ADAL" clId="{5F0F892D-EF64-41EA-934B-72ED169CED23}" dt="2022-09-11T07:01:05.410" v="233" actId="1035"/>
          <ac:cxnSpMkLst>
            <pc:docMk/>
            <pc:sldMk cId="1625065467" sldId="259"/>
            <ac:cxnSpMk id="33" creationId="{82B2133A-0B23-1D16-3352-198470B8D05E}"/>
          </ac:cxnSpMkLst>
        </pc:cxnChg>
      </pc:sldChg>
      <pc:sldChg chg="modSp mod">
        <pc:chgData name="早﨑 碧泉" userId="5d7a7c20-868a-48af-aa70-53f45d1177e3" providerId="ADAL" clId="{5F0F892D-EF64-41EA-934B-72ED169CED23}" dt="2022-09-11T07:05:18.286" v="256" actId="20577"/>
        <pc:sldMkLst>
          <pc:docMk/>
          <pc:sldMk cId="3169088000" sldId="272"/>
        </pc:sldMkLst>
        <pc:spChg chg="mod">
          <ac:chgData name="早﨑 碧泉" userId="5d7a7c20-868a-48af-aa70-53f45d1177e3" providerId="ADAL" clId="{5F0F892D-EF64-41EA-934B-72ED169CED23}" dt="2022-09-11T07:05:18.286" v="256" actId="20577"/>
          <ac:spMkLst>
            <pc:docMk/>
            <pc:sldMk cId="3169088000" sldId="272"/>
            <ac:spMk id="20" creationId="{2CFA0DFE-2A86-448A-BE64-34C79A9C0FC6}"/>
          </ac:spMkLst>
        </pc:sp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3055695636" sldId="279"/>
        </pc:sldMkLst>
      </pc:sldChg>
      <pc:sldChg chg="modSp mod">
        <pc:chgData name="早﨑 碧泉" userId="5d7a7c20-868a-48af-aa70-53f45d1177e3" providerId="ADAL" clId="{5F0F892D-EF64-41EA-934B-72ED169CED23}" dt="2022-09-12T12:53:50.881" v="292" actId="207"/>
        <pc:sldMkLst>
          <pc:docMk/>
          <pc:sldMk cId="550994736" sldId="281"/>
        </pc:sldMkLst>
        <pc:graphicFrameChg chg="modGraphic">
          <ac:chgData name="早﨑 碧泉" userId="5d7a7c20-868a-48af-aa70-53f45d1177e3" providerId="ADAL" clId="{5F0F892D-EF64-41EA-934B-72ED169CED23}" dt="2022-09-12T12:53:50.881" v="292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12.715" v="274" actId="20577"/>
        <pc:sldMkLst>
          <pc:docMk/>
          <pc:sldMk cId="3119865264" sldId="289"/>
        </pc:sldMkLst>
        <pc:graphicFrameChg chg="modGraphic">
          <ac:chgData name="早﨑 碧泉" userId="5d7a7c20-868a-48af-aa70-53f45d1177e3" providerId="ADAL" clId="{5F0F892D-EF64-41EA-934B-72ED169CED23}" dt="2022-09-11T07:09:12.715" v="274" actId="20577"/>
          <ac:graphicFrameMkLst>
            <pc:docMk/>
            <pc:sldMk cId="3119865264" sldId="289"/>
            <ac:graphicFrameMk id="2" creationId="{03348884-1E07-4409-9DD9-3D180F8415B0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05.064" v="272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5F0F892D-EF64-41EA-934B-72ED169CED23}" dt="2022-09-11T07:09:05.064" v="272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5:42.959" v="265" actId="20577"/>
        <pc:sldMkLst>
          <pc:docMk/>
          <pc:sldMk cId="4097707714" sldId="316"/>
        </pc:sldMkLst>
        <pc:spChg chg="mod">
          <ac:chgData name="早﨑 碧泉" userId="5d7a7c20-868a-48af-aa70-53f45d1177e3" providerId="ADAL" clId="{5F0F892D-EF64-41EA-934B-72ED169CED23}" dt="2022-09-11T07:05:42.959" v="265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modSp mod">
        <pc:chgData name="早﨑 碧泉" userId="5d7a7c20-868a-48af-aa70-53f45d1177e3" providerId="ADAL" clId="{5F0F892D-EF64-41EA-934B-72ED169CED23}" dt="2022-09-11T07:08:44.841" v="266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5F0F892D-EF64-41EA-934B-72ED169CED23}" dt="2022-09-11T07:08:44.841" v="266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5F0F892D-EF64-41EA-934B-72ED169CED23}" dt="2022-09-12T12:53:44.413" v="291" actId="207"/>
        <pc:sldMkLst>
          <pc:docMk/>
          <pc:sldMk cId="2346601676" sldId="322"/>
        </pc:sldMkLst>
        <pc:graphicFrameChg chg="mod modGraphic">
          <ac:chgData name="早﨑 碧泉" userId="5d7a7c20-868a-48af-aa70-53f45d1177e3" providerId="ADAL" clId="{5F0F892D-EF64-41EA-934B-72ED169CED23}" dt="2022-09-12T12:53:44.413" v="291" actId="207"/>
          <ac:graphicFrameMkLst>
            <pc:docMk/>
            <pc:sldMk cId="2346601676" sldId="322"/>
            <ac:graphicFrameMk id="4" creationId="{EDBA1208-37E5-46AB-929E-DB0C9AB11193}"/>
          </ac:graphicFrameMkLst>
        </pc:graphicFrameChg>
      </pc:sldChg>
      <pc:sldChg chg="del ord">
        <pc:chgData name="早﨑 碧泉" userId="5d7a7c20-868a-48af-aa70-53f45d1177e3" providerId="ADAL" clId="{5F0F892D-EF64-41EA-934B-72ED169CED23}" dt="2022-09-11T04:16:02.855" v="123" actId="2696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505FAF09-8209-45AF-AEFC-3D8FA646F09E}"/>
    <pc:docChg chg="delSld">
      <pc:chgData name="早﨑 碧泉" userId="5d7a7c20-868a-48af-aa70-53f45d1177e3" providerId="ADAL" clId="{505FAF09-8209-45AF-AEFC-3D8FA646F09E}" dt="2022-10-02T07:10:53.432" v="2" actId="47"/>
      <pc:docMkLst>
        <pc:docMk/>
      </pc:docMkLst>
      <pc:sldChg chg="del">
        <pc:chgData name="早﨑 碧泉" userId="5d7a7c20-868a-48af-aa70-53f45d1177e3" providerId="ADAL" clId="{505FAF09-8209-45AF-AEFC-3D8FA646F09E}" dt="2022-10-02T07:10:46.662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505FAF09-8209-45AF-AEFC-3D8FA646F09E}" dt="2022-10-02T07:10:49.829" v="1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505FAF09-8209-45AF-AEFC-3D8FA646F09E}" dt="2022-10-02T07:10:53.432" v="2" actId="47"/>
        <pc:sldMkLst>
          <pc:docMk/>
          <pc:sldMk cId="4097707714" sldId="316"/>
        </pc:sldMkLst>
      </pc:sldChg>
    </pc:docChg>
  </pc:docChgLst>
  <pc:docChgLst>
    <pc:chgData name="早﨑 碧泉" userId="5d7a7c20-868a-48af-aa70-53f45d1177e3" providerId="ADAL" clId="{219AA3BC-EB6E-4FB3-AD69-1407559F27C0}"/>
    <pc:docChg chg="delSld">
      <pc:chgData name="早﨑 碧泉" userId="5d7a7c20-868a-48af-aa70-53f45d1177e3" providerId="ADAL" clId="{219AA3BC-EB6E-4FB3-AD69-1407559F27C0}" dt="2022-10-02T07:58:31.563" v="0" actId="47"/>
      <pc:docMkLst>
        <pc:docMk/>
      </pc:docMkLst>
      <pc:sldChg chg="del">
        <pc:chgData name="早﨑 碧泉" userId="5d7a7c20-868a-48af-aa70-53f45d1177e3" providerId="ADAL" clId="{219AA3BC-EB6E-4FB3-AD69-1407559F27C0}" dt="2022-10-02T07:58:31.563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219AA3BC-EB6E-4FB3-AD69-1407559F27C0}" dt="2022-10-02T07:58:31.563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219AA3BC-EB6E-4FB3-AD69-1407559F27C0}" dt="2022-10-02T07:58:31.563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219AA3BC-EB6E-4FB3-AD69-1407559F27C0}" dt="2022-10-02T07:58:31.563" v="0" actId="47"/>
        <pc:sldMkLst>
          <pc:docMk/>
          <pc:sldMk cId="4201020645" sldId="317"/>
        </pc:sldMkLst>
      </pc:sldChg>
    </pc:docChg>
  </pc:docChgLst>
  <pc:docChgLst>
    <pc:chgData name="早﨑 碧泉" userId="5d7a7c20-868a-48af-aa70-53f45d1177e3" providerId="ADAL" clId="{D9EE21F8-41D1-429D-81BE-1C5A6074B3BC}"/>
    <pc:docChg chg="custSel delSld modSld sldOrd">
      <pc:chgData name="早﨑 碧泉" userId="5d7a7c20-868a-48af-aa70-53f45d1177e3" providerId="ADAL" clId="{D9EE21F8-41D1-429D-81BE-1C5A6074B3BC}" dt="2022-09-11T03:52:36.057" v="79" actId="478"/>
      <pc:docMkLst>
        <pc:docMk/>
      </pc:docMkLst>
      <pc:sldChg chg="modSp mod">
        <pc:chgData name="早﨑 碧泉" userId="5d7a7c20-868a-48af-aa70-53f45d1177e3" providerId="ADAL" clId="{D9EE21F8-41D1-429D-81BE-1C5A6074B3BC}" dt="2022-09-11T01:54:00.063" v="32" actId="404"/>
        <pc:sldMkLst>
          <pc:docMk/>
          <pc:sldMk cId="3169088000" sldId="272"/>
        </pc:sldMkLst>
        <pc:spChg chg="mod">
          <ac:chgData name="早﨑 碧泉" userId="5d7a7c20-868a-48af-aa70-53f45d1177e3" providerId="ADAL" clId="{D9EE21F8-41D1-429D-81BE-1C5A6074B3BC}" dt="2022-09-11T01:54:00.063" v="32" actId="404"/>
          <ac:spMkLst>
            <pc:docMk/>
            <pc:sldMk cId="3169088000" sldId="272"/>
            <ac:spMk id="20" creationId="{2CFA0DFE-2A86-448A-BE64-34C79A9C0FC6}"/>
          </ac:spMkLst>
        </pc:spChg>
        <pc:graphicFrameChg chg="mod">
          <ac:chgData name="早﨑 碧泉" userId="5d7a7c20-868a-48af-aa70-53f45d1177e3" providerId="ADAL" clId="{D9EE21F8-41D1-429D-81BE-1C5A6074B3BC}" dt="2022-09-11T01:53:39.731" v="27" actId="404"/>
          <ac:graphicFrameMkLst>
            <pc:docMk/>
            <pc:sldMk cId="3169088000" sldId="272"/>
            <ac:graphicFrameMk id="23" creationId="{59E72A39-7B41-4F3A-91B7-2FD6DCBDF912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1:54:19.957" v="33" actId="478"/>
        <pc:sldMkLst>
          <pc:docMk/>
          <pc:sldMk cId="3119865264" sldId="289"/>
        </pc:sldMkLst>
        <pc:spChg chg="del">
          <ac:chgData name="早﨑 碧泉" userId="5d7a7c20-868a-48af-aa70-53f45d1177e3" providerId="ADAL" clId="{D9EE21F8-41D1-429D-81BE-1C5A6074B3BC}" dt="2022-09-11T01:54:19.957" v="33" actId="478"/>
          <ac:spMkLst>
            <pc:docMk/>
            <pc:sldMk cId="3119865264" sldId="289"/>
            <ac:spMk id="3" creationId="{7061C793-6DD3-14E4-B0EA-619284AC6B95}"/>
          </ac:spMkLst>
        </pc:spChg>
      </pc:sldChg>
      <pc:sldChg chg="modSp mod">
        <pc:chgData name="早﨑 碧泉" userId="5d7a7c20-868a-48af-aa70-53f45d1177e3" providerId="ADAL" clId="{D9EE21F8-41D1-429D-81BE-1C5A6074B3BC}" dt="2022-09-11T01:53:14.269" v="23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D9EE21F8-41D1-429D-81BE-1C5A6074B3BC}" dt="2022-09-11T01:53:14.269" v="23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D9EE21F8-41D1-429D-81BE-1C5A6074B3BC}" dt="2022-09-11T02:57:27.165" v="76" actId="20577"/>
        <pc:sldMkLst>
          <pc:docMk/>
          <pc:sldMk cId="4097707714" sldId="316"/>
        </pc:sldMkLst>
        <pc:spChg chg="mod">
          <ac:chgData name="早﨑 碧泉" userId="5d7a7c20-868a-48af-aa70-53f45d1177e3" providerId="ADAL" clId="{D9EE21F8-41D1-429D-81BE-1C5A6074B3BC}" dt="2022-09-11T02:57:27.165" v="76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delSp modSp mod">
        <pc:chgData name="早﨑 碧泉" userId="5d7a7c20-868a-48af-aa70-53f45d1177e3" providerId="ADAL" clId="{D9EE21F8-41D1-429D-81BE-1C5A6074B3BC}" dt="2022-09-11T03:04:15.695" v="77" actId="207"/>
        <pc:sldMkLst>
          <pc:docMk/>
          <pc:sldMk cId="4201020645" sldId="317"/>
        </pc:sldMkLst>
        <pc:spChg chg="del mod">
          <ac:chgData name="早﨑 碧泉" userId="5d7a7c20-868a-48af-aa70-53f45d1177e3" providerId="ADAL" clId="{D9EE21F8-41D1-429D-81BE-1C5A6074B3BC}" dt="2022-09-11T02:56:59.922" v="70" actId="478"/>
          <ac:spMkLst>
            <pc:docMk/>
            <pc:sldMk cId="4201020645" sldId="317"/>
            <ac:spMk id="5" creationId="{1170AC11-228B-40FC-5F47-6FCA758476FE}"/>
          </ac:spMkLst>
        </pc:spChg>
        <pc:spChg chg="del">
          <ac:chgData name="早﨑 碧泉" userId="5d7a7c20-868a-48af-aa70-53f45d1177e3" providerId="ADAL" clId="{D9EE21F8-41D1-429D-81BE-1C5A6074B3BC}" dt="2022-09-11T02:03:15.459" v="36" actId="478"/>
          <ac:spMkLst>
            <pc:docMk/>
            <pc:sldMk cId="4201020645" sldId="317"/>
            <ac:spMk id="6" creationId="{3522F482-7F54-1F20-0961-4BA3AF5C653C}"/>
          </ac:spMkLst>
        </pc:spChg>
        <pc:graphicFrameChg chg="mod modGraphic">
          <ac:chgData name="早﨑 碧泉" userId="5d7a7c20-868a-48af-aa70-53f45d1177e3" providerId="ADAL" clId="{D9EE21F8-41D1-429D-81BE-1C5A6074B3BC}" dt="2022-09-11T03:04:15.695" v="77" actId="20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3:52:36.057" v="79" actId="478"/>
        <pc:sldMkLst>
          <pc:docMk/>
          <pc:sldMk cId="1753922956" sldId="318"/>
        </pc:sldMkLst>
        <pc:spChg chg="del">
          <ac:chgData name="早﨑 碧泉" userId="5d7a7c20-868a-48af-aa70-53f45d1177e3" providerId="ADAL" clId="{D9EE21F8-41D1-429D-81BE-1C5A6074B3BC}" dt="2022-09-11T03:52:36.057" v="79" actId="478"/>
          <ac:spMkLst>
            <pc:docMk/>
            <pc:sldMk cId="1753922956" sldId="318"/>
            <ac:spMk id="2" creationId="{45FA88C9-5A67-6F62-D1CD-41B52409DFBF}"/>
          </ac:spMkLst>
        </pc:spChg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181220" sldId="321"/>
        </pc:sldMkLst>
      </pc:sldChg>
      <pc:sldChg chg="delSp modSp mod ord">
        <pc:chgData name="早﨑 碧泉" userId="5d7a7c20-868a-48af-aa70-53f45d1177e3" providerId="ADAL" clId="{D9EE21F8-41D1-429D-81BE-1C5A6074B3BC}" dt="2022-09-11T01:48:05.608" v="19" actId="20577"/>
        <pc:sldMkLst>
          <pc:docMk/>
          <pc:sldMk cId="3657696225" sldId="322"/>
        </pc:sldMkLst>
        <pc:spChg chg="del">
          <ac:chgData name="早﨑 碧泉" userId="5d7a7c20-868a-48af-aa70-53f45d1177e3" providerId="ADAL" clId="{D9EE21F8-41D1-429D-81BE-1C5A6074B3BC}" dt="2022-09-11T01:47:38.532" v="4" actId="478"/>
          <ac:spMkLst>
            <pc:docMk/>
            <pc:sldMk cId="3657696225" sldId="322"/>
            <ac:spMk id="2" creationId="{D7E05AC4-E99D-3337-4132-98AD3670F42F}"/>
          </ac:spMkLst>
        </pc:spChg>
        <pc:graphicFrameChg chg="modGraphic">
          <ac:chgData name="早﨑 碧泉" userId="5d7a7c20-868a-48af-aa70-53f45d1177e3" providerId="ADAL" clId="{D9EE21F8-41D1-429D-81BE-1C5A6074B3BC}" dt="2022-09-11T01:48:05.608" v="19" actId="20577"/>
          <ac:graphicFrameMkLst>
            <pc:docMk/>
            <pc:sldMk cId="3657696225" sldId="322"/>
            <ac:graphicFrameMk id="4" creationId="{EDBA1208-37E5-46AB-929E-DB0C9AB11193}"/>
          </ac:graphicFrameMkLst>
        </pc:graphicFrameChg>
      </pc:sldChg>
    </pc:docChg>
  </pc:docChgLst>
  <pc:docChgLst>
    <pc:chgData name="早﨑 碧泉" userId="5d7a7c20-868a-48af-aa70-53f45d1177e3" providerId="ADAL" clId="{29C72FEB-929C-4F95-AFE5-6954BDCCBC84}"/>
    <pc:docChg chg="modSld">
      <pc:chgData name="早﨑 碧泉" userId="5d7a7c20-868a-48af-aa70-53f45d1177e3" providerId="ADAL" clId="{29C72FEB-929C-4F95-AFE5-6954BDCCBC84}" dt="2022-09-20T07:44:12.587" v="3" actId="20577"/>
      <pc:docMkLst>
        <pc:docMk/>
      </pc:docMkLst>
      <pc:sldChg chg="modSp mod">
        <pc:chgData name="早﨑 碧泉" userId="5d7a7c20-868a-48af-aa70-53f45d1177e3" providerId="ADAL" clId="{29C72FEB-929C-4F95-AFE5-6954BDCCBC84}" dt="2022-09-20T07:44:12.587" v="3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29C72FEB-929C-4F95-AFE5-6954BDCCBC84}" dt="2022-09-20T07:44:12.587" v="3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2">
            <a:extLst>
              <a:ext uri="{FF2B5EF4-FFF2-40B4-BE49-F238E27FC236}">
                <a16:creationId xmlns:a16="http://schemas.microsoft.com/office/drawing/2014/main" id="{EDBA1208-37E5-46AB-929E-DB0C9AB11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825691"/>
              </p:ext>
            </p:extLst>
          </p:nvPr>
        </p:nvGraphicFramePr>
        <p:xfrm>
          <a:off x="587981" y="1977384"/>
          <a:ext cx="7712503" cy="290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954">
                  <a:extLst>
                    <a:ext uri="{9D8B030D-6E8A-4147-A177-3AD203B41FA5}">
                      <a16:colId xmlns:a16="http://schemas.microsoft.com/office/drawing/2014/main" val="1560860193"/>
                    </a:ext>
                  </a:extLst>
                </a:gridCol>
                <a:gridCol w="2275368">
                  <a:extLst>
                    <a:ext uri="{9D8B030D-6E8A-4147-A177-3AD203B41FA5}">
                      <a16:colId xmlns:a16="http://schemas.microsoft.com/office/drawing/2014/main" val="4055946353"/>
                    </a:ext>
                  </a:extLst>
                </a:gridCol>
                <a:gridCol w="1807535">
                  <a:extLst>
                    <a:ext uri="{9D8B030D-6E8A-4147-A177-3AD203B41FA5}">
                      <a16:colId xmlns:a16="http://schemas.microsoft.com/office/drawing/2014/main" val="639663961"/>
                    </a:ext>
                  </a:extLst>
                </a:gridCol>
                <a:gridCol w="1495646">
                  <a:extLst>
                    <a:ext uri="{9D8B030D-6E8A-4147-A177-3AD203B41FA5}">
                      <a16:colId xmlns:a16="http://schemas.microsoft.com/office/drawing/2014/main" val="2300245204"/>
                    </a:ext>
                  </a:extLst>
                </a:gridCol>
              </a:tblGrid>
              <a:tr h="211455">
                <a:tc gridSpan="4"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5 Comparison of the variables related to T category between CT images immediately before surgery and pathological findings in 206 PDAC patients who underwent curative-intent resection and could be pathologically assessed in detail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97083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 (n=206)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findings immediately before surgery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Pathological findings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10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34000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size, median (range), mm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 (10-65)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(1-80)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0.017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1393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94/112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161/45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44163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127/79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145/61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0.061</a:t>
                      </a:r>
                      <a:endParaRPr kumimoji="1" lang="ja-JP" altLang="en-US" sz="10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133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37/169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149/57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2865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32/174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120/86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598234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86/120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154/52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89205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123/83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187/19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88850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85/121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146/60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0026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166/40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198/8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10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229187"/>
                  </a:ext>
                </a:extLst>
              </a:tr>
              <a:tr h="291465">
                <a:tc gridSpan="4">
                  <a:txBody>
                    <a:bodyPr/>
                    <a:lstStyle/>
                    <a:p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CT: computed tomography, PDAC: pancreatic ductal adenocarcinoma, CRT: chemoradiotherapy, CH: bile duct invasion, DU: duodenal invasion, S: serosal side of the anterior pancreatic invasion, RP: </a:t>
                      </a:r>
                      <a:r>
                        <a:rPr kumimoji="1" lang="en-US" altLang="ja-JP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retropancreatic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tissue invasion, PV: portal venous system invasion, A: arterial system invasion, PL: </a:t>
                      </a:r>
                      <a:r>
                        <a:rPr kumimoji="1" lang="en-US" altLang="ja-JP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extrapancreatic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nerve plexus invasion, OO: invasion to other organs, 0:absent, 1: present.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62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601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3312</TotalTime>
  <Words>205</Words>
  <Application>Microsoft Office PowerPoint</Application>
  <PresentationFormat>画面に合わせる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2022-10-02T07:58:33Z</dcterms:modified>
</cp:coreProperties>
</file>