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9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早﨑 碧泉" userId="5d7a7c20-868a-48af-aa70-53f45d1177e3" providerId="ADAL" clId="{B819FBB6-8E47-4C01-9936-22C795B3B61C}"/>
    <pc:docChg chg="custSel modSld sldOrd">
      <pc:chgData name="早﨑 碧泉" userId="5d7a7c20-868a-48af-aa70-53f45d1177e3" providerId="ADAL" clId="{B819FBB6-8E47-4C01-9936-22C795B3B61C}" dt="2022-09-11T01:43:22.502" v="135" actId="20577"/>
      <pc:docMkLst>
        <pc:docMk/>
      </pc:docMkLst>
      <pc:sldChg chg="addSp delSp modSp mod">
        <pc:chgData name="早﨑 碧泉" userId="5d7a7c20-868a-48af-aa70-53f45d1177e3" providerId="ADAL" clId="{B819FBB6-8E47-4C01-9936-22C795B3B61C}" dt="2022-09-11T01:38:27.540" v="84" actId="1076"/>
        <pc:sldMkLst>
          <pc:docMk/>
          <pc:sldMk cId="1625065467" sldId="259"/>
        </pc:sldMkLst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" creationId="{00000000-0000-0000-0000-000000000000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" creationId="{62179A88-E124-66AF-116F-EBF4946B8858}"/>
          </ac:spMkLst>
        </pc:spChg>
        <pc:spChg chg="del">
          <ac:chgData name="早﨑 碧泉" userId="5d7a7c20-868a-48af-aa70-53f45d1177e3" providerId="ADAL" clId="{B819FBB6-8E47-4C01-9936-22C795B3B61C}" dt="2022-09-10T07:15:58.103" v="0" actId="478"/>
          <ac:spMkLst>
            <pc:docMk/>
            <pc:sldMk cId="1625065467" sldId="259"/>
            <ac:spMk id="5" creationId="{041904A1-5954-B740-B395-C16BFC6E48FE}"/>
          </ac:spMkLst>
        </pc:spChg>
        <pc:spChg chg="add 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B819FBB6-8E47-4C01-9936-22C795B3B61C}" dt="2022-09-11T01:38:27.540" v="84" actId="1076"/>
          <ac:spMkLst>
            <pc:docMk/>
            <pc:sldMk cId="1625065467" sldId="259"/>
            <ac:spMk id="97" creationId="{00000000-0000-0000-0000-000000000000}"/>
          </ac:spMkLst>
        </pc:spChg>
        <pc:cxnChg chg="add 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8" creationId="{2B157A49-1F3A-E7C9-E25A-D672D6660F71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B819FBB6-8E47-4C01-9936-22C795B3B61C}" dt="2022-09-11T01:38:27.540" v="84" actId="1076"/>
          <ac:cxnSpMkLst>
            <pc:docMk/>
            <pc:sldMk cId="1625065467" sldId="259"/>
            <ac:cxnSpMk id="23" creationId="{5A935767-D544-4BFF-81FE-A1C4FB686871}"/>
          </ac:cxnSpMkLst>
        </pc:cxnChg>
      </pc:sldChg>
      <pc:sldChg chg="ord">
        <pc:chgData name="早﨑 碧泉" userId="5d7a7c20-868a-48af-aa70-53f45d1177e3" providerId="ADAL" clId="{B819FBB6-8E47-4C01-9936-22C795B3B61C}" dt="2022-09-10T07:16:22.768" v="6"/>
        <pc:sldMkLst>
          <pc:docMk/>
          <pc:sldMk cId="3055695636" sldId="279"/>
        </pc:sldMkLst>
      </pc:sldChg>
      <pc:sldChg chg="delSp modSp mod">
        <pc:chgData name="早﨑 碧泉" userId="5d7a7c20-868a-48af-aa70-53f45d1177e3" providerId="ADAL" clId="{B819FBB6-8E47-4C01-9936-22C795B3B61C}" dt="2022-09-11T00:35:47.392" v="11" actId="20577"/>
        <pc:sldMkLst>
          <pc:docMk/>
          <pc:sldMk cId="550994736" sldId="281"/>
        </pc:sldMkLst>
        <pc:spChg chg="del">
          <ac:chgData name="早﨑 碧泉" userId="5d7a7c20-868a-48af-aa70-53f45d1177e3" providerId="ADAL" clId="{B819FBB6-8E47-4C01-9936-22C795B3B61C}" dt="2022-09-11T00:35:41.848" v="7" actId="478"/>
          <ac:spMkLst>
            <pc:docMk/>
            <pc:sldMk cId="550994736" sldId="281"/>
            <ac:spMk id="4" creationId="{5AC333C5-0629-90EA-058A-DC5077A4293E}"/>
          </ac:spMkLst>
        </pc:spChg>
        <pc:graphicFrameChg chg="modGraphic">
          <ac:chgData name="早﨑 碧泉" userId="5d7a7c20-868a-48af-aa70-53f45d1177e3" providerId="ADAL" clId="{B819FBB6-8E47-4C01-9936-22C795B3B61C}" dt="2022-09-11T00:35:47.392" v="11" actId="2057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 ord">
        <pc:chgData name="早﨑 碧泉" userId="5d7a7c20-868a-48af-aa70-53f45d1177e3" providerId="ADAL" clId="{B819FBB6-8E47-4C01-9936-22C795B3B61C}" dt="2022-09-11T01:43:22.502" v="135" actId="20577"/>
        <pc:sldMkLst>
          <pc:docMk/>
          <pc:sldMk cId="3657696225" sldId="322"/>
        </pc:sldMkLst>
        <pc:spChg chg="mod">
          <ac:chgData name="早﨑 碧泉" userId="5d7a7c20-868a-48af-aa70-53f45d1177e3" providerId="ADAL" clId="{B819FBB6-8E47-4C01-9936-22C795B3B61C}" dt="2022-09-11T01:43:22.502" v="135" actId="20577"/>
          <ac:spMkLst>
            <pc:docMk/>
            <pc:sldMk cId="3657696225" sldId="322"/>
            <ac:spMk id="2" creationId="{D7E05AC4-E99D-3337-4132-98AD3670F42F}"/>
          </ac:spMkLst>
        </pc:spChg>
      </pc:sldChg>
    </pc:docChg>
  </pc:docChgLst>
  <pc:docChgLst>
    <pc:chgData name="早﨑 碧泉" userId="5d7a7c20-868a-48af-aa70-53f45d1177e3" providerId="ADAL" clId="{5F0F892D-EF64-41EA-934B-72ED169CED23}"/>
    <pc:docChg chg="custSel delSld modSld sldOrd">
      <pc:chgData name="早﨑 碧泉" userId="5d7a7c20-868a-48af-aa70-53f45d1177e3" providerId="ADAL" clId="{5F0F892D-EF64-41EA-934B-72ED169CED23}" dt="2022-09-12T12:53:50.881" v="292" actId="207"/>
      <pc:docMkLst>
        <pc:docMk/>
      </pc:docMkLst>
      <pc:sldChg chg="addSp delSp modSp mod">
        <pc:chgData name="早﨑 碧泉" userId="5d7a7c20-868a-48af-aa70-53f45d1177e3" providerId="ADAL" clId="{5F0F892D-EF64-41EA-934B-72ED169CED23}" dt="2022-09-11T08:14:56.089" v="288" actId="20577"/>
        <pc:sldMkLst>
          <pc:docMk/>
          <pc:sldMk cId="1625065467" sldId="259"/>
        </pc:sldMkLst>
        <pc:spChg chg="mod">
          <ac:chgData name="早﨑 碧泉" userId="5d7a7c20-868a-48af-aa70-53f45d1177e3" providerId="ADAL" clId="{5F0F892D-EF64-41EA-934B-72ED169CED23}" dt="2022-09-11T04:01:30.041" v="63" actId="14100"/>
          <ac:spMkLst>
            <pc:docMk/>
            <pc:sldMk cId="1625065467" sldId="259"/>
            <ac:spMk id="2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0:57.950" v="232" actId="1035"/>
          <ac:spMkLst>
            <pc:docMk/>
            <pc:sldMk cId="1625065467" sldId="259"/>
            <ac:spMk id="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8:14:56.089" v="288" actId="20577"/>
          <ac:spMkLst>
            <pc:docMk/>
            <pc:sldMk cId="1625065467" sldId="259"/>
            <ac:spMk id="4" creationId="{62179A88-E124-66AF-116F-EBF4946B8858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6" creationId="{14E0FFD2-2AD6-7FD6-1937-9A45C5DA4CAA}"/>
          </ac:spMkLst>
        </pc:spChg>
        <pc:spChg chg="mod">
          <ac:chgData name="早﨑 碧泉" userId="5d7a7c20-868a-48af-aa70-53f45d1177e3" providerId="ADAL" clId="{5F0F892D-EF64-41EA-934B-72ED169CED23}" dt="2022-09-11T06:59:53.126" v="210" actId="1076"/>
          <ac:spMkLst>
            <pc:docMk/>
            <pc:sldMk cId="1625065467" sldId="259"/>
            <ac:spMk id="20" creationId="{1DD7BF1E-976F-47A0-A388-B53687A88B1C}"/>
          </ac:spMkLst>
        </pc:spChg>
        <pc:spChg chg="mod">
          <ac:chgData name="早﨑 碧泉" userId="5d7a7c20-868a-48af-aa70-53f45d1177e3" providerId="ADAL" clId="{5F0F892D-EF64-41EA-934B-72ED169CED23}" dt="2022-09-11T07:00:25.576" v="224" actId="1036"/>
          <ac:spMkLst>
            <pc:docMk/>
            <pc:sldMk cId="1625065467" sldId="259"/>
            <ac:spMk id="21" creationId="{6137B646-3E18-4793-83BA-491467A61A0B}"/>
          </ac:spMkLst>
        </pc:spChg>
        <pc:spChg chg="mod">
          <ac:chgData name="早﨑 碧泉" userId="5d7a7c20-868a-48af-aa70-53f45d1177e3" providerId="ADAL" clId="{5F0F892D-EF64-41EA-934B-72ED169CED23}" dt="2022-09-11T07:00:07.859" v="220" actId="1038"/>
          <ac:spMkLst>
            <pc:docMk/>
            <pc:sldMk cId="1625065467" sldId="259"/>
            <ac:spMk id="36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1:11.364" v="234" actId="1035"/>
          <ac:spMkLst>
            <pc:docMk/>
            <pc:sldMk cId="1625065467" sldId="259"/>
            <ac:spMk id="43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4:01:55.161" v="88" actId="20577"/>
          <ac:spMkLst>
            <pc:docMk/>
            <pc:sldMk cId="1625065467" sldId="259"/>
            <ac:spMk id="75" creationId="{00000000-0000-0000-0000-000000000000}"/>
          </ac:spMkLst>
        </pc:spChg>
        <pc:spChg chg="mod">
          <ac:chgData name="早﨑 碧泉" userId="5d7a7c20-868a-48af-aa70-53f45d1177e3" providerId="ADAL" clId="{5F0F892D-EF64-41EA-934B-72ED169CED23}" dt="2022-09-11T07:04:56.277" v="249" actId="1076"/>
          <ac:spMkLst>
            <pc:docMk/>
            <pc:sldMk cId="1625065467" sldId="259"/>
            <ac:spMk id="97" creationId="{00000000-0000-0000-0000-000000000000}"/>
          </ac:spMkLst>
        </pc:spChg>
        <pc:cxnChg chg="mod">
          <ac:chgData name="早﨑 碧泉" userId="5d7a7c20-868a-48af-aa70-53f45d1177e3" providerId="ADAL" clId="{5F0F892D-EF64-41EA-934B-72ED169CED23}" dt="2022-09-11T07:00:35.664" v="225" actId="14100"/>
          <ac:cxnSpMkLst>
            <pc:docMk/>
            <pc:sldMk cId="1625065467" sldId="259"/>
            <ac:cxnSpMk id="7" creationId="{63A5BFF4-900E-4473-FE68-A986AD8AF485}"/>
          </ac:cxnSpMkLst>
        </pc:cxnChg>
        <pc:cxnChg chg="mod">
          <ac:chgData name="早﨑 碧泉" userId="5d7a7c20-868a-48af-aa70-53f45d1177e3" providerId="ADAL" clId="{5F0F892D-EF64-41EA-934B-72ED169CED23}" dt="2022-09-11T06:59:49.462" v="209" actId="1076"/>
          <ac:cxnSpMkLst>
            <pc:docMk/>
            <pc:sldMk cId="1625065467" sldId="259"/>
            <ac:cxnSpMk id="17" creationId="{00000000-0000-0000-0000-000000000000}"/>
          </ac:cxnSpMkLst>
        </pc:cxnChg>
        <pc:cxnChg chg="mod">
          <ac:chgData name="早﨑 碧泉" userId="5d7a7c20-868a-48af-aa70-53f45d1177e3" providerId="ADAL" clId="{5F0F892D-EF64-41EA-934B-72ED169CED23}" dt="2022-09-11T07:00:15.805" v="221" actId="14100"/>
          <ac:cxnSpMkLst>
            <pc:docMk/>
            <pc:sldMk cId="1625065467" sldId="259"/>
            <ac:cxnSpMk id="18" creationId="{2B157A49-1F3A-E7C9-E25A-D672D6660F71}"/>
          </ac:cxnSpMkLst>
        </pc:cxnChg>
        <pc:cxnChg chg="del mod">
          <ac:chgData name="早﨑 碧泉" userId="5d7a7c20-868a-48af-aa70-53f45d1177e3" providerId="ADAL" clId="{5F0F892D-EF64-41EA-934B-72ED169CED23}" dt="2022-09-11T06:59:25.646" v="185" actId="478"/>
          <ac:cxnSpMkLst>
            <pc:docMk/>
            <pc:sldMk cId="1625065467" sldId="259"/>
            <ac:cxnSpMk id="19" creationId="{6EDA3324-43B2-2472-0029-855D53282826}"/>
          </ac:cxnSpMkLst>
        </pc:cxnChg>
        <pc:cxnChg chg="mod">
          <ac:chgData name="早﨑 碧泉" userId="5d7a7c20-868a-48af-aa70-53f45d1177e3" providerId="ADAL" clId="{5F0F892D-EF64-41EA-934B-72ED169CED23}" dt="2022-09-11T07:00:25.576" v="224" actId="1036"/>
          <ac:cxnSpMkLst>
            <pc:docMk/>
            <pc:sldMk cId="1625065467" sldId="259"/>
            <ac:cxnSpMk id="23" creationId="{5A935767-D544-4BFF-81FE-A1C4FB686871}"/>
          </ac:cxnSpMkLst>
        </pc:cxnChg>
        <pc:cxnChg chg="add del mod">
          <ac:chgData name="早﨑 碧泉" userId="5d7a7c20-868a-48af-aa70-53f45d1177e3" providerId="ADAL" clId="{5F0F892D-EF64-41EA-934B-72ED169CED23}" dt="2022-09-11T07:00:48.492" v="228" actId="478"/>
          <ac:cxnSpMkLst>
            <pc:docMk/>
            <pc:sldMk cId="1625065467" sldId="259"/>
            <ac:cxnSpMk id="26" creationId="{7924636E-EC5F-8ACA-60A6-DB1F67156AD0}"/>
          </ac:cxnSpMkLst>
        </pc:cxnChg>
        <pc:cxnChg chg="add mod">
          <ac:chgData name="早﨑 碧泉" userId="5d7a7c20-868a-48af-aa70-53f45d1177e3" providerId="ADAL" clId="{5F0F892D-EF64-41EA-934B-72ED169CED23}" dt="2022-09-11T07:01:05.410" v="233" actId="1035"/>
          <ac:cxnSpMkLst>
            <pc:docMk/>
            <pc:sldMk cId="1625065467" sldId="259"/>
            <ac:cxnSpMk id="33" creationId="{82B2133A-0B23-1D16-3352-198470B8D05E}"/>
          </ac:cxnSpMkLst>
        </pc:cxnChg>
      </pc:sldChg>
      <pc:sldChg chg="modSp mod">
        <pc:chgData name="早﨑 碧泉" userId="5d7a7c20-868a-48af-aa70-53f45d1177e3" providerId="ADAL" clId="{5F0F892D-EF64-41EA-934B-72ED169CED23}" dt="2022-09-11T07:05:18.286" v="256" actId="20577"/>
        <pc:sldMkLst>
          <pc:docMk/>
          <pc:sldMk cId="3169088000" sldId="272"/>
        </pc:sldMkLst>
        <pc:spChg chg="mod">
          <ac:chgData name="早﨑 碧泉" userId="5d7a7c20-868a-48af-aa70-53f45d1177e3" providerId="ADAL" clId="{5F0F892D-EF64-41EA-934B-72ED169CED23}" dt="2022-09-11T07:05:18.286" v="256" actId="20577"/>
          <ac:spMkLst>
            <pc:docMk/>
            <pc:sldMk cId="3169088000" sldId="272"/>
            <ac:spMk id="20" creationId="{2CFA0DFE-2A86-448A-BE64-34C79A9C0FC6}"/>
          </ac:spMkLst>
        </pc:sp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3055695636" sldId="279"/>
        </pc:sldMkLst>
      </pc:sldChg>
      <pc:sldChg chg="modSp mod">
        <pc:chgData name="早﨑 碧泉" userId="5d7a7c20-868a-48af-aa70-53f45d1177e3" providerId="ADAL" clId="{5F0F892D-EF64-41EA-934B-72ED169CED23}" dt="2022-09-12T12:53:50.881" v="292" actId="207"/>
        <pc:sldMkLst>
          <pc:docMk/>
          <pc:sldMk cId="550994736" sldId="281"/>
        </pc:sldMkLst>
        <pc:graphicFrameChg chg="modGraphic">
          <ac:chgData name="早﨑 碧泉" userId="5d7a7c20-868a-48af-aa70-53f45d1177e3" providerId="ADAL" clId="{5F0F892D-EF64-41EA-934B-72ED169CED23}" dt="2022-09-12T12:53:50.881" v="292" actId="207"/>
          <ac:graphicFrameMkLst>
            <pc:docMk/>
            <pc:sldMk cId="550994736" sldId="281"/>
            <ac:graphicFrameMk id="2" creationId="{B88AE7AF-CE61-460A-AC24-794666DF9B43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12.715" v="274" actId="20577"/>
        <pc:sldMkLst>
          <pc:docMk/>
          <pc:sldMk cId="3119865264" sldId="289"/>
        </pc:sldMkLst>
        <pc:graphicFrameChg chg="modGraphic">
          <ac:chgData name="早﨑 碧泉" userId="5d7a7c20-868a-48af-aa70-53f45d1177e3" providerId="ADAL" clId="{5F0F892D-EF64-41EA-934B-72ED169CED23}" dt="2022-09-11T07:09:12.715" v="274" actId="20577"/>
          <ac:graphicFrameMkLst>
            <pc:docMk/>
            <pc:sldMk cId="3119865264" sldId="289"/>
            <ac:graphicFrameMk id="2" creationId="{03348884-1E07-4409-9DD9-3D180F8415B0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9:05.064" v="272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5F0F892D-EF64-41EA-934B-72ED169CED23}" dt="2022-09-11T07:09:05.064" v="272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5F0F892D-EF64-41EA-934B-72ED169CED23}" dt="2022-09-11T07:05:42.959" v="265" actId="20577"/>
        <pc:sldMkLst>
          <pc:docMk/>
          <pc:sldMk cId="4097707714" sldId="316"/>
        </pc:sldMkLst>
        <pc:spChg chg="mod">
          <ac:chgData name="早﨑 碧泉" userId="5d7a7c20-868a-48af-aa70-53f45d1177e3" providerId="ADAL" clId="{5F0F892D-EF64-41EA-934B-72ED169CED23}" dt="2022-09-11T07:05:42.959" v="265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modSp mod">
        <pc:chgData name="早﨑 碧泉" userId="5d7a7c20-868a-48af-aa70-53f45d1177e3" providerId="ADAL" clId="{5F0F892D-EF64-41EA-934B-72ED169CED23}" dt="2022-09-11T07:08:44.841" v="266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5F0F892D-EF64-41EA-934B-72ED169CED23}" dt="2022-09-11T07:08:44.841" v="266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">
        <pc:chgData name="早﨑 碧泉" userId="5d7a7c20-868a-48af-aa70-53f45d1177e3" providerId="ADAL" clId="{5F0F892D-EF64-41EA-934B-72ED169CED23}" dt="2022-09-11T06:58:07.394" v="124" actId="47"/>
        <pc:sldMkLst>
          <pc:docMk/>
          <pc:sldMk cId="1753922956" sldId="318"/>
        </pc:sldMkLst>
      </pc:sldChg>
      <pc:sldChg chg="modSp mod">
        <pc:chgData name="早﨑 碧泉" userId="5d7a7c20-868a-48af-aa70-53f45d1177e3" providerId="ADAL" clId="{5F0F892D-EF64-41EA-934B-72ED169CED23}" dt="2022-09-12T12:53:44.413" v="291" actId="207"/>
        <pc:sldMkLst>
          <pc:docMk/>
          <pc:sldMk cId="2346601676" sldId="322"/>
        </pc:sldMkLst>
        <pc:graphicFrameChg chg="mod modGraphic">
          <ac:chgData name="早﨑 碧泉" userId="5d7a7c20-868a-48af-aa70-53f45d1177e3" providerId="ADAL" clId="{5F0F892D-EF64-41EA-934B-72ED169CED23}" dt="2022-09-12T12:53:44.413" v="291" actId="207"/>
          <ac:graphicFrameMkLst>
            <pc:docMk/>
            <pc:sldMk cId="2346601676" sldId="322"/>
            <ac:graphicFrameMk id="4" creationId="{EDBA1208-37E5-46AB-929E-DB0C9AB11193}"/>
          </ac:graphicFrameMkLst>
        </pc:graphicFrameChg>
      </pc:sldChg>
      <pc:sldChg chg="del ord">
        <pc:chgData name="早﨑 碧泉" userId="5d7a7c20-868a-48af-aa70-53f45d1177e3" providerId="ADAL" clId="{5F0F892D-EF64-41EA-934B-72ED169CED23}" dt="2022-09-11T04:16:02.855" v="123" actId="2696"/>
        <pc:sldMkLst>
          <pc:docMk/>
          <pc:sldMk cId="3657696225" sldId="322"/>
        </pc:sldMkLst>
      </pc:sldChg>
    </pc:docChg>
  </pc:docChgLst>
  <pc:docChgLst>
    <pc:chgData name="早﨑 碧泉" userId="5d7a7c20-868a-48af-aa70-53f45d1177e3" providerId="ADAL" clId="{04F21D50-25D3-4B5E-A084-537F985D9BF9}"/>
    <pc:docChg chg="delSld">
      <pc:chgData name="早﨑 碧泉" userId="5d7a7c20-868a-48af-aa70-53f45d1177e3" providerId="ADAL" clId="{04F21D50-25D3-4B5E-A084-537F985D9BF9}" dt="2022-10-02T07:58:16.782" v="3" actId="47"/>
      <pc:docMkLst>
        <pc:docMk/>
      </pc:docMkLst>
      <pc:sldChg chg="del">
        <pc:chgData name="早﨑 碧泉" userId="5d7a7c20-868a-48af-aa70-53f45d1177e3" providerId="ADAL" clId="{04F21D50-25D3-4B5E-A084-537F985D9BF9}" dt="2022-10-02T07:58:13.400" v="0" actId="47"/>
        <pc:sldMkLst>
          <pc:docMk/>
          <pc:sldMk cId="550994736" sldId="281"/>
        </pc:sldMkLst>
      </pc:sldChg>
      <pc:sldChg chg="del">
        <pc:chgData name="早﨑 碧泉" userId="5d7a7c20-868a-48af-aa70-53f45d1177e3" providerId="ADAL" clId="{04F21D50-25D3-4B5E-A084-537F985D9BF9}" dt="2022-10-02T07:58:14.862" v="2" actId="47"/>
        <pc:sldMkLst>
          <pc:docMk/>
          <pc:sldMk cId="3119865264" sldId="289"/>
        </pc:sldMkLst>
      </pc:sldChg>
      <pc:sldChg chg="del">
        <pc:chgData name="早﨑 碧泉" userId="5d7a7c20-868a-48af-aa70-53f45d1177e3" providerId="ADAL" clId="{04F21D50-25D3-4B5E-A084-537F985D9BF9}" dt="2022-10-02T07:58:14.047" v="1" actId="47"/>
        <pc:sldMkLst>
          <pc:docMk/>
          <pc:sldMk cId="4021913456" sldId="296"/>
        </pc:sldMkLst>
      </pc:sldChg>
      <pc:sldChg chg="del">
        <pc:chgData name="早﨑 碧泉" userId="5d7a7c20-868a-48af-aa70-53f45d1177e3" providerId="ADAL" clId="{04F21D50-25D3-4B5E-A084-537F985D9BF9}" dt="2022-10-02T07:58:16.782" v="3" actId="47"/>
        <pc:sldMkLst>
          <pc:docMk/>
          <pc:sldMk cId="2346601676" sldId="322"/>
        </pc:sldMkLst>
      </pc:sldChg>
    </pc:docChg>
  </pc:docChgLst>
  <pc:docChgLst>
    <pc:chgData name="早﨑 碧泉" userId="5d7a7c20-868a-48af-aa70-53f45d1177e3" providerId="ADAL" clId="{505FAF09-8209-45AF-AEFC-3D8FA646F09E}"/>
    <pc:docChg chg="delSld">
      <pc:chgData name="早﨑 碧泉" userId="5d7a7c20-868a-48af-aa70-53f45d1177e3" providerId="ADAL" clId="{505FAF09-8209-45AF-AEFC-3D8FA646F09E}" dt="2022-10-02T07:10:53.432" v="2" actId="47"/>
      <pc:docMkLst>
        <pc:docMk/>
      </pc:docMkLst>
      <pc:sldChg chg="del">
        <pc:chgData name="早﨑 碧泉" userId="5d7a7c20-868a-48af-aa70-53f45d1177e3" providerId="ADAL" clId="{505FAF09-8209-45AF-AEFC-3D8FA646F09E}" dt="2022-10-02T07:10:46.662" v="0" actId="47"/>
        <pc:sldMkLst>
          <pc:docMk/>
          <pc:sldMk cId="1625065467" sldId="259"/>
        </pc:sldMkLst>
      </pc:sldChg>
      <pc:sldChg chg="del">
        <pc:chgData name="早﨑 碧泉" userId="5d7a7c20-868a-48af-aa70-53f45d1177e3" providerId="ADAL" clId="{505FAF09-8209-45AF-AEFC-3D8FA646F09E}" dt="2022-10-02T07:10:49.829" v="1" actId="47"/>
        <pc:sldMkLst>
          <pc:docMk/>
          <pc:sldMk cId="3169088000" sldId="272"/>
        </pc:sldMkLst>
      </pc:sldChg>
      <pc:sldChg chg="del">
        <pc:chgData name="早﨑 碧泉" userId="5d7a7c20-868a-48af-aa70-53f45d1177e3" providerId="ADAL" clId="{505FAF09-8209-45AF-AEFC-3D8FA646F09E}" dt="2022-10-02T07:10:53.432" v="2" actId="47"/>
        <pc:sldMkLst>
          <pc:docMk/>
          <pc:sldMk cId="4097707714" sldId="316"/>
        </pc:sldMkLst>
      </pc:sldChg>
    </pc:docChg>
  </pc:docChgLst>
  <pc:docChgLst>
    <pc:chgData name="早﨑 碧泉" userId="5d7a7c20-868a-48af-aa70-53f45d1177e3" providerId="ADAL" clId="{D9EE21F8-41D1-429D-81BE-1C5A6074B3BC}"/>
    <pc:docChg chg="custSel delSld modSld sldOrd">
      <pc:chgData name="早﨑 碧泉" userId="5d7a7c20-868a-48af-aa70-53f45d1177e3" providerId="ADAL" clId="{D9EE21F8-41D1-429D-81BE-1C5A6074B3BC}" dt="2022-09-11T03:52:36.057" v="79" actId="478"/>
      <pc:docMkLst>
        <pc:docMk/>
      </pc:docMkLst>
      <pc:sldChg chg="modSp mod">
        <pc:chgData name="早﨑 碧泉" userId="5d7a7c20-868a-48af-aa70-53f45d1177e3" providerId="ADAL" clId="{D9EE21F8-41D1-429D-81BE-1C5A6074B3BC}" dt="2022-09-11T01:54:00.063" v="32" actId="404"/>
        <pc:sldMkLst>
          <pc:docMk/>
          <pc:sldMk cId="3169088000" sldId="272"/>
        </pc:sldMkLst>
        <pc:spChg chg="mod">
          <ac:chgData name="早﨑 碧泉" userId="5d7a7c20-868a-48af-aa70-53f45d1177e3" providerId="ADAL" clId="{D9EE21F8-41D1-429D-81BE-1C5A6074B3BC}" dt="2022-09-11T01:54:00.063" v="32" actId="404"/>
          <ac:spMkLst>
            <pc:docMk/>
            <pc:sldMk cId="3169088000" sldId="272"/>
            <ac:spMk id="20" creationId="{2CFA0DFE-2A86-448A-BE64-34C79A9C0FC6}"/>
          </ac:spMkLst>
        </pc:spChg>
        <pc:graphicFrameChg chg="mod">
          <ac:chgData name="早﨑 碧泉" userId="5d7a7c20-868a-48af-aa70-53f45d1177e3" providerId="ADAL" clId="{D9EE21F8-41D1-429D-81BE-1C5A6074B3BC}" dt="2022-09-11T01:53:39.731" v="27" actId="404"/>
          <ac:graphicFrameMkLst>
            <pc:docMk/>
            <pc:sldMk cId="3169088000" sldId="272"/>
            <ac:graphicFrameMk id="23" creationId="{59E72A39-7B41-4F3A-91B7-2FD6DCBDF912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1:54:19.957" v="33" actId="478"/>
        <pc:sldMkLst>
          <pc:docMk/>
          <pc:sldMk cId="3119865264" sldId="289"/>
        </pc:sldMkLst>
        <pc:spChg chg="del">
          <ac:chgData name="早﨑 碧泉" userId="5d7a7c20-868a-48af-aa70-53f45d1177e3" providerId="ADAL" clId="{D9EE21F8-41D1-429D-81BE-1C5A6074B3BC}" dt="2022-09-11T01:54:19.957" v="33" actId="478"/>
          <ac:spMkLst>
            <pc:docMk/>
            <pc:sldMk cId="3119865264" sldId="289"/>
            <ac:spMk id="3" creationId="{7061C793-6DD3-14E4-B0EA-619284AC6B95}"/>
          </ac:spMkLst>
        </pc:spChg>
      </pc:sldChg>
      <pc:sldChg chg="modSp mod">
        <pc:chgData name="早﨑 碧泉" userId="5d7a7c20-868a-48af-aa70-53f45d1177e3" providerId="ADAL" clId="{D9EE21F8-41D1-429D-81BE-1C5A6074B3BC}" dt="2022-09-11T01:53:14.269" v="23" actId="20577"/>
        <pc:sldMkLst>
          <pc:docMk/>
          <pc:sldMk cId="4021913456" sldId="296"/>
        </pc:sldMkLst>
        <pc:graphicFrameChg chg="modGraphic">
          <ac:chgData name="早﨑 碧泉" userId="5d7a7c20-868a-48af-aa70-53f45d1177e3" providerId="ADAL" clId="{D9EE21F8-41D1-429D-81BE-1C5A6074B3BC}" dt="2022-09-11T01:53:14.269" v="23" actId="20577"/>
          <ac:graphicFrameMkLst>
            <pc:docMk/>
            <pc:sldMk cId="4021913456" sldId="296"/>
            <ac:graphicFrameMk id="2" creationId="{223F46C9-9133-40FF-9E2A-56C7C471010B}"/>
          </ac:graphicFrameMkLst>
        </pc:graphicFrameChg>
      </pc:sldChg>
      <pc:sldChg chg="modSp mod">
        <pc:chgData name="早﨑 碧泉" userId="5d7a7c20-868a-48af-aa70-53f45d1177e3" providerId="ADAL" clId="{D9EE21F8-41D1-429D-81BE-1C5A6074B3BC}" dt="2022-09-11T02:57:27.165" v="76" actId="20577"/>
        <pc:sldMkLst>
          <pc:docMk/>
          <pc:sldMk cId="4097707714" sldId="316"/>
        </pc:sldMkLst>
        <pc:spChg chg="mod">
          <ac:chgData name="早﨑 碧泉" userId="5d7a7c20-868a-48af-aa70-53f45d1177e3" providerId="ADAL" clId="{D9EE21F8-41D1-429D-81BE-1C5A6074B3BC}" dt="2022-09-11T02:57:27.165" v="76" actId="20577"/>
          <ac:spMkLst>
            <pc:docMk/>
            <pc:sldMk cId="4097707714" sldId="316"/>
            <ac:spMk id="41" creationId="{49BF3ED1-585C-4B98-8430-6FD7580D55F1}"/>
          </ac:spMkLst>
        </pc:spChg>
      </pc:sldChg>
      <pc:sldChg chg="delSp modSp mod">
        <pc:chgData name="早﨑 碧泉" userId="5d7a7c20-868a-48af-aa70-53f45d1177e3" providerId="ADAL" clId="{D9EE21F8-41D1-429D-81BE-1C5A6074B3BC}" dt="2022-09-11T03:04:15.695" v="77" actId="207"/>
        <pc:sldMkLst>
          <pc:docMk/>
          <pc:sldMk cId="4201020645" sldId="317"/>
        </pc:sldMkLst>
        <pc:spChg chg="del mod">
          <ac:chgData name="早﨑 碧泉" userId="5d7a7c20-868a-48af-aa70-53f45d1177e3" providerId="ADAL" clId="{D9EE21F8-41D1-429D-81BE-1C5A6074B3BC}" dt="2022-09-11T02:56:59.922" v="70" actId="478"/>
          <ac:spMkLst>
            <pc:docMk/>
            <pc:sldMk cId="4201020645" sldId="317"/>
            <ac:spMk id="5" creationId="{1170AC11-228B-40FC-5F47-6FCA758476FE}"/>
          </ac:spMkLst>
        </pc:spChg>
        <pc:spChg chg="del">
          <ac:chgData name="早﨑 碧泉" userId="5d7a7c20-868a-48af-aa70-53f45d1177e3" providerId="ADAL" clId="{D9EE21F8-41D1-429D-81BE-1C5A6074B3BC}" dt="2022-09-11T02:03:15.459" v="36" actId="478"/>
          <ac:spMkLst>
            <pc:docMk/>
            <pc:sldMk cId="4201020645" sldId="317"/>
            <ac:spMk id="6" creationId="{3522F482-7F54-1F20-0961-4BA3AF5C653C}"/>
          </ac:spMkLst>
        </pc:spChg>
        <pc:graphicFrameChg chg="mod modGraphic">
          <ac:chgData name="早﨑 碧泉" userId="5d7a7c20-868a-48af-aa70-53f45d1177e3" providerId="ADAL" clId="{D9EE21F8-41D1-429D-81BE-1C5A6074B3BC}" dt="2022-09-11T03:04:15.695" v="77" actId="20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  <pc:sldChg chg="delSp mod">
        <pc:chgData name="早﨑 碧泉" userId="5d7a7c20-868a-48af-aa70-53f45d1177e3" providerId="ADAL" clId="{D9EE21F8-41D1-429D-81BE-1C5A6074B3BC}" dt="2022-09-11T03:52:36.057" v="79" actId="478"/>
        <pc:sldMkLst>
          <pc:docMk/>
          <pc:sldMk cId="1753922956" sldId="318"/>
        </pc:sldMkLst>
        <pc:spChg chg="del">
          <ac:chgData name="早﨑 碧泉" userId="5d7a7c20-868a-48af-aa70-53f45d1177e3" providerId="ADAL" clId="{D9EE21F8-41D1-429D-81BE-1C5A6074B3BC}" dt="2022-09-11T03:52:36.057" v="79" actId="478"/>
          <ac:spMkLst>
            <pc:docMk/>
            <pc:sldMk cId="1753922956" sldId="318"/>
            <ac:spMk id="2" creationId="{45FA88C9-5A67-6F62-D1CD-41B52409DFBF}"/>
          </ac:spMkLst>
        </pc:spChg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3747197" sldId="319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3828376326" sldId="320"/>
        </pc:sldMkLst>
      </pc:sldChg>
      <pc:sldChg chg="del">
        <pc:chgData name="早﨑 碧泉" userId="5d7a7c20-868a-48af-aa70-53f45d1177e3" providerId="ADAL" clId="{D9EE21F8-41D1-429D-81BE-1C5A6074B3BC}" dt="2022-09-11T03:05:15.724" v="78" actId="47"/>
        <pc:sldMkLst>
          <pc:docMk/>
          <pc:sldMk cId="169181220" sldId="321"/>
        </pc:sldMkLst>
      </pc:sldChg>
      <pc:sldChg chg="delSp modSp mod ord">
        <pc:chgData name="早﨑 碧泉" userId="5d7a7c20-868a-48af-aa70-53f45d1177e3" providerId="ADAL" clId="{D9EE21F8-41D1-429D-81BE-1C5A6074B3BC}" dt="2022-09-11T01:48:05.608" v="19" actId="20577"/>
        <pc:sldMkLst>
          <pc:docMk/>
          <pc:sldMk cId="3657696225" sldId="322"/>
        </pc:sldMkLst>
        <pc:spChg chg="del">
          <ac:chgData name="早﨑 碧泉" userId="5d7a7c20-868a-48af-aa70-53f45d1177e3" providerId="ADAL" clId="{D9EE21F8-41D1-429D-81BE-1C5A6074B3BC}" dt="2022-09-11T01:47:38.532" v="4" actId="478"/>
          <ac:spMkLst>
            <pc:docMk/>
            <pc:sldMk cId="3657696225" sldId="322"/>
            <ac:spMk id="2" creationId="{D7E05AC4-E99D-3337-4132-98AD3670F42F}"/>
          </ac:spMkLst>
        </pc:spChg>
        <pc:graphicFrameChg chg="modGraphic">
          <ac:chgData name="早﨑 碧泉" userId="5d7a7c20-868a-48af-aa70-53f45d1177e3" providerId="ADAL" clId="{D9EE21F8-41D1-429D-81BE-1C5A6074B3BC}" dt="2022-09-11T01:48:05.608" v="19" actId="20577"/>
          <ac:graphicFrameMkLst>
            <pc:docMk/>
            <pc:sldMk cId="3657696225" sldId="322"/>
            <ac:graphicFrameMk id="4" creationId="{EDBA1208-37E5-46AB-929E-DB0C9AB11193}"/>
          </ac:graphicFrameMkLst>
        </pc:graphicFrameChg>
      </pc:sldChg>
    </pc:docChg>
  </pc:docChgLst>
  <pc:docChgLst>
    <pc:chgData name="早﨑 碧泉" userId="5d7a7c20-868a-48af-aa70-53f45d1177e3" providerId="ADAL" clId="{29C72FEB-929C-4F95-AFE5-6954BDCCBC84}"/>
    <pc:docChg chg="modSld">
      <pc:chgData name="早﨑 碧泉" userId="5d7a7c20-868a-48af-aa70-53f45d1177e3" providerId="ADAL" clId="{29C72FEB-929C-4F95-AFE5-6954BDCCBC84}" dt="2022-09-20T07:44:12.587" v="3" actId="20577"/>
      <pc:docMkLst>
        <pc:docMk/>
      </pc:docMkLst>
      <pc:sldChg chg="modSp mod">
        <pc:chgData name="早﨑 碧泉" userId="5d7a7c20-868a-48af-aa70-53f45d1177e3" providerId="ADAL" clId="{29C72FEB-929C-4F95-AFE5-6954BDCCBC84}" dt="2022-09-20T07:44:12.587" v="3" actId="20577"/>
        <pc:sldMkLst>
          <pc:docMk/>
          <pc:sldMk cId="4201020645" sldId="317"/>
        </pc:sldMkLst>
        <pc:graphicFrameChg chg="modGraphic">
          <ac:chgData name="早﨑 碧泉" userId="5d7a7c20-868a-48af-aa70-53f45d1177e3" providerId="ADAL" clId="{29C72FEB-929C-4F95-AFE5-6954BDCCBC84}" dt="2022-09-20T07:44:12.587" v="3" actId="20577"/>
          <ac:graphicFrameMkLst>
            <pc:docMk/>
            <pc:sldMk cId="4201020645" sldId="317"/>
            <ac:graphicFrameMk id="4" creationId="{C43E42FB-A465-E078-8928-7D6C14922A30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64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2461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10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71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509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37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11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4861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876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623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130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69B3A-F6BA-4FA6-A1F4-5DCD8945B0F1}" type="datetimeFigureOut">
              <a:rPr kumimoji="1" lang="ja-JP" altLang="en-US" smtClean="0"/>
              <a:t>2022/10/2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AAF71-3517-4D61-9963-8D58389DFF6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34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C43E42FB-A465-E078-8928-7D6C14922A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550044"/>
              </p:ext>
            </p:extLst>
          </p:nvPr>
        </p:nvGraphicFramePr>
        <p:xfrm>
          <a:off x="90376" y="2010776"/>
          <a:ext cx="8963248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364">
                  <a:extLst>
                    <a:ext uri="{9D8B030D-6E8A-4147-A177-3AD203B41FA5}">
                      <a16:colId xmlns:a16="http://schemas.microsoft.com/office/drawing/2014/main" val="318870557"/>
                    </a:ext>
                  </a:extLst>
                </a:gridCol>
                <a:gridCol w="2736820">
                  <a:extLst>
                    <a:ext uri="{9D8B030D-6E8A-4147-A177-3AD203B41FA5}">
                      <a16:colId xmlns:a16="http://schemas.microsoft.com/office/drawing/2014/main" val="4001294003"/>
                    </a:ext>
                  </a:extLst>
                </a:gridCol>
                <a:gridCol w="3227832">
                  <a:extLst>
                    <a:ext uri="{9D8B030D-6E8A-4147-A177-3AD203B41FA5}">
                      <a16:colId xmlns:a16="http://schemas.microsoft.com/office/drawing/2014/main" val="956873360"/>
                    </a:ext>
                  </a:extLst>
                </a:gridCol>
                <a:gridCol w="2488232">
                  <a:extLst>
                    <a:ext uri="{9D8B030D-6E8A-4147-A177-3AD203B41FA5}">
                      <a16:colId xmlns:a16="http://schemas.microsoft.com/office/drawing/2014/main" val="280650667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 4 Summary of the T categories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pancreatic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cancer based on JPS, AJCC, and new classification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4575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JPS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AJCC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Our proposed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classification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296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T0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evidence of primary tumor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evidence of primary tumor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evidence of primary tumor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002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Tis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Carcinoma in situ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Carcinoma in situ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Carcinoma in situ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7611210"/>
                  </a:ext>
                </a:extLst>
              </a:tr>
              <a:tr h="497407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limited to the pancreas, 20 mm or less in greatest dimension</a:t>
                      </a:r>
                    </a:p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T1a: Tumor 5 mm or less in greatest dimension</a:t>
                      </a:r>
                    </a:p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T1b: Tumor greater than 5 mm and less than 10 mm in greatest dimension</a:t>
                      </a:r>
                    </a:p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T1c: Tumor greater than 10 mm but no more than 20 mm in greatest dimension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2 cm or less in greatest dimension</a:t>
                      </a:r>
                    </a:p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T1a: Tumor 0.5 cm or less in greatest dimension</a:t>
                      </a:r>
                    </a:p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T1b: Tumor greater than 0.5 cm and no more than 1 cm in greatest dimension</a:t>
                      </a:r>
                    </a:p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T1c: Tumor greater than 1 cm but no more than 2 cm in greatest dimension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2 cm or less in greatest dimension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319613"/>
                  </a:ext>
                </a:extLst>
              </a:tr>
              <a:tr h="17016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T2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limited to the pancreas, more than 20 mm in greatest dimension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more than 2 cm but no more than 4 cm in greatest dimension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more than 2 cm</a:t>
                      </a:r>
                      <a:r>
                        <a:rPr lang="ja-JP" altLang="en-US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greatest dimension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8705476"/>
                  </a:ext>
                </a:extLst>
              </a:tr>
              <a:tr h="170166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T3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extends beyond the pancreas, but without involvement of CA or SMA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more than 4 cm in greatest dimension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involves SMV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5587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T4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involves CA or SMA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involves CA, SMA and/or CHA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involves SMA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631947"/>
                  </a:ext>
                </a:extLst>
              </a:tr>
              <a:tr h="0">
                <a:tc gridSpan="4">
                  <a:txBody>
                    <a:bodyPr/>
                    <a:lstStyle/>
                    <a:p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JPS: the seventh edition of General Rules for the Study of Pancreatic Cancer published by the Japan Pancreas Society, AJCC: the eighth edition of The American Joint Committee on Cancer, PDAC: pancreatic ductal adenocarcinoma, CA: celiac artery, SMV: superior mesenteric vein, SMA: superior mesenteric artery, CHA: common hepatic artery</a:t>
                      </a:r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3540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0206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3312</TotalTime>
  <Words>304</Words>
  <Application>Microsoft Office PowerPoint</Application>
  <PresentationFormat>画面に合わせる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早﨑 碧泉</dc:creator>
  <cp:lastModifiedBy>早﨑 碧泉</cp:lastModifiedBy>
  <cp:revision>23</cp:revision>
  <dcterms:created xsi:type="dcterms:W3CDTF">2022-09-09T11:54:27Z</dcterms:created>
  <dcterms:modified xsi:type="dcterms:W3CDTF">2022-10-02T07:58:18Z</dcterms:modified>
</cp:coreProperties>
</file>